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08" r:id="rId1"/>
  </p:sldMasterIdLst>
  <p:notesMasterIdLst>
    <p:notesMasterId r:id="rId15"/>
  </p:notesMasterIdLst>
  <p:handoutMasterIdLst>
    <p:handoutMasterId r:id="rId16"/>
  </p:handoutMasterIdLst>
  <p:sldIdLst>
    <p:sldId id="256" r:id="rId2"/>
    <p:sldId id="258" r:id="rId3"/>
    <p:sldId id="259" r:id="rId4"/>
    <p:sldId id="261" r:id="rId5"/>
    <p:sldId id="264" r:id="rId6"/>
    <p:sldId id="265" r:id="rId7"/>
    <p:sldId id="267" r:id="rId8"/>
    <p:sldId id="266" r:id="rId9"/>
    <p:sldId id="268" r:id="rId10"/>
    <p:sldId id="269"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B3029"/>
    <a:srgbClr val="005AA0"/>
    <a:srgbClr val="FFFFCC"/>
    <a:srgbClr val="CCFFCC"/>
    <a:srgbClr val="CC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6" autoAdjust="0"/>
    <p:restoredTop sz="81644" autoAdjust="0"/>
  </p:normalViewPr>
  <p:slideViewPr>
    <p:cSldViewPr snapToGrid="0">
      <p:cViewPr varScale="1">
        <p:scale>
          <a:sx n="94" d="100"/>
          <a:sy n="94" d="100"/>
        </p:scale>
        <p:origin x="108"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75" d="100"/>
          <a:sy n="75" d="100"/>
        </p:scale>
        <p:origin x="3906" y="5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A39DB-DDA9-4DF1-9FAC-C0322EDA12D9}"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D2B4B9EE-049B-4272-B71F-41DB31015983}">
      <dgm:prSet phldrT="[文本]" custT="1"/>
      <dgm:spPr/>
      <dgm:t>
        <a:bodyPr vert="horz"/>
        <a:lstStyle/>
        <a:p>
          <a:r>
            <a:rPr lang="zh-CN" altLang="en-US" sz="1900" dirty="0">
              <a:solidFill>
                <a:schemeClr val="bg1"/>
              </a:solidFill>
              <a:latin typeface="等线" panose="02010600030101010101" pitchFamily="2" charset="-122"/>
              <a:ea typeface="等线" panose="02010600030101010101" pitchFamily="2" charset="-122"/>
            </a:rPr>
            <a:t>本课题以单片机为数据采集终端设备，采集环境数据并且通过</a:t>
          </a:r>
          <a:r>
            <a:rPr lang="en-US" altLang="zh-CN" sz="1900" dirty="0">
              <a:solidFill>
                <a:schemeClr val="bg1"/>
              </a:solidFill>
              <a:latin typeface="等线" panose="02010600030101010101" pitchFamily="2" charset="-122"/>
              <a:ea typeface="等线" panose="02010600030101010101" pitchFamily="2" charset="-122"/>
            </a:rPr>
            <a:t>WIFI</a:t>
          </a:r>
          <a:r>
            <a:rPr lang="zh-CN" altLang="en-US" sz="1900" dirty="0">
              <a:solidFill>
                <a:schemeClr val="bg1"/>
              </a:solidFill>
              <a:latin typeface="等线" panose="02010600030101010101" pitchFamily="2" charset="-122"/>
              <a:ea typeface="等线" panose="02010600030101010101" pitchFamily="2" charset="-122"/>
            </a:rPr>
            <a:t>上传到物联网云平台，实现远程数据采集和展示</a:t>
          </a:r>
          <a:endParaRPr lang="zh-CN" altLang="en-US" sz="1900" dirty="0">
            <a:solidFill>
              <a:schemeClr val="bg1"/>
            </a:solidFill>
          </a:endParaRPr>
        </a:p>
      </dgm:t>
    </dgm:pt>
    <dgm:pt modelId="{F9694115-40CD-4CD9-9AEC-1A1F3D3C8207}" type="parTrans" cxnId="{ABABBDAE-D50D-4A85-A79E-3EE0B6B51F08}">
      <dgm:prSet/>
      <dgm:spPr/>
      <dgm:t>
        <a:bodyPr/>
        <a:lstStyle/>
        <a:p>
          <a:endParaRPr lang="zh-CN" altLang="en-US"/>
        </a:p>
      </dgm:t>
    </dgm:pt>
    <dgm:pt modelId="{025EA6FC-B796-43BC-B203-7E34E63ABCC5}" type="sibTrans" cxnId="{ABABBDAE-D50D-4A85-A79E-3EE0B6B51F08}">
      <dgm:prSet/>
      <dgm:spPr/>
      <dgm:t>
        <a:bodyPr/>
        <a:lstStyle/>
        <a:p>
          <a:endParaRPr lang="zh-CN" altLang="en-US"/>
        </a:p>
      </dgm:t>
    </dgm:pt>
    <dgm:pt modelId="{6420BB85-E69F-4C17-9334-B79B9B22A7E8}">
      <dgm:prSet phldrT="[文本]"/>
      <dgm:spPr/>
      <dgm:t>
        <a:bodyPr/>
        <a:lstStyle/>
        <a:p>
          <a:r>
            <a:rPr lang="zh-CN" altLang="en-US" dirty="0"/>
            <a:t>数据采集</a:t>
          </a:r>
        </a:p>
      </dgm:t>
    </dgm:pt>
    <dgm:pt modelId="{8A5D4CB5-4712-40E1-BFC7-B6C0A552F0B2}" type="parTrans" cxnId="{F58871E5-116C-4370-B6C3-6304607D7238}">
      <dgm:prSet/>
      <dgm:spPr/>
      <dgm:t>
        <a:bodyPr/>
        <a:lstStyle/>
        <a:p>
          <a:endParaRPr lang="zh-CN" altLang="en-US"/>
        </a:p>
      </dgm:t>
    </dgm:pt>
    <dgm:pt modelId="{14858FF0-D46F-42F5-8484-88836935D251}" type="sibTrans" cxnId="{F58871E5-116C-4370-B6C3-6304607D7238}">
      <dgm:prSet/>
      <dgm:spPr/>
      <dgm:t>
        <a:bodyPr/>
        <a:lstStyle/>
        <a:p>
          <a:endParaRPr lang="zh-CN" altLang="en-US"/>
        </a:p>
      </dgm:t>
    </dgm:pt>
    <dgm:pt modelId="{A10A80D8-068C-45E5-ABB3-1F3622E71D6B}">
      <dgm:prSet phldrT="[文本]"/>
      <dgm:spPr/>
      <dgm:t>
        <a:bodyPr/>
        <a:lstStyle/>
        <a:p>
          <a:r>
            <a:rPr lang="zh-CN" altLang="en-US" dirty="0"/>
            <a:t>数据展示</a:t>
          </a:r>
        </a:p>
      </dgm:t>
    </dgm:pt>
    <dgm:pt modelId="{BC3BA012-5D9B-4905-8536-1F405B92F90A}" type="parTrans" cxnId="{709DCB79-FB83-4BAD-955D-D5F4421B6320}">
      <dgm:prSet/>
      <dgm:spPr/>
      <dgm:t>
        <a:bodyPr/>
        <a:lstStyle/>
        <a:p>
          <a:endParaRPr lang="zh-CN" altLang="en-US"/>
        </a:p>
      </dgm:t>
    </dgm:pt>
    <dgm:pt modelId="{1C3230FE-948B-44CD-9E5F-C502B097BD12}" type="sibTrans" cxnId="{709DCB79-FB83-4BAD-955D-D5F4421B6320}">
      <dgm:prSet/>
      <dgm:spPr/>
      <dgm:t>
        <a:bodyPr/>
        <a:lstStyle/>
        <a:p>
          <a:endParaRPr lang="zh-CN" altLang="en-US"/>
        </a:p>
      </dgm:t>
    </dgm:pt>
    <dgm:pt modelId="{EEBA9714-D237-4B3A-BCEA-6BC0329D9906}">
      <dgm:prSet phldrT="[文本]"/>
      <dgm:spPr/>
      <dgm:t>
        <a:bodyPr/>
        <a:lstStyle/>
        <a:p>
          <a:r>
            <a:rPr lang="zh-CN" altLang="en-US" dirty="0"/>
            <a:t>展望</a:t>
          </a:r>
        </a:p>
      </dgm:t>
    </dgm:pt>
    <dgm:pt modelId="{1482D516-F5C1-487E-A936-6487B29B1FE9}" type="parTrans" cxnId="{613243E3-C334-430B-B73A-813BF51A28C8}">
      <dgm:prSet/>
      <dgm:spPr/>
      <dgm:t>
        <a:bodyPr/>
        <a:lstStyle/>
        <a:p>
          <a:endParaRPr lang="zh-CN" altLang="en-US"/>
        </a:p>
      </dgm:t>
    </dgm:pt>
    <dgm:pt modelId="{1867BCFF-319A-491B-B862-8463A2C2BF69}" type="sibTrans" cxnId="{613243E3-C334-430B-B73A-813BF51A28C8}">
      <dgm:prSet/>
      <dgm:spPr/>
      <dgm:t>
        <a:bodyPr/>
        <a:lstStyle/>
        <a:p>
          <a:endParaRPr lang="zh-CN" altLang="en-US"/>
        </a:p>
      </dgm:t>
    </dgm:pt>
    <dgm:pt modelId="{3CC27C06-0B4E-4A99-AEA3-41F6FA80AD72}">
      <dgm:prSet phldrT="[文本]"/>
      <dgm:spPr/>
      <dgm:t>
        <a:bodyPr/>
        <a:lstStyle/>
        <a:p>
          <a:r>
            <a:rPr lang="zh-CN" altLang="en-US" dirty="0"/>
            <a:t>感知层</a:t>
          </a:r>
        </a:p>
      </dgm:t>
    </dgm:pt>
    <dgm:pt modelId="{4CA42F7A-766A-40C1-8719-132030BB9EA4}" type="parTrans" cxnId="{B34A2199-8BA1-4274-8601-C3F7501987D8}">
      <dgm:prSet/>
      <dgm:spPr/>
      <dgm:t>
        <a:bodyPr/>
        <a:lstStyle/>
        <a:p>
          <a:endParaRPr lang="zh-CN" altLang="en-US"/>
        </a:p>
      </dgm:t>
    </dgm:pt>
    <dgm:pt modelId="{579211ED-928D-4324-B35C-394AFC4BF344}" type="sibTrans" cxnId="{B34A2199-8BA1-4274-8601-C3F7501987D8}">
      <dgm:prSet/>
      <dgm:spPr/>
      <dgm:t>
        <a:bodyPr/>
        <a:lstStyle/>
        <a:p>
          <a:endParaRPr lang="zh-CN" altLang="en-US"/>
        </a:p>
      </dgm:t>
    </dgm:pt>
    <dgm:pt modelId="{BBF2BC22-AC80-48FB-8B58-7192239B706E}">
      <dgm:prSet phldrT="[文本]"/>
      <dgm:spPr/>
      <dgm:t>
        <a:bodyPr/>
        <a:lstStyle/>
        <a:p>
          <a:r>
            <a:rPr lang="zh-CN" altLang="en-US" dirty="0"/>
            <a:t>串口</a:t>
          </a:r>
        </a:p>
      </dgm:t>
    </dgm:pt>
    <dgm:pt modelId="{376AD706-0930-42EE-9B1C-83FF2C95AD85}" type="parTrans" cxnId="{9CEFBFB2-1596-437C-890D-E2B3BA9708D5}">
      <dgm:prSet/>
      <dgm:spPr/>
      <dgm:t>
        <a:bodyPr/>
        <a:lstStyle/>
        <a:p>
          <a:endParaRPr lang="zh-CN" altLang="en-US"/>
        </a:p>
      </dgm:t>
    </dgm:pt>
    <dgm:pt modelId="{2E2BF68D-70FF-47B0-A8C3-7662CE2AC287}" type="sibTrans" cxnId="{9CEFBFB2-1596-437C-890D-E2B3BA9708D5}">
      <dgm:prSet/>
      <dgm:spPr/>
      <dgm:t>
        <a:bodyPr/>
        <a:lstStyle/>
        <a:p>
          <a:endParaRPr lang="zh-CN" altLang="en-US"/>
        </a:p>
      </dgm:t>
    </dgm:pt>
    <dgm:pt modelId="{0111BC4A-E13B-482B-B309-D55B0E5A6D4D}">
      <dgm:prSet phldrT="[文本]"/>
      <dgm:spPr/>
      <dgm:t>
        <a:bodyPr/>
        <a:lstStyle/>
        <a:p>
          <a:r>
            <a:rPr lang="en-US" altLang="zh-CN" dirty="0"/>
            <a:t>ESP8266</a:t>
          </a:r>
          <a:endParaRPr lang="zh-CN" altLang="en-US" dirty="0"/>
        </a:p>
      </dgm:t>
    </dgm:pt>
    <dgm:pt modelId="{FD317154-305C-4213-A14C-A50E8B408F29}" type="parTrans" cxnId="{93B52457-4842-41C1-8677-E36F23A88BE3}">
      <dgm:prSet/>
      <dgm:spPr/>
      <dgm:t>
        <a:bodyPr/>
        <a:lstStyle/>
        <a:p>
          <a:endParaRPr lang="zh-CN" altLang="en-US"/>
        </a:p>
      </dgm:t>
    </dgm:pt>
    <dgm:pt modelId="{FFBAB63E-848E-4738-AD29-2CE43BF18BC0}" type="sibTrans" cxnId="{93B52457-4842-41C1-8677-E36F23A88BE3}">
      <dgm:prSet/>
      <dgm:spPr/>
      <dgm:t>
        <a:bodyPr/>
        <a:lstStyle/>
        <a:p>
          <a:endParaRPr lang="zh-CN" altLang="en-US"/>
        </a:p>
      </dgm:t>
    </dgm:pt>
    <dgm:pt modelId="{C7D58F41-32B4-43E2-9218-3200F0F527AF}">
      <dgm:prSet phldrT="[文本]"/>
      <dgm:spPr/>
      <dgm:t>
        <a:bodyPr/>
        <a:lstStyle/>
        <a:p>
          <a:r>
            <a:rPr lang="en-US" altLang="zh-CN" dirty="0"/>
            <a:t>MQTT</a:t>
          </a:r>
          <a:endParaRPr lang="zh-CN" altLang="en-US" dirty="0"/>
        </a:p>
      </dgm:t>
    </dgm:pt>
    <dgm:pt modelId="{A0FFE00F-B347-4C44-B5E3-F319E864052B}" type="parTrans" cxnId="{491E2675-C0A4-43B5-8F50-0A921071C72B}">
      <dgm:prSet/>
      <dgm:spPr/>
      <dgm:t>
        <a:bodyPr/>
        <a:lstStyle/>
        <a:p>
          <a:endParaRPr lang="zh-CN" altLang="en-US"/>
        </a:p>
      </dgm:t>
    </dgm:pt>
    <dgm:pt modelId="{09F48CD3-0973-4BFD-BF86-FF6F4BD5B9BD}" type="sibTrans" cxnId="{491E2675-C0A4-43B5-8F50-0A921071C72B}">
      <dgm:prSet/>
      <dgm:spPr/>
      <dgm:t>
        <a:bodyPr/>
        <a:lstStyle/>
        <a:p>
          <a:endParaRPr lang="zh-CN" altLang="en-US"/>
        </a:p>
      </dgm:t>
    </dgm:pt>
    <dgm:pt modelId="{1CD7FA64-4108-4CD4-B63F-3413BFB96D99}">
      <dgm:prSet phldrT="[文本]"/>
      <dgm:spPr/>
      <dgm:t>
        <a:bodyPr/>
        <a:lstStyle/>
        <a:p>
          <a:r>
            <a:rPr lang="zh-CN" altLang="en-US" dirty="0"/>
            <a:t>看门狗</a:t>
          </a:r>
        </a:p>
      </dgm:t>
    </dgm:pt>
    <dgm:pt modelId="{D0CCD973-3307-4F4F-BBEB-BF62C20B3944}" type="parTrans" cxnId="{D6C2B5A7-0EEB-4E5E-A78E-1823B84A2BDB}">
      <dgm:prSet/>
      <dgm:spPr/>
      <dgm:t>
        <a:bodyPr/>
        <a:lstStyle/>
        <a:p>
          <a:endParaRPr lang="zh-CN" altLang="en-US"/>
        </a:p>
      </dgm:t>
    </dgm:pt>
    <dgm:pt modelId="{CD1450B0-AE24-4433-903A-378F4172D411}" type="sibTrans" cxnId="{D6C2B5A7-0EEB-4E5E-A78E-1823B84A2BDB}">
      <dgm:prSet/>
      <dgm:spPr/>
      <dgm:t>
        <a:bodyPr/>
        <a:lstStyle/>
        <a:p>
          <a:endParaRPr lang="zh-CN" altLang="en-US"/>
        </a:p>
      </dgm:t>
    </dgm:pt>
    <dgm:pt modelId="{AEEB573D-A6EC-4412-BBDC-B764ABA7B06F}">
      <dgm:prSet phldrT="[文本]"/>
      <dgm:spPr/>
      <dgm:t>
        <a:bodyPr/>
        <a:lstStyle/>
        <a:p>
          <a:r>
            <a:rPr lang="zh-CN" altLang="en-US" dirty="0"/>
            <a:t>展示层</a:t>
          </a:r>
        </a:p>
      </dgm:t>
    </dgm:pt>
    <dgm:pt modelId="{AF4B63FC-0AFC-47E7-91CF-78081FDC50D7}" type="parTrans" cxnId="{396A345B-A5D0-4DC3-881F-3F91559F2CC9}">
      <dgm:prSet/>
      <dgm:spPr/>
      <dgm:t>
        <a:bodyPr/>
        <a:lstStyle/>
        <a:p>
          <a:endParaRPr lang="zh-CN" altLang="en-US"/>
        </a:p>
      </dgm:t>
    </dgm:pt>
    <dgm:pt modelId="{79A754A2-173E-4DE5-9423-9ABB80C526BA}" type="sibTrans" cxnId="{396A345B-A5D0-4DC3-881F-3F91559F2CC9}">
      <dgm:prSet/>
      <dgm:spPr/>
      <dgm:t>
        <a:bodyPr/>
        <a:lstStyle/>
        <a:p>
          <a:endParaRPr lang="zh-CN" altLang="en-US"/>
        </a:p>
      </dgm:t>
    </dgm:pt>
    <dgm:pt modelId="{5FA0F8A2-67BE-424E-9177-B330F336A13E}">
      <dgm:prSet phldrT="[文本]"/>
      <dgm:spPr/>
      <dgm:t>
        <a:bodyPr/>
        <a:lstStyle/>
        <a:p>
          <a:r>
            <a:rPr lang="zh-CN" altLang="en-US" dirty="0"/>
            <a:t>类图</a:t>
          </a:r>
        </a:p>
      </dgm:t>
    </dgm:pt>
    <dgm:pt modelId="{335B4859-B980-4854-9F93-690A0773D2B5}" type="parTrans" cxnId="{11F5FEC9-46BB-416F-B6AB-F74016780883}">
      <dgm:prSet/>
      <dgm:spPr/>
      <dgm:t>
        <a:bodyPr/>
        <a:lstStyle/>
        <a:p>
          <a:endParaRPr lang="zh-CN" altLang="en-US"/>
        </a:p>
      </dgm:t>
    </dgm:pt>
    <dgm:pt modelId="{1C10A12C-BAFC-454A-8C59-4EBD2C4A59AF}" type="sibTrans" cxnId="{11F5FEC9-46BB-416F-B6AB-F74016780883}">
      <dgm:prSet/>
      <dgm:spPr/>
      <dgm:t>
        <a:bodyPr/>
        <a:lstStyle/>
        <a:p>
          <a:endParaRPr lang="zh-CN" altLang="en-US"/>
        </a:p>
      </dgm:t>
    </dgm:pt>
    <dgm:pt modelId="{D50BC44B-4014-4D2D-8655-000531CEFD77}">
      <dgm:prSet phldrT="[文本]"/>
      <dgm:spPr/>
      <dgm:t>
        <a:bodyPr/>
        <a:lstStyle/>
        <a:p>
          <a:r>
            <a:rPr lang="zh-CN" altLang="en-US" dirty="0"/>
            <a:t>前端界面</a:t>
          </a:r>
        </a:p>
      </dgm:t>
    </dgm:pt>
    <dgm:pt modelId="{31B8689E-FB92-44BE-9F70-1728BF211890}" type="parTrans" cxnId="{B4B2D357-74DD-47EE-9D8D-AAEE74870507}">
      <dgm:prSet/>
      <dgm:spPr/>
      <dgm:t>
        <a:bodyPr/>
        <a:lstStyle/>
        <a:p>
          <a:endParaRPr lang="zh-CN" altLang="en-US"/>
        </a:p>
      </dgm:t>
    </dgm:pt>
    <dgm:pt modelId="{08FBE0AE-C590-4B72-9BBA-EDFFAA6500CD}" type="sibTrans" cxnId="{B4B2D357-74DD-47EE-9D8D-AAEE74870507}">
      <dgm:prSet/>
      <dgm:spPr/>
      <dgm:t>
        <a:bodyPr/>
        <a:lstStyle/>
        <a:p>
          <a:endParaRPr lang="zh-CN" altLang="en-US"/>
        </a:p>
      </dgm:t>
    </dgm:pt>
    <dgm:pt modelId="{722CDAF6-B129-4FFD-A465-AAC4BB68D898}" type="pres">
      <dgm:prSet presAssocID="{359A39DB-DDA9-4DF1-9FAC-C0322EDA12D9}" presName="hierChild1" presStyleCnt="0">
        <dgm:presLayoutVars>
          <dgm:orgChart val="1"/>
          <dgm:chPref val="1"/>
          <dgm:dir/>
          <dgm:animOne val="branch"/>
          <dgm:animLvl val="lvl"/>
          <dgm:resizeHandles/>
        </dgm:presLayoutVars>
      </dgm:prSet>
      <dgm:spPr/>
    </dgm:pt>
    <dgm:pt modelId="{D8F61A40-A60D-42FF-B81C-095D45B5CF8C}" type="pres">
      <dgm:prSet presAssocID="{D2B4B9EE-049B-4272-B71F-41DB31015983}" presName="hierRoot1" presStyleCnt="0">
        <dgm:presLayoutVars>
          <dgm:hierBranch val="init"/>
        </dgm:presLayoutVars>
      </dgm:prSet>
      <dgm:spPr/>
    </dgm:pt>
    <dgm:pt modelId="{5BE5491C-176C-4F49-B380-AB81593E982F}" type="pres">
      <dgm:prSet presAssocID="{D2B4B9EE-049B-4272-B71F-41DB31015983}" presName="rootComposite1" presStyleCnt="0"/>
      <dgm:spPr/>
    </dgm:pt>
    <dgm:pt modelId="{C7A59498-03AD-42EC-ADB1-CEF6833D0D0A}" type="pres">
      <dgm:prSet presAssocID="{D2B4B9EE-049B-4272-B71F-41DB31015983}" presName="rootText1" presStyleLbl="node0" presStyleIdx="0" presStyleCnt="1" custScaleX="243347" custScaleY="439044" custLinFactNeighborX="-35542" custLinFactNeighborY="0">
        <dgm:presLayoutVars>
          <dgm:chPref val="3"/>
        </dgm:presLayoutVars>
      </dgm:prSet>
      <dgm:spPr/>
    </dgm:pt>
    <dgm:pt modelId="{8FB48E11-2D87-4BF0-A874-B2817575B08B}" type="pres">
      <dgm:prSet presAssocID="{D2B4B9EE-049B-4272-B71F-41DB31015983}" presName="rootConnector1" presStyleLbl="node1" presStyleIdx="0" presStyleCnt="0"/>
      <dgm:spPr/>
    </dgm:pt>
    <dgm:pt modelId="{6CAB72CD-FE6C-4AE0-89B5-55A6F8B0FDA1}" type="pres">
      <dgm:prSet presAssocID="{D2B4B9EE-049B-4272-B71F-41DB31015983}" presName="hierChild2" presStyleCnt="0"/>
      <dgm:spPr/>
    </dgm:pt>
    <dgm:pt modelId="{4C8A4AA4-BEF8-4241-B945-F6993EF4EDD2}" type="pres">
      <dgm:prSet presAssocID="{8A5D4CB5-4712-40E1-BFC7-B6C0A552F0B2}" presName="Name64" presStyleLbl="parChTrans1D2" presStyleIdx="0" presStyleCnt="3"/>
      <dgm:spPr/>
    </dgm:pt>
    <dgm:pt modelId="{821E6262-5149-427B-93DE-04F44A82C4F3}" type="pres">
      <dgm:prSet presAssocID="{6420BB85-E69F-4C17-9334-B79B9B22A7E8}" presName="hierRoot2" presStyleCnt="0">
        <dgm:presLayoutVars>
          <dgm:hierBranch val="init"/>
        </dgm:presLayoutVars>
      </dgm:prSet>
      <dgm:spPr/>
    </dgm:pt>
    <dgm:pt modelId="{351BAE57-BAA6-4408-B6EC-ED796C42D71D}" type="pres">
      <dgm:prSet presAssocID="{6420BB85-E69F-4C17-9334-B79B9B22A7E8}" presName="rootComposite" presStyleCnt="0"/>
      <dgm:spPr/>
    </dgm:pt>
    <dgm:pt modelId="{AE21A5CD-2303-4613-A229-D9CCE5A65608}" type="pres">
      <dgm:prSet presAssocID="{6420BB85-E69F-4C17-9334-B79B9B22A7E8}" presName="rootText" presStyleLbl="node2" presStyleIdx="0" presStyleCnt="3">
        <dgm:presLayoutVars>
          <dgm:chPref val="3"/>
        </dgm:presLayoutVars>
      </dgm:prSet>
      <dgm:spPr/>
    </dgm:pt>
    <dgm:pt modelId="{D8FCE395-2930-445B-AB8A-681065F8B651}" type="pres">
      <dgm:prSet presAssocID="{6420BB85-E69F-4C17-9334-B79B9B22A7E8}" presName="rootConnector" presStyleLbl="node2" presStyleIdx="0" presStyleCnt="3"/>
      <dgm:spPr/>
    </dgm:pt>
    <dgm:pt modelId="{2A89C8BD-5B8C-40C4-A771-36B2679FACE9}" type="pres">
      <dgm:prSet presAssocID="{6420BB85-E69F-4C17-9334-B79B9B22A7E8}" presName="hierChild4" presStyleCnt="0"/>
      <dgm:spPr/>
    </dgm:pt>
    <dgm:pt modelId="{13390605-5C39-4D64-AAE5-DB0EF305CA26}" type="pres">
      <dgm:prSet presAssocID="{4CA42F7A-766A-40C1-8719-132030BB9EA4}" presName="Name64" presStyleLbl="parChTrans1D3" presStyleIdx="0" presStyleCnt="2"/>
      <dgm:spPr/>
    </dgm:pt>
    <dgm:pt modelId="{E2244D07-9B5A-4FA3-8E5B-6E1F78563353}" type="pres">
      <dgm:prSet presAssocID="{3CC27C06-0B4E-4A99-AEA3-41F6FA80AD72}" presName="hierRoot2" presStyleCnt="0">
        <dgm:presLayoutVars>
          <dgm:hierBranch val="init"/>
        </dgm:presLayoutVars>
      </dgm:prSet>
      <dgm:spPr/>
    </dgm:pt>
    <dgm:pt modelId="{F5344CBD-64C7-4FE0-8893-5E8E96D94BB9}" type="pres">
      <dgm:prSet presAssocID="{3CC27C06-0B4E-4A99-AEA3-41F6FA80AD72}" presName="rootComposite" presStyleCnt="0"/>
      <dgm:spPr/>
    </dgm:pt>
    <dgm:pt modelId="{F04EF365-3550-4BDD-83FE-33947A1D4F76}" type="pres">
      <dgm:prSet presAssocID="{3CC27C06-0B4E-4A99-AEA3-41F6FA80AD72}" presName="rootText" presStyleLbl="node3" presStyleIdx="0" presStyleCnt="2">
        <dgm:presLayoutVars>
          <dgm:chPref val="3"/>
        </dgm:presLayoutVars>
      </dgm:prSet>
      <dgm:spPr/>
    </dgm:pt>
    <dgm:pt modelId="{8FEAAA93-8896-417A-91D5-E3B234FAD186}" type="pres">
      <dgm:prSet presAssocID="{3CC27C06-0B4E-4A99-AEA3-41F6FA80AD72}" presName="rootConnector" presStyleLbl="node3" presStyleIdx="0" presStyleCnt="2"/>
      <dgm:spPr/>
    </dgm:pt>
    <dgm:pt modelId="{40A74674-B6D0-4301-8C9B-612C66986545}" type="pres">
      <dgm:prSet presAssocID="{3CC27C06-0B4E-4A99-AEA3-41F6FA80AD72}" presName="hierChild4" presStyleCnt="0"/>
      <dgm:spPr/>
    </dgm:pt>
    <dgm:pt modelId="{7E4A87DD-BF5E-4FD9-9796-E4FBCA36BEA2}" type="pres">
      <dgm:prSet presAssocID="{376AD706-0930-42EE-9B1C-83FF2C95AD85}" presName="Name64" presStyleLbl="parChTrans1D4" presStyleIdx="0" presStyleCnt="6"/>
      <dgm:spPr/>
    </dgm:pt>
    <dgm:pt modelId="{9F49B4C0-FB45-4E0C-8B54-08BE39399DF7}" type="pres">
      <dgm:prSet presAssocID="{BBF2BC22-AC80-48FB-8B58-7192239B706E}" presName="hierRoot2" presStyleCnt="0">
        <dgm:presLayoutVars>
          <dgm:hierBranch val="init"/>
        </dgm:presLayoutVars>
      </dgm:prSet>
      <dgm:spPr/>
    </dgm:pt>
    <dgm:pt modelId="{EC4B9A95-F310-4EC3-B695-246DFBB04882}" type="pres">
      <dgm:prSet presAssocID="{BBF2BC22-AC80-48FB-8B58-7192239B706E}" presName="rootComposite" presStyleCnt="0"/>
      <dgm:spPr/>
    </dgm:pt>
    <dgm:pt modelId="{56213D84-0636-4508-8589-C1F1158C02DD}" type="pres">
      <dgm:prSet presAssocID="{BBF2BC22-AC80-48FB-8B58-7192239B706E}" presName="rootText" presStyleLbl="node4" presStyleIdx="0" presStyleCnt="6">
        <dgm:presLayoutVars>
          <dgm:chPref val="3"/>
        </dgm:presLayoutVars>
      </dgm:prSet>
      <dgm:spPr/>
    </dgm:pt>
    <dgm:pt modelId="{93BC664F-E287-4809-981C-106980310A7A}" type="pres">
      <dgm:prSet presAssocID="{BBF2BC22-AC80-48FB-8B58-7192239B706E}" presName="rootConnector" presStyleLbl="node4" presStyleIdx="0" presStyleCnt="6"/>
      <dgm:spPr/>
    </dgm:pt>
    <dgm:pt modelId="{B7832577-19D3-4639-8240-DA8736A86407}" type="pres">
      <dgm:prSet presAssocID="{BBF2BC22-AC80-48FB-8B58-7192239B706E}" presName="hierChild4" presStyleCnt="0"/>
      <dgm:spPr/>
    </dgm:pt>
    <dgm:pt modelId="{5B4AF3FC-D1A4-42D0-8671-08BAFA91B37C}" type="pres">
      <dgm:prSet presAssocID="{BBF2BC22-AC80-48FB-8B58-7192239B706E}" presName="hierChild5" presStyleCnt="0"/>
      <dgm:spPr/>
    </dgm:pt>
    <dgm:pt modelId="{9C07BDCD-0749-4E6A-B023-45C9523CC870}" type="pres">
      <dgm:prSet presAssocID="{FD317154-305C-4213-A14C-A50E8B408F29}" presName="Name64" presStyleLbl="parChTrans1D4" presStyleIdx="1" presStyleCnt="6"/>
      <dgm:spPr/>
    </dgm:pt>
    <dgm:pt modelId="{03AB8C0E-AA7A-411D-8B79-A0E8C023A304}" type="pres">
      <dgm:prSet presAssocID="{0111BC4A-E13B-482B-B309-D55B0E5A6D4D}" presName="hierRoot2" presStyleCnt="0">
        <dgm:presLayoutVars>
          <dgm:hierBranch val="init"/>
        </dgm:presLayoutVars>
      </dgm:prSet>
      <dgm:spPr/>
    </dgm:pt>
    <dgm:pt modelId="{A0E5B3FD-DC4B-49D3-8491-FD3E09A36552}" type="pres">
      <dgm:prSet presAssocID="{0111BC4A-E13B-482B-B309-D55B0E5A6D4D}" presName="rootComposite" presStyleCnt="0"/>
      <dgm:spPr/>
    </dgm:pt>
    <dgm:pt modelId="{2ECF3BE0-F9CF-4F6A-AC7A-382FF1350642}" type="pres">
      <dgm:prSet presAssocID="{0111BC4A-E13B-482B-B309-D55B0E5A6D4D}" presName="rootText" presStyleLbl="node4" presStyleIdx="1" presStyleCnt="6">
        <dgm:presLayoutVars>
          <dgm:chPref val="3"/>
        </dgm:presLayoutVars>
      </dgm:prSet>
      <dgm:spPr/>
    </dgm:pt>
    <dgm:pt modelId="{BC9CB454-0A9B-477F-A65B-1427B80BC16E}" type="pres">
      <dgm:prSet presAssocID="{0111BC4A-E13B-482B-B309-D55B0E5A6D4D}" presName="rootConnector" presStyleLbl="node4" presStyleIdx="1" presStyleCnt="6"/>
      <dgm:spPr/>
    </dgm:pt>
    <dgm:pt modelId="{CF4477A9-E13B-4C14-954D-9F547A764272}" type="pres">
      <dgm:prSet presAssocID="{0111BC4A-E13B-482B-B309-D55B0E5A6D4D}" presName="hierChild4" presStyleCnt="0"/>
      <dgm:spPr/>
    </dgm:pt>
    <dgm:pt modelId="{7D551364-4793-42D6-A6FC-B8635FD9D133}" type="pres">
      <dgm:prSet presAssocID="{0111BC4A-E13B-482B-B309-D55B0E5A6D4D}" presName="hierChild5" presStyleCnt="0"/>
      <dgm:spPr/>
    </dgm:pt>
    <dgm:pt modelId="{36AF4002-5E9E-412F-90A7-340A722C085C}" type="pres">
      <dgm:prSet presAssocID="{A0FFE00F-B347-4C44-B5E3-F319E864052B}" presName="Name64" presStyleLbl="parChTrans1D4" presStyleIdx="2" presStyleCnt="6"/>
      <dgm:spPr/>
    </dgm:pt>
    <dgm:pt modelId="{4C6DBAEE-27CB-43C7-BFF6-3A3C05162664}" type="pres">
      <dgm:prSet presAssocID="{C7D58F41-32B4-43E2-9218-3200F0F527AF}" presName="hierRoot2" presStyleCnt="0">
        <dgm:presLayoutVars>
          <dgm:hierBranch val="init"/>
        </dgm:presLayoutVars>
      </dgm:prSet>
      <dgm:spPr/>
    </dgm:pt>
    <dgm:pt modelId="{7C151D8F-9CC3-4421-8398-FD87D62DB888}" type="pres">
      <dgm:prSet presAssocID="{C7D58F41-32B4-43E2-9218-3200F0F527AF}" presName="rootComposite" presStyleCnt="0"/>
      <dgm:spPr/>
    </dgm:pt>
    <dgm:pt modelId="{30332D30-7C74-42FC-9798-75BEE34AB7EC}" type="pres">
      <dgm:prSet presAssocID="{C7D58F41-32B4-43E2-9218-3200F0F527AF}" presName="rootText" presStyleLbl="node4" presStyleIdx="2" presStyleCnt="6">
        <dgm:presLayoutVars>
          <dgm:chPref val="3"/>
        </dgm:presLayoutVars>
      </dgm:prSet>
      <dgm:spPr/>
    </dgm:pt>
    <dgm:pt modelId="{AEA29B4E-54F0-4128-A916-2BDD86CF5B7C}" type="pres">
      <dgm:prSet presAssocID="{C7D58F41-32B4-43E2-9218-3200F0F527AF}" presName="rootConnector" presStyleLbl="node4" presStyleIdx="2" presStyleCnt="6"/>
      <dgm:spPr/>
    </dgm:pt>
    <dgm:pt modelId="{EFB423D4-C6E4-4B94-B263-9ED9EC64C685}" type="pres">
      <dgm:prSet presAssocID="{C7D58F41-32B4-43E2-9218-3200F0F527AF}" presName="hierChild4" presStyleCnt="0"/>
      <dgm:spPr/>
    </dgm:pt>
    <dgm:pt modelId="{9809B0F0-EFFC-48AE-89D9-0C244656B8B1}" type="pres">
      <dgm:prSet presAssocID="{C7D58F41-32B4-43E2-9218-3200F0F527AF}" presName="hierChild5" presStyleCnt="0"/>
      <dgm:spPr/>
    </dgm:pt>
    <dgm:pt modelId="{F520D262-9ACC-4E50-A4AE-44422FCF66AF}" type="pres">
      <dgm:prSet presAssocID="{D0CCD973-3307-4F4F-BBEB-BF62C20B3944}" presName="Name64" presStyleLbl="parChTrans1D4" presStyleIdx="3" presStyleCnt="6"/>
      <dgm:spPr/>
    </dgm:pt>
    <dgm:pt modelId="{672A99DE-1ACC-4E37-A152-10657696A7B8}" type="pres">
      <dgm:prSet presAssocID="{1CD7FA64-4108-4CD4-B63F-3413BFB96D99}" presName="hierRoot2" presStyleCnt="0">
        <dgm:presLayoutVars>
          <dgm:hierBranch val="init"/>
        </dgm:presLayoutVars>
      </dgm:prSet>
      <dgm:spPr/>
    </dgm:pt>
    <dgm:pt modelId="{9FF43A95-1385-408D-AD04-27A13BA36C54}" type="pres">
      <dgm:prSet presAssocID="{1CD7FA64-4108-4CD4-B63F-3413BFB96D99}" presName="rootComposite" presStyleCnt="0"/>
      <dgm:spPr/>
    </dgm:pt>
    <dgm:pt modelId="{2C65BF46-05D8-4943-B78A-3497069306AE}" type="pres">
      <dgm:prSet presAssocID="{1CD7FA64-4108-4CD4-B63F-3413BFB96D99}" presName="rootText" presStyleLbl="node4" presStyleIdx="3" presStyleCnt="6">
        <dgm:presLayoutVars>
          <dgm:chPref val="3"/>
        </dgm:presLayoutVars>
      </dgm:prSet>
      <dgm:spPr/>
    </dgm:pt>
    <dgm:pt modelId="{149358B0-08B0-4ADD-B12D-477076937340}" type="pres">
      <dgm:prSet presAssocID="{1CD7FA64-4108-4CD4-B63F-3413BFB96D99}" presName="rootConnector" presStyleLbl="node4" presStyleIdx="3" presStyleCnt="6"/>
      <dgm:spPr/>
    </dgm:pt>
    <dgm:pt modelId="{9C9873F2-7E04-4050-9C8E-D9F83061138F}" type="pres">
      <dgm:prSet presAssocID="{1CD7FA64-4108-4CD4-B63F-3413BFB96D99}" presName="hierChild4" presStyleCnt="0"/>
      <dgm:spPr/>
    </dgm:pt>
    <dgm:pt modelId="{8D03813D-12D7-496E-8F5A-B62516D88BC9}" type="pres">
      <dgm:prSet presAssocID="{1CD7FA64-4108-4CD4-B63F-3413BFB96D99}" presName="hierChild5" presStyleCnt="0"/>
      <dgm:spPr/>
    </dgm:pt>
    <dgm:pt modelId="{DD5C04B3-DEB9-4486-8834-15D8B97CDC11}" type="pres">
      <dgm:prSet presAssocID="{3CC27C06-0B4E-4A99-AEA3-41F6FA80AD72}" presName="hierChild5" presStyleCnt="0"/>
      <dgm:spPr/>
    </dgm:pt>
    <dgm:pt modelId="{DC521D53-AC72-44C8-B21A-3666BCE54EC4}" type="pres">
      <dgm:prSet presAssocID="{6420BB85-E69F-4C17-9334-B79B9B22A7E8}" presName="hierChild5" presStyleCnt="0"/>
      <dgm:spPr/>
    </dgm:pt>
    <dgm:pt modelId="{C906D5C4-0B53-4D67-9500-24500E6AFEAF}" type="pres">
      <dgm:prSet presAssocID="{BC3BA012-5D9B-4905-8536-1F405B92F90A}" presName="Name64" presStyleLbl="parChTrans1D2" presStyleIdx="1" presStyleCnt="3"/>
      <dgm:spPr/>
    </dgm:pt>
    <dgm:pt modelId="{C549CD3C-503D-463A-B12D-6C1D647EE3A1}" type="pres">
      <dgm:prSet presAssocID="{A10A80D8-068C-45E5-ABB3-1F3622E71D6B}" presName="hierRoot2" presStyleCnt="0">
        <dgm:presLayoutVars>
          <dgm:hierBranch val="init"/>
        </dgm:presLayoutVars>
      </dgm:prSet>
      <dgm:spPr/>
    </dgm:pt>
    <dgm:pt modelId="{79AB61C7-1DB1-477A-9AB2-6607AD7F9AB8}" type="pres">
      <dgm:prSet presAssocID="{A10A80D8-068C-45E5-ABB3-1F3622E71D6B}" presName="rootComposite" presStyleCnt="0"/>
      <dgm:spPr/>
    </dgm:pt>
    <dgm:pt modelId="{2F4F39A6-C356-4ACD-AB0B-A7FC4B1157ED}" type="pres">
      <dgm:prSet presAssocID="{A10A80D8-068C-45E5-ABB3-1F3622E71D6B}" presName="rootText" presStyleLbl="node2" presStyleIdx="1" presStyleCnt="3">
        <dgm:presLayoutVars>
          <dgm:chPref val="3"/>
        </dgm:presLayoutVars>
      </dgm:prSet>
      <dgm:spPr/>
    </dgm:pt>
    <dgm:pt modelId="{37299C77-5731-4FD2-853A-B112EDF5C3F3}" type="pres">
      <dgm:prSet presAssocID="{A10A80D8-068C-45E5-ABB3-1F3622E71D6B}" presName="rootConnector" presStyleLbl="node2" presStyleIdx="1" presStyleCnt="3"/>
      <dgm:spPr/>
    </dgm:pt>
    <dgm:pt modelId="{D66608E4-D36F-4881-BB04-9F10E3DB6599}" type="pres">
      <dgm:prSet presAssocID="{A10A80D8-068C-45E5-ABB3-1F3622E71D6B}" presName="hierChild4" presStyleCnt="0"/>
      <dgm:spPr/>
    </dgm:pt>
    <dgm:pt modelId="{748BAB02-D9DA-4F08-8941-9F011B074647}" type="pres">
      <dgm:prSet presAssocID="{AF4B63FC-0AFC-47E7-91CF-78081FDC50D7}" presName="Name64" presStyleLbl="parChTrans1D3" presStyleIdx="1" presStyleCnt="2"/>
      <dgm:spPr/>
    </dgm:pt>
    <dgm:pt modelId="{D80BB477-1A30-4A04-BE47-1B4DDE1930E2}" type="pres">
      <dgm:prSet presAssocID="{AEEB573D-A6EC-4412-BBDC-B764ABA7B06F}" presName="hierRoot2" presStyleCnt="0">
        <dgm:presLayoutVars>
          <dgm:hierBranch val="init"/>
        </dgm:presLayoutVars>
      </dgm:prSet>
      <dgm:spPr/>
    </dgm:pt>
    <dgm:pt modelId="{30A29387-9C83-43D8-AAD7-4310EDF2969F}" type="pres">
      <dgm:prSet presAssocID="{AEEB573D-A6EC-4412-BBDC-B764ABA7B06F}" presName="rootComposite" presStyleCnt="0"/>
      <dgm:spPr/>
    </dgm:pt>
    <dgm:pt modelId="{22BDA5F4-EAC1-44EB-BE18-BA76CBE59FC4}" type="pres">
      <dgm:prSet presAssocID="{AEEB573D-A6EC-4412-BBDC-B764ABA7B06F}" presName="rootText" presStyleLbl="node3" presStyleIdx="1" presStyleCnt="2">
        <dgm:presLayoutVars>
          <dgm:chPref val="3"/>
        </dgm:presLayoutVars>
      </dgm:prSet>
      <dgm:spPr/>
    </dgm:pt>
    <dgm:pt modelId="{19CA79E4-1E52-429E-9896-3A198A45468F}" type="pres">
      <dgm:prSet presAssocID="{AEEB573D-A6EC-4412-BBDC-B764ABA7B06F}" presName="rootConnector" presStyleLbl="node3" presStyleIdx="1" presStyleCnt="2"/>
      <dgm:spPr/>
    </dgm:pt>
    <dgm:pt modelId="{0940B7D2-A65B-4316-B667-718736BE580B}" type="pres">
      <dgm:prSet presAssocID="{AEEB573D-A6EC-4412-BBDC-B764ABA7B06F}" presName="hierChild4" presStyleCnt="0"/>
      <dgm:spPr/>
    </dgm:pt>
    <dgm:pt modelId="{DB634914-73B1-45EA-A609-BA61FA0B171D}" type="pres">
      <dgm:prSet presAssocID="{335B4859-B980-4854-9F93-690A0773D2B5}" presName="Name64" presStyleLbl="parChTrans1D4" presStyleIdx="4" presStyleCnt="6"/>
      <dgm:spPr/>
    </dgm:pt>
    <dgm:pt modelId="{DD69FF96-891B-46DF-8E1D-387500A52CA0}" type="pres">
      <dgm:prSet presAssocID="{5FA0F8A2-67BE-424E-9177-B330F336A13E}" presName="hierRoot2" presStyleCnt="0">
        <dgm:presLayoutVars>
          <dgm:hierBranch val="init"/>
        </dgm:presLayoutVars>
      </dgm:prSet>
      <dgm:spPr/>
    </dgm:pt>
    <dgm:pt modelId="{E171E3AB-03D3-4634-9DB6-DAAC0170ABE8}" type="pres">
      <dgm:prSet presAssocID="{5FA0F8A2-67BE-424E-9177-B330F336A13E}" presName="rootComposite" presStyleCnt="0"/>
      <dgm:spPr/>
    </dgm:pt>
    <dgm:pt modelId="{A04BF97C-D3D5-41B0-847D-2FA59EE21C94}" type="pres">
      <dgm:prSet presAssocID="{5FA0F8A2-67BE-424E-9177-B330F336A13E}" presName="rootText" presStyleLbl="node4" presStyleIdx="4" presStyleCnt="6">
        <dgm:presLayoutVars>
          <dgm:chPref val="3"/>
        </dgm:presLayoutVars>
      </dgm:prSet>
      <dgm:spPr/>
    </dgm:pt>
    <dgm:pt modelId="{1CC71C0E-8880-415C-9D6E-56964FF6E116}" type="pres">
      <dgm:prSet presAssocID="{5FA0F8A2-67BE-424E-9177-B330F336A13E}" presName="rootConnector" presStyleLbl="node4" presStyleIdx="4" presStyleCnt="6"/>
      <dgm:spPr/>
    </dgm:pt>
    <dgm:pt modelId="{F014A671-DA8D-4D75-AB79-07D45E41E3E0}" type="pres">
      <dgm:prSet presAssocID="{5FA0F8A2-67BE-424E-9177-B330F336A13E}" presName="hierChild4" presStyleCnt="0"/>
      <dgm:spPr/>
    </dgm:pt>
    <dgm:pt modelId="{AA7BC6AD-C417-4653-88DF-13F4279E8031}" type="pres">
      <dgm:prSet presAssocID="{5FA0F8A2-67BE-424E-9177-B330F336A13E}" presName="hierChild5" presStyleCnt="0"/>
      <dgm:spPr/>
    </dgm:pt>
    <dgm:pt modelId="{EEDAD838-AE9E-4892-A8A1-9FD69ED509D2}" type="pres">
      <dgm:prSet presAssocID="{31B8689E-FB92-44BE-9F70-1728BF211890}" presName="Name64" presStyleLbl="parChTrans1D4" presStyleIdx="5" presStyleCnt="6"/>
      <dgm:spPr/>
    </dgm:pt>
    <dgm:pt modelId="{BF33F6E4-B85A-44B2-83EA-9090ACDC04DC}" type="pres">
      <dgm:prSet presAssocID="{D50BC44B-4014-4D2D-8655-000531CEFD77}" presName="hierRoot2" presStyleCnt="0">
        <dgm:presLayoutVars>
          <dgm:hierBranch val="init"/>
        </dgm:presLayoutVars>
      </dgm:prSet>
      <dgm:spPr/>
    </dgm:pt>
    <dgm:pt modelId="{EDECBEEB-5D4E-4F26-BDBC-349FFB0CF7B8}" type="pres">
      <dgm:prSet presAssocID="{D50BC44B-4014-4D2D-8655-000531CEFD77}" presName="rootComposite" presStyleCnt="0"/>
      <dgm:spPr/>
    </dgm:pt>
    <dgm:pt modelId="{4E17A426-0FE4-4E06-B64B-1701097BBF19}" type="pres">
      <dgm:prSet presAssocID="{D50BC44B-4014-4D2D-8655-000531CEFD77}" presName="rootText" presStyleLbl="node4" presStyleIdx="5" presStyleCnt="6">
        <dgm:presLayoutVars>
          <dgm:chPref val="3"/>
        </dgm:presLayoutVars>
      </dgm:prSet>
      <dgm:spPr/>
    </dgm:pt>
    <dgm:pt modelId="{0583DB9E-9878-4889-88B4-CAFF2BEA76AE}" type="pres">
      <dgm:prSet presAssocID="{D50BC44B-4014-4D2D-8655-000531CEFD77}" presName="rootConnector" presStyleLbl="node4" presStyleIdx="5" presStyleCnt="6"/>
      <dgm:spPr/>
    </dgm:pt>
    <dgm:pt modelId="{D7F3E4BC-64C9-4855-A4D3-3A6E81F8F389}" type="pres">
      <dgm:prSet presAssocID="{D50BC44B-4014-4D2D-8655-000531CEFD77}" presName="hierChild4" presStyleCnt="0"/>
      <dgm:spPr/>
    </dgm:pt>
    <dgm:pt modelId="{9393EC1E-AF8E-49E8-8C7E-1CE4ACDF77CC}" type="pres">
      <dgm:prSet presAssocID="{D50BC44B-4014-4D2D-8655-000531CEFD77}" presName="hierChild5" presStyleCnt="0"/>
      <dgm:spPr/>
    </dgm:pt>
    <dgm:pt modelId="{04D125B1-CA71-43DF-9423-06129189CC6B}" type="pres">
      <dgm:prSet presAssocID="{AEEB573D-A6EC-4412-BBDC-B764ABA7B06F}" presName="hierChild5" presStyleCnt="0"/>
      <dgm:spPr/>
    </dgm:pt>
    <dgm:pt modelId="{ECFBF905-4A85-4129-A490-4C56C7F154BF}" type="pres">
      <dgm:prSet presAssocID="{A10A80D8-068C-45E5-ABB3-1F3622E71D6B}" presName="hierChild5" presStyleCnt="0"/>
      <dgm:spPr/>
    </dgm:pt>
    <dgm:pt modelId="{589A0E92-786A-4D2B-8EF1-756DF0E76BF6}" type="pres">
      <dgm:prSet presAssocID="{1482D516-F5C1-487E-A936-6487B29B1FE9}" presName="Name64" presStyleLbl="parChTrans1D2" presStyleIdx="2" presStyleCnt="3"/>
      <dgm:spPr/>
    </dgm:pt>
    <dgm:pt modelId="{F0C9D62A-6CA2-4A0B-88EB-1A0B1869FB4C}" type="pres">
      <dgm:prSet presAssocID="{EEBA9714-D237-4B3A-BCEA-6BC0329D9906}" presName="hierRoot2" presStyleCnt="0">
        <dgm:presLayoutVars>
          <dgm:hierBranch val="init"/>
        </dgm:presLayoutVars>
      </dgm:prSet>
      <dgm:spPr/>
    </dgm:pt>
    <dgm:pt modelId="{19BCA314-C22F-4896-8BFB-9DE8504134F7}" type="pres">
      <dgm:prSet presAssocID="{EEBA9714-D237-4B3A-BCEA-6BC0329D9906}" presName="rootComposite" presStyleCnt="0"/>
      <dgm:spPr/>
    </dgm:pt>
    <dgm:pt modelId="{89E1CBD6-C4C0-4199-AE33-0A3149174F27}" type="pres">
      <dgm:prSet presAssocID="{EEBA9714-D237-4B3A-BCEA-6BC0329D9906}" presName="rootText" presStyleLbl="node2" presStyleIdx="2" presStyleCnt="3">
        <dgm:presLayoutVars>
          <dgm:chPref val="3"/>
        </dgm:presLayoutVars>
      </dgm:prSet>
      <dgm:spPr/>
    </dgm:pt>
    <dgm:pt modelId="{636359F1-1C3A-4403-9976-49EC78D0A40D}" type="pres">
      <dgm:prSet presAssocID="{EEBA9714-D237-4B3A-BCEA-6BC0329D9906}" presName="rootConnector" presStyleLbl="node2" presStyleIdx="2" presStyleCnt="3"/>
      <dgm:spPr/>
    </dgm:pt>
    <dgm:pt modelId="{B8DAF0E2-BE65-4A7E-9750-C06CD8DC4E57}" type="pres">
      <dgm:prSet presAssocID="{EEBA9714-D237-4B3A-BCEA-6BC0329D9906}" presName="hierChild4" presStyleCnt="0"/>
      <dgm:spPr/>
    </dgm:pt>
    <dgm:pt modelId="{E4DE032E-AA29-4136-930B-B4D2225B9741}" type="pres">
      <dgm:prSet presAssocID="{EEBA9714-D237-4B3A-BCEA-6BC0329D9906}" presName="hierChild5" presStyleCnt="0"/>
      <dgm:spPr/>
    </dgm:pt>
    <dgm:pt modelId="{5E51D4BD-CCB8-4039-93DE-E4C68E8887C4}" type="pres">
      <dgm:prSet presAssocID="{D2B4B9EE-049B-4272-B71F-41DB31015983}" presName="hierChild3" presStyleCnt="0"/>
      <dgm:spPr/>
    </dgm:pt>
  </dgm:ptLst>
  <dgm:cxnLst>
    <dgm:cxn modelId="{B7D9C708-E2D9-4B6D-A280-052ED2775CA6}" type="presOf" srcId="{376AD706-0930-42EE-9B1C-83FF2C95AD85}" destId="{7E4A87DD-BF5E-4FD9-9796-E4FBCA36BEA2}" srcOrd="0" destOrd="0" presId="urn:microsoft.com/office/officeart/2009/3/layout/HorizontalOrganizationChart"/>
    <dgm:cxn modelId="{2FA3490A-26C0-49D5-94A4-40D23FA3BB7B}" type="presOf" srcId="{AEEB573D-A6EC-4412-BBDC-B764ABA7B06F}" destId="{22BDA5F4-EAC1-44EB-BE18-BA76CBE59FC4}" srcOrd="0" destOrd="0" presId="urn:microsoft.com/office/officeart/2009/3/layout/HorizontalOrganizationChart"/>
    <dgm:cxn modelId="{CA6DD613-DDA7-41DC-8F20-2C495CC6551B}" type="presOf" srcId="{5FA0F8A2-67BE-424E-9177-B330F336A13E}" destId="{1CC71C0E-8880-415C-9D6E-56964FF6E116}" srcOrd="1" destOrd="0" presId="urn:microsoft.com/office/officeart/2009/3/layout/HorizontalOrganizationChart"/>
    <dgm:cxn modelId="{CFE01815-E0CE-44AE-88A8-A953BEF94DFA}" type="presOf" srcId="{8A5D4CB5-4712-40E1-BFC7-B6C0A552F0B2}" destId="{4C8A4AA4-BEF8-4241-B945-F6993EF4EDD2}" srcOrd="0" destOrd="0" presId="urn:microsoft.com/office/officeart/2009/3/layout/HorizontalOrganizationChart"/>
    <dgm:cxn modelId="{62084815-ED7E-48D3-9C4C-8F46FAC9FB64}" type="presOf" srcId="{5FA0F8A2-67BE-424E-9177-B330F336A13E}" destId="{A04BF97C-D3D5-41B0-847D-2FA59EE21C94}" srcOrd="0" destOrd="0" presId="urn:microsoft.com/office/officeart/2009/3/layout/HorizontalOrganizationChart"/>
    <dgm:cxn modelId="{5CFDEE17-CA98-43D3-9C87-42EECEDBE670}" type="presOf" srcId="{3CC27C06-0B4E-4A99-AEA3-41F6FA80AD72}" destId="{8FEAAA93-8896-417A-91D5-E3B234FAD186}" srcOrd="1" destOrd="0" presId="urn:microsoft.com/office/officeart/2009/3/layout/HorizontalOrganizationChart"/>
    <dgm:cxn modelId="{36998F18-FF33-4C4A-B51A-C6239F390C74}" type="presOf" srcId="{335B4859-B980-4854-9F93-690A0773D2B5}" destId="{DB634914-73B1-45EA-A609-BA61FA0B171D}" srcOrd="0" destOrd="0" presId="urn:microsoft.com/office/officeart/2009/3/layout/HorizontalOrganizationChart"/>
    <dgm:cxn modelId="{3D8C6B1B-19FA-44AD-81C1-333B606FE75E}" type="presOf" srcId="{D50BC44B-4014-4D2D-8655-000531CEFD77}" destId="{0583DB9E-9878-4889-88B4-CAFF2BEA76AE}" srcOrd="1" destOrd="0" presId="urn:microsoft.com/office/officeart/2009/3/layout/HorizontalOrganizationChart"/>
    <dgm:cxn modelId="{BF33D020-0366-42B3-BEE6-34F2E0690E51}" type="presOf" srcId="{C7D58F41-32B4-43E2-9218-3200F0F527AF}" destId="{30332D30-7C74-42FC-9798-75BEE34AB7EC}" srcOrd="0" destOrd="0" presId="urn:microsoft.com/office/officeart/2009/3/layout/HorizontalOrganizationChart"/>
    <dgm:cxn modelId="{0D5BFA25-99E4-4C8C-BDED-B702025CF4BC}" type="presOf" srcId="{1CD7FA64-4108-4CD4-B63F-3413BFB96D99}" destId="{149358B0-08B0-4ADD-B12D-477076937340}" srcOrd="1" destOrd="0" presId="urn:microsoft.com/office/officeart/2009/3/layout/HorizontalOrganizationChart"/>
    <dgm:cxn modelId="{90A8CC26-D9AA-443C-995E-3B4941FF6058}" type="presOf" srcId="{A10A80D8-068C-45E5-ABB3-1F3622E71D6B}" destId="{2F4F39A6-C356-4ACD-AB0B-A7FC4B1157ED}" srcOrd="0" destOrd="0" presId="urn:microsoft.com/office/officeart/2009/3/layout/HorizontalOrganizationChart"/>
    <dgm:cxn modelId="{06C20639-A220-4EF3-9AE2-A0EBDD31FE65}" type="presOf" srcId="{359A39DB-DDA9-4DF1-9FAC-C0322EDA12D9}" destId="{722CDAF6-B129-4FFD-A465-AAC4BB68D898}" srcOrd="0" destOrd="0" presId="urn:microsoft.com/office/officeart/2009/3/layout/HorizontalOrganizationChart"/>
    <dgm:cxn modelId="{396A345B-A5D0-4DC3-881F-3F91559F2CC9}" srcId="{A10A80D8-068C-45E5-ABB3-1F3622E71D6B}" destId="{AEEB573D-A6EC-4412-BBDC-B764ABA7B06F}" srcOrd="0" destOrd="0" parTransId="{AF4B63FC-0AFC-47E7-91CF-78081FDC50D7}" sibTransId="{79A754A2-173E-4DE5-9423-9ABB80C526BA}"/>
    <dgm:cxn modelId="{01904062-A37D-4F99-B959-493746C73645}" type="presOf" srcId="{D50BC44B-4014-4D2D-8655-000531CEFD77}" destId="{4E17A426-0FE4-4E06-B64B-1701097BBF19}" srcOrd="0" destOrd="0" presId="urn:microsoft.com/office/officeart/2009/3/layout/HorizontalOrganizationChart"/>
    <dgm:cxn modelId="{BA007243-6204-4E4F-9242-D47BC9CC99EA}" type="presOf" srcId="{1482D516-F5C1-487E-A936-6487B29B1FE9}" destId="{589A0E92-786A-4D2B-8EF1-756DF0E76BF6}" srcOrd="0" destOrd="0" presId="urn:microsoft.com/office/officeart/2009/3/layout/HorizontalOrganizationChart"/>
    <dgm:cxn modelId="{296A6C6D-D349-4790-A51D-C3AC00F81CA2}" type="presOf" srcId="{FD317154-305C-4213-A14C-A50E8B408F29}" destId="{9C07BDCD-0749-4E6A-B023-45C9523CC870}" srcOrd="0" destOrd="0" presId="urn:microsoft.com/office/officeart/2009/3/layout/HorizontalOrganizationChart"/>
    <dgm:cxn modelId="{7A6BFD4E-6A8C-4CCB-AB91-3A0E0DD94611}" type="presOf" srcId="{C7D58F41-32B4-43E2-9218-3200F0F527AF}" destId="{AEA29B4E-54F0-4128-A916-2BDD86CF5B7C}" srcOrd="1" destOrd="0" presId="urn:microsoft.com/office/officeart/2009/3/layout/HorizontalOrganizationChart"/>
    <dgm:cxn modelId="{491E2675-C0A4-43B5-8F50-0A921071C72B}" srcId="{3CC27C06-0B4E-4A99-AEA3-41F6FA80AD72}" destId="{C7D58F41-32B4-43E2-9218-3200F0F527AF}" srcOrd="2" destOrd="0" parTransId="{A0FFE00F-B347-4C44-B5E3-F319E864052B}" sibTransId="{09F48CD3-0973-4BFD-BF86-FF6F4BD5B9BD}"/>
    <dgm:cxn modelId="{5E4E7456-3100-483B-A3CC-6CFC805B74F3}" type="presOf" srcId="{0111BC4A-E13B-482B-B309-D55B0E5A6D4D}" destId="{2ECF3BE0-F9CF-4F6A-AC7A-382FF1350642}" srcOrd="0" destOrd="0" presId="urn:microsoft.com/office/officeart/2009/3/layout/HorizontalOrganizationChart"/>
    <dgm:cxn modelId="{93B52457-4842-41C1-8677-E36F23A88BE3}" srcId="{3CC27C06-0B4E-4A99-AEA3-41F6FA80AD72}" destId="{0111BC4A-E13B-482B-B309-D55B0E5A6D4D}" srcOrd="1" destOrd="0" parTransId="{FD317154-305C-4213-A14C-A50E8B408F29}" sibTransId="{FFBAB63E-848E-4738-AD29-2CE43BF18BC0}"/>
    <dgm:cxn modelId="{B4B2D357-74DD-47EE-9D8D-AAEE74870507}" srcId="{AEEB573D-A6EC-4412-BBDC-B764ABA7B06F}" destId="{D50BC44B-4014-4D2D-8655-000531CEFD77}" srcOrd="1" destOrd="0" parTransId="{31B8689E-FB92-44BE-9F70-1728BF211890}" sibTransId="{08FBE0AE-C590-4B72-9BBA-EDFFAA6500CD}"/>
    <dgm:cxn modelId="{C458E477-CA84-499F-B55D-EF14E20C2A2B}" type="presOf" srcId="{D2B4B9EE-049B-4272-B71F-41DB31015983}" destId="{8FB48E11-2D87-4BF0-A874-B2817575B08B}" srcOrd="1" destOrd="0" presId="urn:microsoft.com/office/officeart/2009/3/layout/HorizontalOrganizationChart"/>
    <dgm:cxn modelId="{709DCB79-FB83-4BAD-955D-D5F4421B6320}" srcId="{D2B4B9EE-049B-4272-B71F-41DB31015983}" destId="{A10A80D8-068C-45E5-ABB3-1F3622E71D6B}" srcOrd="1" destOrd="0" parTransId="{BC3BA012-5D9B-4905-8536-1F405B92F90A}" sibTransId="{1C3230FE-948B-44CD-9E5F-C502B097BD12}"/>
    <dgm:cxn modelId="{243DA47C-EC49-4F99-9AF4-2F72C0B44D25}" type="presOf" srcId="{6420BB85-E69F-4C17-9334-B79B9B22A7E8}" destId="{AE21A5CD-2303-4613-A229-D9CCE5A65608}" srcOrd="0" destOrd="0" presId="urn:microsoft.com/office/officeart/2009/3/layout/HorizontalOrganizationChart"/>
    <dgm:cxn modelId="{18C5D37F-6FE5-4D3F-96F2-14A437A18C8B}" type="presOf" srcId="{4CA42F7A-766A-40C1-8719-132030BB9EA4}" destId="{13390605-5C39-4D64-AAE5-DB0EF305CA26}" srcOrd="0" destOrd="0" presId="urn:microsoft.com/office/officeart/2009/3/layout/HorizontalOrganizationChart"/>
    <dgm:cxn modelId="{BF42918F-456C-4574-A3E2-15F5EB811DC2}" type="presOf" srcId="{AF4B63FC-0AFC-47E7-91CF-78081FDC50D7}" destId="{748BAB02-D9DA-4F08-8941-9F011B074647}" srcOrd="0" destOrd="0" presId="urn:microsoft.com/office/officeart/2009/3/layout/HorizontalOrganizationChart"/>
    <dgm:cxn modelId="{E98F9A90-4B96-421A-A2C9-917B8040CC19}" type="presOf" srcId="{EEBA9714-D237-4B3A-BCEA-6BC0329D9906}" destId="{89E1CBD6-C4C0-4199-AE33-0A3149174F27}" srcOrd="0" destOrd="0" presId="urn:microsoft.com/office/officeart/2009/3/layout/HorizontalOrganizationChart"/>
    <dgm:cxn modelId="{7A002597-C326-41C1-AAED-FFD7C5F952C5}" type="presOf" srcId="{A0FFE00F-B347-4C44-B5E3-F319E864052B}" destId="{36AF4002-5E9E-412F-90A7-340A722C085C}" srcOrd="0" destOrd="0" presId="urn:microsoft.com/office/officeart/2009/3/layout/HorizontalOrganizationChart"/>
    <dgm:cxn modelId="{B34A2199-8BA1-4274-8601-C3F7501987D8}" srcId="{6420BB85-E69F-4C17-9334-B79B9B22A7E8}" destId="{3CC27C06-0B4E-4A99-AEA3-41F6FA80AD72}" srcOrd="0" destOrd="0" parTransId="{4CA42F7A-766A-40C1-8719-132030BB9EA4}" sibTransId="{579211ED-928D-4324-B35C-394AFC4BF344}"/>
    <dgm:cxn modelId="{D6C2B5A7-0EEB-4E5E-A78E-1823B84A2BDB}" srcId="{3CC27C06-0B4E-4A99-AEA3-41F6FA80AD72}" destId="{1CD7FA64-4108-4CD4-B63F-3413BFB96D99}" srcOrd="3" destOrd="0" parTransId="{D0CCD973-3307-4F4F-BBEB-BF62C20B3944}" sibTransId="{CD1450B0-AE24-4433-903A-378F4172D411}"/>
    <dgm:cxn modelId="{7D98E8AA-6F8B-46DE-B4BA-5F97DC14ED96}" type="presOf" srcId="{0111BC4A-E13B-482B-B309-D55B0E5A6D4D}" destId="{BC9CB454-0A9B-477F-A65B-1427B80BC16E}" srcOrd="1" destOrd="0" presId="urn:microsoft.com/office/officeart/2009/3/layout/HorizontalOrganizationChart"/>
    <dgm:cxn modelId="{4FDA26AD-CEFD-4DF3-9D58-7C6FBD1ED506}" type="presOf" srcId="{D0CCD973-3307-4F4F-BBEB-BF62C20B3944}" destId="{F520D262-9ACC-4E50-A4AE-44422FCF66AF}" srcOrd="0" destOrd="0" presId="urn:microsoft.com/office/officeart/2009/3/layout/HorizontalOrganizationChart"/>
    <dgm:cxn modelId="{28CD99AD-273B-443E-8B31-046ECCB19284}" type="presOf" srcId="{EEBA9714-D237-4B3A-BCEA-6BC0329D9906}" destId="{636359F1-1C3A-4403-9976-49EC78D0A40D}" srcOrd="1" destOrd="0" presId="urn:microsoft.com/office/officeart/2009/3/layout/HorizontalOrganizationChart"/>
    <dgm:cxn modelId="{ABABBDAE-D50D-4A85-A79E-3EE0B6B51F08}" srcId="{359A39DB-DDA9-4DF1-9FAC-C0322EDA12D9}" destId="{D2B4B9EE-049B-4272-B71F-41DB31015983}" srcOrd="0" destOrd="0" parTransId="{F9694115-40CD-4CD9-9AEC-1A1F3D3C8207}" sibTransId="{025EA6FC-B796-43BC-B203-7E34E63ABCC5}"/>
    <dgm:cxn modelId="{96EAD2B0-D35C-445B-8FA3-332AC099D6DE}" type="presOf" srcId="{BBF2BC22-AC80-48FB-8B58-7192239B706E}" destId="{93BC664F-E287-4809-981C-106980310A7A}" srcOrd="1" destOrd="0" presId="urn:microsoft.com/office/officeart/2009/3/layout/HorizontalOrganizationChart"/>
    <dgm:cxn modelId="{9CEFBFB2-1596-437C-890D-E2B3BA9708D5}" srcId="{3CC27C06-0B4E-4A99-AEA3-41F6FA80AD72}" destId="{BBF2BC22-AC80-48FB-8B58-7192239B706E}" srcOrd="0" destOrd="0" parTransId="{376AD706-0930-42EE-9B1C-83FF2C95AD85}" sibTransId="{2E2BF68D-70FF-47B0-A8C3-7662CE2AC287}"/>
    <dgm:cxn modelId="{7B7AECBE-320A-4187-AF5D-61EF6AD3CE44}" type="presOf" srcId="{D2B4B9EE-049B-4272-B71F-41DB31015983}" destId="{C7A59498-03AD-42EC-ADB1-CEF6833D0D0A}" srcOrd="0" destOrd="0" presId="urn:microsoft.com/office/officeart/2009/3/layout/HorizontalOrganizationChart"/>
    <dgm:cxn modelId="{11F5FEC9-46BB-416F-B6AB-F74016780883}" srcId="{AEEB573D-A6EC-4412-BBDC-B764ABA7B06F}" destId="{5FA0F8A2-67BE-424E-9177-B330F336A13E}" srcOrd="0" destOrd="0" parTransId="{335B4859-B980-4854-9F93-690A0773D2B5}" sibTransId="{1C10A12C-BAFC-454A-8C59-4EBD2C4A59AF}"/>
    <dgm:cxn modelId="{7C2D41CD-9C60-412D-8965-92E96A10AADE}" type="presOf" srcId="{BC3BA012-5D9B-4905-8536-1F405B92F90A}" destId="{C906D5C4-0B53-4D67-9500-24500E6AFEAF}" srcOrd="0" destOrd="0" presId="urn:microsoft.com/office/officeart/2009/3/layout/HorizontalOrganizationChart"/>
    <dgm:cxn modelId="{114666D1-8BF2-40A1-B7F2-F29A1EE9C94F}" type="presOf" srcId="{1CD7FA64-4108-4CD4-B63F-3413BFB96D99}" destId="{2C65BF46-05D8-4943-B78A-3497069306AE}" srcOrd="0" destOrd="0" presId="urn:microsoft.com/office/officeart/2009/3/layout/HorizontalOrganizationChart"/>
    <dgm:cxn modelId="{B3E82CD2-C3B1-4E16-AE5B-B652BC6F5C47}" type="presOf" srcId="{AEEB573D-A6EC-4412-BBDC-B764ABA7B06F}" destId="{19CA79E4-1E52-429E-9896-3A198A45468F}" srcOrd="1" destOrd="0" presId="urn:microsoft.com/office/officeart/2009/3/layout/HorizontalOrganizationChart"/>
    <dgm:cxn modelId="{AABEE2DA-14A5-456D-BAAE-9ED5F27EC33F}" type="presOf" srcId="{A10A80D8-068C-45E5-ABB3-1F3622E71D6B}" destId="{37299C77-5731-4FD2-853A-B112EDF5C3F3}" srcOrd="1" destOrd="0" presId="urn:microsoft.com/office/officeart/2009/3/layout/HorizontalOrganizationChart"/>
    <dgm:cxn modelId="{716781DC-1EE5-4D45-B17D-07541CDDA47C}" type="presOf" srcId="{BBF2BC22-AC80-48FB-8B58-7192239B706E}" destId="{56213D84-0636-4508-8589-C1F1158C02DD}" srcOrd="0" destOrd="0" presId="urn:microsoft.com/office/officeart/2009/3/layout/HorizontalOrganizationChart"/>
    <dgm:cxn modelId="{613243E3-C334-430B-B73A-813BF51A28C8}" srcId="{D2B4B9EE-049B-4272-B71F-41DB31015983}" destId="{EEBA9714-D237-4B3A-BCEA-6BC0329D9906}" srcOrd="2" destOrd="0" parTransId="{1482D516-F5C1-487E-A936-6487B29B1FE9}" sibTransId="{1867BCFF-319A-491B-B862-8463A2C2BF69}"/>
    <dgm:cxn modelId="{F58871E5-116C-4370-B6C3-6304607D7238}" srcId="{D2B4B9EE-049B-4272-B71F-41DB31015983}" destId="{6420BB85-E69F-4C17-9334-B79B9B22A7E8}" srcOrd="0" destOrd="0" parTransId="{8A5D4CB5-4712-40E1-BFC7-B6C0A552F0B2}" sibTransId="{14858FF0-D46F-42F5-8484-88836935D251}"/>
    <dgm:cxn modelId="{235EA2E6-BFBE-4E8A-A839-97A3CF9FE044}" type="presOf" srcId="{3CC27C06-0B4E-4A99-AEA3-41F6FA80AD72}" destId="{F04EF365-3550-4BDD-83FE-33947A1D4F76}" srcOrd="0" destOrd="0" presId="urn:microsoft.com/office/officeart/2009/3/layout/HorizontalOrganizationChart"/>
    <dgm:cxn modelId="{7ADF0BEB-DAE8-469E-9D5B-2EB81A70A4AB}" type="presOf" srcId="{6420BB85-E69F-4C17-9334-B79B9B22A7E8}" destId="{D8FCE395-2930-445B-AB8A-681065F8B651}" srcOrd="1" destOrd="0" presId="urn:microsoft.com/office/officeart/2009/3/layout/HorizontalOrganizationChart"/>
    <dgm:cxn modelId="{FB80A7EF-B4AB-4890-BE0A-454B659EBCC5}" type="presOf" srcId="{31B8689E-FB92-44BE-9F70-1728BF211890}" destId="{EEDAD838-AE9E-4892-A8A1-9FD69ED509D2}" srcOrd="0" destOrd="0" presId="urn:microsoft.com/office/officeart/2009/3/layout/HorizontalOrganizationChart"/>
    <dgm:cxn modelId="{D5F52A12-F608-482E-BF61-8DE90D635F1E}" type="presParOf" srcId="{722CDAF6-B129-4FFD-A465-AAC4BB68D898}" destId="{D8F61A40-A60D-42FF-B81C-095D45B5CF8C}" srcOrd="0" destOrd="0" presId="urn:microsoft.com/office/officeart/2009/3/layout/HorizontalOrganizationChart"/>
    <dgm:cxn modelId="{1CDD13E7-AEA3-4982-95AC-87D4F3D67E60}" type="presParOf" srcId="{D8F61A40-A60D-42FF-B81C-095D45B5CF8C}" destId="{5BE5491C-176C-4F49-B380-AB81593E982F}" srcOrd="0" destOrd="0" presId="urn:microsoft.com/office/officeart/2009/3/layout/HorizontalOrganizationChart"/>
    <dgm:cxn modelId="{69B464F0-3357-4895-BB3B-A5A744510ABD}" type="presParOf" srcId="{5BE5491C-176C-4F49-B380-AB81593E982F}" destId="{C7A59498-03AD-42EC-ADB1-CEF6833D0D0A}" srcOrd="0" destOrd="0" presId="urn:microsoft.com/office/officeart/2009/3/layout/HorizontalOrganizationChart"/>
    <dgm:cxn modelId="{6A2C57BA-B2CC-4DAD-B91C-DB4E7BCF9DE8}" type="presParOf" srcId="{5BE5491C-176C-4F49-B380-AB81593E982F}" destId="{8FB48E11-2D87-4BF0-A874-B2817575B08B}" srcOrd="1" destOrd="0" presId="urn:microsoft.com/office/officeart/2009/3/layout/HorizontalOrganizationChart"/>
    <dgm:cxn modelId="{470EB2F7-B5BA-4BB1-830A-2A42CFC27510}" type="presParOf" srcId="{D8F61A40-A60D-42FF-B81C-095D45B5CF8C}" destId="{6CAB72CD-FE6C-4AE0-89B5-55A6F8B0FDA1}" srcOrd="1" destOrd="0" presId="urn:microsoft.com/office/officeart/2009/3/layout/HorizontalOrganizationChart"/>
    <dgm:cxn modelId="{47AE55C0-1428-4381-B11A-2F9FD7AD0D23}" type="presParOf" srcId="{6CAB72CD-FE6C-4AE0-89B5-55A6F8B0FDA1}" destId="{4C8A4AA4-BEF8-4241-B945-F6993EF4EDD2}" srcOrd="0" destOrd="0" presId="urn:microsoft.com/office/officeart/2009/3/layout/HorizontalOrganizationChart"/>
    <dgm:cxn modelId="{02FE29E4-56C9-4FC8-A7D1-9A5E88E4881F}" type="presParOf" srcId="{6CAB72CD-FE6C-4AE0-89B5-55A6F8B0FDA1}" destId="{821E6262-5149-427B-93DE-04F44A82C4F3}" srcOrd="1" destOrd="0" presId="urn:microsoft.com/office/officeart/2009/3/layout/HorizontalOrganizationChart"/>
    <dgm:cxn modelId="{3A8C8A94-3F0A-4910-A08E-838EDCBA8C09}" type="presParOf" srcId="{821E6262-5149-427B-93DE-04F44A82C4F3}" destId="{351BAE57-BAA6-4408-B6EC-ED796C42D71D}" srcOrd="0" destOrd="0" presId="urn:microsoft.com/office/officeart/2009/3/layout/HorizontalOrganizationChart"/>
    <dgm:cxn modelId="{E938B9C0-E005-414D-AD79-387111E30C53}" type="presParOf" srcId="{351BAE57-BAA6-4408-B6EC-ED796C42D71D}" destId="{AE21A5CD-2303-4613-A229-D9CCE5A65608}" srcOrd="0" destOrd="0" presId="urn:microsoft.com/office/officeart/2009/3/layout/HorizontalOrganizationChart"/>
    <dgm:cxn modelId="{39276FF7-44A6-4FEA-9091-4C26CA8564C8}" type="presParOf" srcId="{351BAE57-BAA6-4408-B6EC-ED796C42D71D}" destId="{D8FCE395-2930-445B-AB8A-681065F8B651}" srcOrd="1" destOrd="0" presId="urn:microsoft.com/office/officeart/2009/3/layout/HorizontalOrganizationChart"/>
    <dgm:cxn modelId="{7FF2A411-E84A-461B-8775-0694E5779742}" type="presParOf" srcId="{821E6262-5149-427B-93DE-04F44A82C4F3}" destId="{2A89C8BD-5B8C-40C4-A771-36B2679FACE9}" srcOrd="1" destOrd="0" presId="urn:microsoft.com/office/officeart/2009/3/layout/HorizontalOrganizationChart"/>
    <dgm:cxn modelId="{031D4CF9-8570-483B-9657-D040CE562635}" type="presParOf" srcId="{2A89C8BD-5B8C-40C4-A771-36B2679FACE9}" destId="{13390605-5C39-4D64-AAE5-DB0EF305CA26}" srcOrd="0" destOrd="0" presId="urn:microsoft.com/office/officeart/2009/3/layout/HorizontalOrganizationChart"/>
    <dgm:cxn modelId="{D9562D96-E535-4EFB-9EA5-FAB7B45F4D8C}" type="presParOf" srcId="{2A89C8BD-5B8C-40C4-A771-36B2679FACE9}" destId="{E2244D07-9B5A-4FA3-8E5B-6E1F78563353}" srcOrd="1" destOrd="0" presId="urn:microsoft.com/office/officeart/2009/3/layout/HorizontalOrganizationChart"/>
    <dgm:cxn modelId="{C480F40A-0435-451A-8AC5-DC262BE4DB19}" type="presParOf" srcId="{E2244D07-9B5A-4FA3-8E5B-6E1F78563353}" destId="{F5344CBD-64C7-4FE0-8893-5E8E96D94BB9}" srcOrd="0" destOrd="0" presId="urn:microsoft.com/office/officeart/2009/3/layout/HorizontalOrganizationChart"/>
    <dgm:cxn modelId="{2C9100A0-008E-41CC-A7EC-668A107E6A16}" type="presParOf" srcId="{F5344CBD-64C7-4FE0-8893-5E8E96D94BB9}" destId="{F04EF365-3550-4BDD-83FE-33947A1D4F76}" srcOrd="0" destOrd="0" presId="urn:microsoft.com/office/officeart/2009/3/layout/HorizontalOrganizationChart"/>
    <dgm:cxn modelId="{04E0132A-2733-42D1-83C8-819BBEB9C51B}" type="presParOf" srcId="{F5344CBD-64C7-4FE0-8893-5E8E96D94BB9}" destId="{8FEAAA93-8896-417A-91D5-E3B234FAD186}" srcOrd="1" destOrd="0" presId="urn:microsoft.com/office/officeart/2009/3/layout/HorizontalOrganizationChart"/>
    <dgm:cxn modelId="{FD9AC5BB-0DE9-4ADF-A72C-1C2879F81E2A}" type="presParOf" srcId="{E2244D07-9B5A-4FA3-8E5B-6E1F78563353}" destId="{40A74674-B6D0-4301-8C9B-612C66986545}" srcOrd="1" destOrd="0" presId="urn:microsoft.com/office/officeart/2009/3/layout/HorizontalOrganizationChart"/>
    <dgm:cxn modelId="{5BB02646-5212-4F24-A9B8-0579645B4085}" type="presParOf" srcId="{40A74674-B6D0-4301-8C9B-612C66986545}" destId="{7E4A87DD-BF5E-4FD9-9796-E4FBCA36BEA2}" srcOrd="0" destOrd="0" presId="urn:microsoft.com/office/officeart/2009/3/layout/HorizontalOrganizationChart"/>
    <dgm:cxn modelId="{29828A5E-4243-4939-AFEE-CBA5BCA62A2C}" type="presParOf" srcId="{40A74674-B6D0-4301-8C9B-612C66986545}" destId="{9F49B4C0-FB45-4E0C-8B54-08BE39399DF7}" srcOrd="1" destOrd="0" presId="urn:microsoft.com/office/officeart/2009/3/layout/HorizontalOrganizationChart"/>
    <dgm:cxn modelId="{D408DE4A-2CA5-49C5-86F9-EBE7591853DE}" type="presParOf" srcId="{9F49B4C0-FB45-4E0C-8B54-08BE39399DF7}" destId="{EC4B9A95-F310-4EC3-B695-246DFBB04882}" srcOrd="0" destOrd="0" presId="urn:microsoft.com/office/officeart/2009/3/layout/HorizontalOrganizationChart"/>
    <dgm:cxn modelId="{75F891BB-39A5-4262-ACE6-D6FA65CDE638}" type="presParOf" srcId="{EC4B9A95-F310-4EC3-B695-246DFBB04882}" destId="{56213D84-0636-4508-8589-C1F1158C02DD}" srcOrd="0" destOrd="0" presId="urn:microsoft.com/office/officeart/2009/3/layout/HorizontalOrganizationChart"/>
    <dgm:cxn modelId="{08E6BEAB-9422-43E4-ACF8-397596F3CBE5}" type="presParOf" srcId="{EC4B9A95-F310-4EC3-B695-246DFBB04882}" destId="{93BC664F-E287-4809-981C-106980310A7A}" srcOrd="1" destOrd="0" presId="urn:microsoft.com/office/officeart/2009/3/layout/HorizontalOrganizationChart"/>
    <dgm:cxn modelId="{6FD17B81-66BC-47D7-9F75-9ECCFD8A0BF0}" type="presParOf" srcId="{9F49B4C0-FB45-4E0C-8B54-08BE39399DF7}" destId="{B7832577-19D3-4639-8240-DA8736A86407}" srcOrd="1" destOrd="0" presId="urn:microsoft.com/office/officeart/2009/3/layout/HorizontalOrganizationChart"/>
    <dgm:cxn modelId="{ECF8B7CA-8C31-4185-9DF5-3ED0208DECC8}" type="presParOf" srcId="{9F49B4C0-FB45-4E0C-8B54-08BE39399DF7}" destId="{5B4AF3FC-D1A4-42D0-8671-08BAFA91B37C}" srcOrd="2" destOrd="0" presId="urn:microsoft.com/office/officeart/2009/3/layout/HorizontalOrganizationChart"/>
    <dgm:cxn modelId="{8A412F80-F075-4758-85E6-08539551D6EC}" type="presParOf" srcId="{40A74674-B6D0-4301-8C9B-612C66986545}" destId="{9C07BDCD-0749-4E6A-B023-45C9523CC870}" srcOrd="2" destOrd="0" presId="urn:microsoft.com/office/officeart/2009/3/layout/HorizontalOrganizationChart"/>
    <dgm:cxn modelId="{ED945455-4E56-4318-B42C-C80BF0D45F04}" type="presParOf" srcId="{40A74674-B6D0-4301-8C9B-612C66986545}" destId="{03AB8C0E-AA7A-411D-8B79-A0E8C023A304}" srcOrd="3" destOrd="0" presId="urn:microsoft.com/office/officeart/2009/3/layout/HorizontalOrganizationChart"/>
    <dgm:cxn modelId="{8625769D-CBA5-4DA3-AB01-8BBA7994A939}" type="presParOf" srcId="{03AB8C0E-AA7A-411D-8B79-A0E8C023A304}" destId="{A0E5B3FD-DC4B-49D3-8491-FD3E09A36552}" srcOrd="0" destOrd="0" presId="urn:microsoft.com/office/officeart/2009/3/layout/HorizontalOrganizationChart"/>
    <dgm:cxn modelId="{E17EF6F1-19AD-4335-9DF8-591C4F226EB3}" type="presParOf" srcId="{A0E5B3FD-DC4B-49D3-8491-FD3E09A36552}" destId="{2ECF3BE0-F9CF-4F6A-AC7A-382FF1350642}" srcOrd="0" destOrd="0" presId="urn:microsoft.com/office/officeart/2009/3/layout/HorizontalOrganizationChart"/>
    <dgm:cxn modelId="{8A1D5E6E-E1D6-4DE3-A63B-571CF650A507}" type="presParOf" srcId="{A0E5B3FD-DC4B-49D3-8491-FD3E09A36552}" destId="{BC9CB454-0A9B-477F-A65B-1427B80BC16E}" srcOrd="1" destOrd="0" presId="urn:microsoft.com/office/officeart/2009/3/layout/HorizontalOrganizationChart"/>
    <dgm:cxn modelId="{FDFC895D-3597-4D16-8923-0338884E5E46}" type="presParOf" srcId="{03AB8C0E-AA7A-411D-8B79-A0E8C023A304}" destId="{CF4477A9-E13B-4C14-954D-9F547A764272}" srcOrd="1" destOrd="0" presId="urn:microsoft.com/office/officeart/2009/3/layout/HorizontalOrganizationChart"/>
    <dgm:cxn modelId="{CC320C10-4948-4011-9700-3D98E2D7F75D}" type="presParOf" srcId="{03AB8C0E-AA7A-411D-8B79-A0E8C023A304}" destId="{7D551364-4793-42D6-A6FC-B8635FD9D133}" srcOrd="2" destOrd="0" presId="urn:microsoft.com/office/officeart/2009/3/layout/HorizontalOrganizationChart"/>
    <dgm:cxn modelId="{C20E005B-DD67-4267-A351-548FD8C4A39B}" type="presParOf" srcId="{40A74674-B6D0-4301-8C9B-612C66986545}" destId="{36AF4002-5E9E-412F-90A7-340A722C085C}" srcOrd="4" destOrd="0" presId="urn:microsoft.com/office/officeart/2009/3/layout/HorizontalOrganizationChart"/>
    <dgm:cxn modelId="{FE130D76-2321-4C9F-A099-131A5182779A}" type="presParOf" srcId="{40A74674-B6D0-4301-8C9B-612C66986545}" destId="{4C6DBAEE-27CB-43C7-BFF6-3A3C05162664}" srcOrd="5" destOrd="0" presId="urn:microsoft.com/office/officeart/2009/3/layout/HorizontalOrganizationChart"/>
    <dgm:cxn modelId="{B04DBB6C-C6F6-45D9-BC7D-A42BB6D306C0}" type="presParOf" srcId="{4C6DBAEE-27CB-43C7-BFF6-3A3C05162664}" destId="{7C151D8F-9CC3-4421-8398-FD87D62DB888}" srcOrd="0" destOrd="0" presId="urn:microsoft.com/office/officeart/2009/3/layout/HorizontalOrganizationChart"/>
    <dgm:cxn modelId="{B28630E4-ADD7-4B20-944B-71271ED29A25}" type="presParOf" srcId="{7C151D8F-9CC3-4421-8398-FD87D62DB888}" destId="{30332D30-7C74-42FC-9798-75BEE34AB7EC}" srcOrd="0" destOrd="0" presId="urn:microsoft.com/office/officeart/2009/3/layout/HorizontalOrganizationChart"/>
    <dgm:cxn modelId="{6403D903-AEC5-4447-A605-D6CBF2C49D57}" type="presParOf" srcId="{7C151D8F-9CC3-4421-8398-FD87D62DB888}" destId="{AEA29B4E-54F0-4128-A916-2BDD86CF5B7C}" srcOrd="1" destOrd="0" presId="urn:microsoft.com/office/officeart/2009/3/layout/HorizontalOrganizationChart"/>
    <dgm:cxn modelId="{5F7FEBDC-B241-4973-A079-DED55D2BF7C3}" type="presParOf" srcId="{4C6DBAEE-27CB-43C7-BFF6-3A3C05162664}" destId="{EFB423D4-C6E4-4B94-B263-9ED9EC64C685}" srcOrd="1" destOrd="0" presId="urn:microsoft.com/office/officeart/2009/3/layout/HorizontalOrganizationChart"/>
    <dgm:cxn modelId="{3605A57C-9F60-4E0B-A139-0B56E4F75CBB}" type="presParOf" srcId="{4C6DBAEE-27CB-43C7-BFF6-3A3C05162664}" destId="{9809B0F0-EFFC-48AE-89D9-0C244656B8B1}" srcOrd="2" destOrd="0" presId="urn:microsoft.com/office/officeart/2009/3/layout/HorizontalOrganizationChart"/>
    <dgm:cxn modelId="{8D439EE5-89BC-46CB-94ED-71ECB8EF892C}" type="presParOf" srcId="{40A74674-B6D0-4301-8C9B-612C66986545}" destId="{F520D262-9ACC-4E50-A4AE-44422FCF66AF}" srcOrd="6" destOrd="0" presId="urn:microsoft.com/office/officeart/2009/3/layout/HorizontalOrganizationChart"/>
    <dgm:cxn modelId="{4D9ADED9-64CB-44C4-AD5E-6D4133E214CF}" type="presParOf" srcId="{40A74674-B6D0-4301-8C9B-612C66986545}" destId="{672A99DE-1ACC-4E37-A152-10657696A7B8}" srcOrd="7" destOrd="0" presId="urn:microsoft.com/office/officeart/2009/3/layout/HorizontalOrganizationChart"/>
    <dgm:cxn modelId="{1F05FE0A-71BE-49F5-BCBE-601C6910D7D6}" type="presParOf" srcId="{672A99DE-1ACC-4E37-A152-10657696A7B8}" destId="{9FF43A95-1385-408D-AD04-27A13BA36C54}" srcOrd="0" destOrd="0" presId="urn:microsoft.com/office/officeart/2009/3/layout/HorizontalOrganizationChart"/>
    <dgm:cxn modelId="{2B946A83-03B5-4BDE-97B1-1BF5BDDD8E20}" type="presParOf" srcId="{9FF43A95-1385-408D-AD04-27A13BA36C54}" destId="{2C65BF46-05D8-4943-B78A-3497069306AE}" srcOrd="0" destOrd="0" presId="urn:microsoft.com/office/officeart/2009/3/layout/HorizontalOrganizationChart"/>
    <dgm:cxn modelId="{23C9D991-982E-4F5B-BB81-D593CB5BF5AC}" type="presParOf" srcId="{9FF43A95-1385-408D-AD04-27A13BA36C54}" destId="{149358B0-08B0-4ADD-B12D-477076937340}" srcOrd="1" destOrd="0" presId="urn:microsoft.com/office/officeart/2009/3/layout/HorizontalOrganizationChart"/>
    <dgm:cxn modelId="{552685B4-6736-43C9-9F96-42611DD4EE5F}" type="presParOf" srcId="{672A99DE-1ACC-4E37-A152-10657696A7B8}" destId="{9C9873F2-7E04-4050-9C8E-D9F83061138F}" srcOrd="1" destOrd="0" presId="urn:microsoft.com/office/officeart/2009/3/layout/HorizontalOrganizationChart"/>
    <dgm:cxn modelId="{CF6FECE5-1BAC-40DE-B088-E1274F083D2B}" type="presParOf" srcId="{672A99DE-1ACC-4E37-A152-10657696A7B8}" destId="{8D03813D-12D7-496E-8F5A-B62516D88BC9}" srcOrd="2" destOrd="0" presId="urn:microsoft.com/office/officeart/2009/3/layout/HorizontalOrganizationChart"/>
    <dgm:cxn modelId="{B26CA59F-3386-451A-AA99-FB480C262B10}" type="presParOf" srcId="{E2244D07-9B5A-4FA3-8E5B-6E1F78563353}" destId="{DD5C04B3-DEB9-4486-8834-15D8B97CDC11}" srcOrd="2" destOrd="0" presId="urn:microsoft.com/office/officeart/2009/3/layout/HorizontalOrganizationChart"/>
    <dgm:cxn modelId="{57A2F51C-81E4-486E-A3B4-43864B5D758B}" type="presParOf" srcId="{821E6262-5149-427B-93DE-04F44A82C4F3}" destId="{DC521D53-AC72-44C8-B21A-3666BCE54EC4}" srcOrd="2" destOrd="0" presId="urn:microsoft.com/office/officeart/2009/3/layout/HorizontalOrganizationChart"/>
    <dgm:cxn modelId="{119D6F4D-62A0-4970-A1E6-B90614BE9BD2}" type="presParOf" srcId="{6CAB72CD-FE6C-4AE0-89B5-55A6F8B0FDA1}" destId="{C906D5C4-0B53-4D67-9500-24500E6AFEAF}" srcOrd="2" destOrd="0" presId="urn:microsoft.com/office/officeart/2009/3/layout/HorizontalOrganizationChart"/>
    <dgm:cxn modelId="{96FE987A-5D16-43A9-84F5-D1E9CFC3C93C}" type="presParOf" srcId="{6CAB72CD-FE6C-4AE0-89B5-55A6F8B0FDA1}" destId="{C549CD3C-503D-463A-B12D-6C1D647EE3A1}" srcOrd="3" destOrd="0" presId="urn:microsoft.com/office/officeart/2009/3/layout/HorizontalOrganizationChart"/>
    <dgm:cxn modelId="{B95FE00B-203A-40F1-BCF1-665826EE0252}" type="presParOf" srcId="{C549CD3C-503D-463A-B12D-6C1D647EE3A1}" destId="{79AB61C7-1DB1-477A-9AB2-6607AD7F9AB8}" srcOrd="0" destOrd="0" presId="urn:microsoft.com/office/officeart/2009/3/layout/HorizontalOrganizationChart"/>
    <dgm:cxn modelId="{991B107A-4A04-4EA6-B51E-CBA3732F1EE3}" type="presParOf" srcId="{79AB61C7-1DB1-477A-9AB2-6607AD7F9AB8}" destId="{2F4F39A6-C356-4ACD-AB0B-A7FC4B1157ED}" srcOrd="0" destOrd="0" presId="urn:microsoft.com/office/officeart/2009/3/layout/HorizontalOrganizationChart"/>
    <dgm:cxn modelId="{DFF97A60-A810-498A-AF17-6D55B4DC2965}" type="presParOf" srcId="{79AB61C7-1DB1-477A-9AB2-6607AD7F9AB8}" destId="{37299C77-5731-4FD2-853A-B112EDF5C3F3}" srcOrd="1" destOrd="0" presId="urn:microsoft.com/office/officeart/2009/3/layout/HorizontalOrganizationChart"/>
    <dgm:cxn modelId="{22C5EAC1-D48C-4957-8F21-6021E5B2F7F8}" type="presParOf" srcId="{C549CD3C-503D-463A-B12D-6C1D647EE3A1}" destId="{D66608E4-D36F-4881-BB04-9F10E3DB6599}" srcOrd="1" destOrd="0" presId="urn:microsoft.com/office/officeart/2009/3/layout/HorizontalOrganizationChart"/>
    <dgm:cxn modelId="{A11F02C1-5D88-49DB-AB07-C1A849602617}" type="presParOf" srcId="{D66608E4-D36F-4881-BB04-9F10E3DB6599}" destId="{748BAB02-D9DA-4F08-8941-9F011B074647}" srcOrd="0" destOrd="0" presId="urn:microsoft.com/office/officeart/2009/3/layout/HorizontalOrganizationChart"/>
    <dgm:cxn modelId="{AE16D28C-1620-47BA-9585-3A2D0672B9A4}" type="presParOf" srcId="{D66608E4-D36F-4881-BB04-9F10E3DB6599}" destId="{D80BB477-1A30-4A04-BE47-1B4DDE1930E2}" srcOrd="1" destOrd="0" presId="urn:microsoft.com/office/officeart/2009/3/layout/HorizontalOrganizationChart"/>
    <dgm:cxn modelId="{2CA9DEE1-372C-4D7D-8EC4-D675B700E788}" type="presParOf" srcId="{D80BB477-1A30-4A04-BE47-1B4DDE1930E2}" destId="{30A29387-9C83-43D8-AAD7-4310EDF2969F}" srcOrd="0" destOrd="0" presId="urn:microsoft.com/office/officeart/2009/3/layout/HorizontalOrganizationChart"/>
    <dgm:cxn modelId="{9415B1F3-6483-421D-93FC-BCF4B9C4EE20}" type="presParOf" srcId="{30A29387-9C83-43D8-AAD7-4310EDF2969F}" destId="{22BDA5F4-EAC1-44EB-BE18-BA76CBE59FC4}" srcOrd="0" destOrd="0" presId="urn:microsoft.com/office/officeart/2009/3/layout/HorizontalOrganizationChart"/>
    <dgm:cxn modelId="{CA2A9C97-1BBE-4513-80FA-6747CE3B98A3}" type="presParOf" srcId="{30A29387-9C83-43D8-AAD7-4310EDF2969F}" destId="{19CA79E4-1E52-429E-9896-3A198A45468F}" srcOrd="1" destOrd="0" presId="urn:microsoft.com/office/officeart/2009/3/layout/HorizontalOrganizationChart"/>
    <dgm:cxn modelId="{ED48DED4-A351-4885-921D-DC8383FD0421}" type="presParOf" srcId="{D80BB477-1A30-4A04-BE47-1B4DDE1930E2}" destId="{0940B7D2-A65B-4316-B667-718736BE580B}" srcOrd="1" destOrd="0" presId="urn:microsoft.com/office/officeart/2009/3/layout/HorizontalOrganizationChart"/>
    <dgm:cxn modelId="{A7F0A355-34A2-4FE8-BDFF-A531727E0601}" type="presParOf" srcId="{0940B7D2-A65B-4316-B667-718736BE580B}" destId="{DB634914-73B1-45EA-A609-BA61FA0B171D}" srcOrd="0" destOrd="0" presId="urn:microsoft.com/office/officeart/2009/3/layout/HorizontalOrganizationChart"/>
    <dgm:cxn modelId="{5D92FED9-EB48-46AA-8C33-0F9175D75000}" type="presParOf" srcId="{0940B7D2-A65B-4316-B667-718736BE580B}" destId="{DD69FF96-891B-46DF-8E1D-387500A52CA0}" srcOrd="1" destOrd="0" presId="urn:microsoft.com/office/officeart/2009/3/layout/HorizontalOrganizationChart"/>
    <dgm:cxn modelId="{FEFB4DDC-2810-47D1-99C7-6A2B68FC2B88}" type="presParOf" srcId="{DD69FF96-891B-46DF-8E1D-387500A52CA0}" destId="{E171E3AB-03D3-4634-9DB6-DAAC0170ABE8}" srcOrd="0" destOrd="0" presId="urn:microsoft.com/office/officeart/2009/3/layout/HorizontalOrganizationChart"/>
    <dgm:cxn modelId="{EEB48A57-0421-43B3-8553-55B7B5E87AA7}" type="presParOf" srcId="{E171E3AB-03D3-4634-9DB6-DAAC0170ABE8}" destId="{A04BF97C-D3D5-41B0-847D-2FA59EE21C94}" srcOrd="0" destOrd="0" presId="urn:microsoft.com/office/officeart/2009/3/layout/HorizontalOrganizationChart"/>
    <dgm:cxn modelId="{23E900B0-13A6-406F-8022-8AA4082B6D9B}" type="presParOf" srcId="{E171E3AB-03D3-4634-9DB6-DAAC0170ABE8}" destId="{1CC71C0E-8880-415C-9D6E-56964FF6E116}" srcOrd="1" destOrd="0" presId="urn:microsoft.com/office/officeart/2009/3/layout/HorizontalOrganizationChart"/>
    <dgm:cxn modelId="{C1C24DDC-B5E5-4131-85F2-30FC43C95CF1}" type="presParOf" srcId="{DD69FF96-891B-46DF-8E1D-387500A52CA0}" destId="{F014A671-DA8D-4D75-AB79-07D45E41E3E0}" srcOrd="1" destOrd="0" presId="urn:microsoft.com/office/officeart/2009/3/layout/HorizontalOrganizationChart"/>
    <dgm:cxn modelId="{DFE9A86A-C2BB-4745-84C5-EA4560890648}" type="presParOf" srcId="{DD69FF96-891B-46DF-8E1D-387500A52CA0}" destId="{AA7BC6AD-C417-4653-88DF-13F4279E8031}" srcOrd="2" destOrd="0" presId="urn:microsoft.com/office/officeart/2009/3/layout/HorizontalOrganizationChart"/>
    <dgm:cxn modelId="{20456946-6E98-45D1-BFCE-E3B00FD8C451}" type="presParOf" srcId="{0940B7D2-A65B-4316-B667-718736BE580B}" destId="{EEDAD838-AE9E-4892-A8A1-9FD69ED509D2}" srcOrd="2" destOrd="0" presId="urn:microsoft.com/office/officeart/2009/3/layout/HorizontalOrganizationChart"/>
    <dgm:cxn modelId="{D967CB29-8BD4-4959-9D9A-A1D3A06752B1}" type="presParOf" srcId="{0940B7D2-A65B-4316-B667-718736BE580B}" destId="{BF33F6E4-B85A-44B2-83EA-9090ACDC04DC}" srcOrd="3" destOrd="0" presId="urn:microsoft.com/office/officeart/2009/3/layout/HorizontalOrganizationChart"/>
    <dgm:cxn modelId="{C90B287A-3DDB-47FB-9007-978EAB337300}" type="presParOf" srcId="{BF33F6E4-B85A-44B2-83EA-9090ACDC04DC}" destId="{EDECBEEB-5D4E-4F26-BDBC-349FFB0CF7B8}" srcOrd="0" destOrd="0" presId="urn:microsoft.com/office/officeart/2009/3/layout/HorizontalOrganizationChart"/>
    <dgm:cxn modelId="{C8674FED-384B-43CB-BC33-DAEF834FD7C0}" type="presParOf" srcId="{EDECBEEB-5D4E-4F26-BDBC-349FFB0CF7B8}" destId="{4E17A426-0FE4-4E06-B64B-1701097BBF19}" srcOrd="0" destOrd="0" presId="urn:microsoft.com/office/officeart/2009/3/layout/HorizontalOrganizationChart"/>
    <dgm:cxn modelId="{EF722AA4-F594-4877-84DC-C65A7A013389}" type="presParOf" srcId="{EDECBEEB-5D4E-4F26-BDBC-349FFB0CF7B8}" destId="{0583DB9E-9878-4889-88B4-CAFF2BEA76AE}" srcOrd="1" destOrd="0" presId="urn:microsoft.com/office/officeart/2009/3/layout/HorizontalOrganizationChart"/>
    <dgm:cxn modelId="{5BA69CA3-CBAC-4F70-9355-5543A2EDCB82}" type="presParOf" srcId="{BF33F6E4-B85A-44B2-83EA-9090ACDC04DC}" destId="{D7F3E4BC-64C9-4855-A4D3-3A6E81F8F389}" srcOrd="1" destOrd="0" presId="urn:microsoft.com/office/officeart/2009/3/layout/HorizontalOrganizationChart"/>
    <dgm:cxn modelId="{4988AA62-2D09-466F-BEFE-521C1BBEBDEE}" type="presParOf" srcId="{BF33F6E4-B85A-44B2-83EA-9090ACDC04DC}" destId="{9393EC1E-AF8E-49E8-8C7E-1CE4ACDF77CC}" srcOrd="2" destOrd="0" presId="urn:microsoft.com/office/officeart/2009/3/layout/HorizontalOrganizationChart"/>
    <dgm:cxn modelId="{A8BD9C64-8112-4CA3-BE7A-F5F7D09B75B1}" type="presParOf" srcId="{D80BB477-1A30-4A04-BE47-1B4DDE1930E2}" destId="{04D125B1-CA71-43DF-9423-06129189CC6B}" srcOrd="2" destOrd="0" presId="urn:microsoft.com/office/officeart/2009/3/layout/HorizontalOrganizationChart"/>
    <dgm:cxn modelId="{522013D2-C247-49E4-A1D8-5F29B8E254DA}" type="presParOf" srcId="{C549CD3C-503D-463A-B12D-6C1D647EE3A1}" destId="{ECFBF905-4A85-4129-A490-4C56C7F154BF}" srcOrd="2" destOrd="0" presId="urn:microsoft.com/office/officeart/2009/3/layout/HorizontalOrganizationChart"/>
    <dgm:cxn modelId="{A05C4B11-E54C-44FE-87F8-3072BDC4BCC8}" type="presParOf" srcId="{6CAB72CD-FE6C-4AE0-89B5-55A6F8B0FDA1}" destId="{589A0E92-786A-4D2B-8EF1-756DF0E76BF6}" srcOrd="4" destOrd="0" presId="urn:microsoft.com/office/officeart/2009/3/layout/HorizontalOrganizationChart"/>
    <dgm:cxn modelId="{9F137AAF-AE35-4613-B574-FB298A7E553B}" type="presParOf" srcId="{6CAB72CD-FE6C-4AE0-89B5-55A6F8B0FDA1}" destId="{F0C9D62A-6CA2-4A0B-88EB-1A0B1869FB4C}" srcOrd="5" destOrd="0" presId="urn:microsoft.com/office/officeart/2009/3/layout/HorizontalOrganizationChart"/>
    <dgm:cxn modelId="{059846E6-55AA-4549-8EEE-DA969E1E7798}" type="presParOf" srcId="{F0C9D62A-6CA2-4A0B-88EB-1A0B1869FB4C}" destId="{19BCA314-C22F-4896-8BFB-9DE8504134F7}" srcOrd="0" destOrd="0" presId="urn:microsoft.com/office/officeart/2009/3/layout/HorizontalOrganizationChart"/>
    <dgm:cxn modelId="{394FB96A-9D4A-4F59-B2A7-4894E3B8C846}" type="presParOf" srcId="{19BCA314-C22F-4896-8BFB-9DE8504134F7}" destId="{89E1CBD6-C4C0-4199-AE33-0A3149174F27}" srcOrd="0" destOrd="0" presId="urn:microsoft.com/office/officeart/2009/3/layout/HorizontalOrganizationChart"/>
    <dgm:cxn modelId="{BA9EB196-F61C-452B-82A0-5B7B92A3DD19}" type="presParOf" srcId="{19BCA314-C22F-4896-8BFB-9DE8504134F7}" destId="{636359F1-1C3A-4403-9976-49EC78D0A40D}" srcOrd="1" destOrd="0" presId="urn:microsoft.com/office/officeart/2009/3/layout/HorizontalOrganizationChart"/>
    <dgm:cxn modelId="{650E17B1-12E3-4DB5-9E99-70AA301D1507}" type="presParOf" srcId="{F0C9D62A-6CA2-4A0B-88EB-1A0B1869FB4C}" destId="{B8DAF0E2-BE65-4A7E-9750-C06CD8DC4E57}" srcOrd="1" destOrd="0" presId="urn:microsoft.com/office/officeart/2009/3/layout/HorizontalOrganizationChart"/>
    <dgm:cxn modelId="{43A1F3E9-100A-4CA6-B8EA-86D9EF464850}" type="presParOf" srcId="{F0C9D62A-6CA2-4A0B-88EB-1A0B1869FB4C}" destId="{E4DE032E-AA29-4136-930B-B4D2225B9741}" srcOrd="2" destOrd="0" presId="urn:microsoft.com/office/officeart/2009/3/layout/HorizontalOrganizationChart"/>
    <dgm:cxn modelId="{B4574494-1EF6-4499-B820-56B41CEC2182}" type="presParOf" srcId="{D8F61A40-A60D-42FF-B81C-095D45B5CF8C}" destId="{5E51D4BD-CCB8-4039-93DE-E4C68E8887C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A0E92-786A-4D2B-8EF1-756DF0E76BF6}">
      <dsp:nvSpPr>
        <dsp:cNvPr id="0" name=""/>
        <dsp:cNvSpPr/>
      </dsp:nvSpPr>
      <dsp:spPr>
        <a:xfrm>
          <a:off x="2963841" y="1943463"/>
          <a:ext cx="650964" cy="1007938"/>
        </a:xfrm>
        <a:custGeom>
          <a:avLst/>
          <a:gdLst/>
          <a:ahLst/>
          <a:cxnLst/>
          <a:rect l="0" t="0" r="0" b="0"/>
          <a:pathLst>
            <a:path>
              <a:moveTo>
                <a:pt x="0" y="0"/>
              </a:moveTo>
              <a:lnTo>
                <a:pt x="533762" y="0"/>
              </a:lnTo>
              <a:lnTo>
                <a:pt x="533762" y="1007938"/>
              </a:lnTo>
              <a:lnTo>
                <a:pt x="650964" y="10079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DAD838-AE9E-4892-A8A1-9FD69ED509D2}">
      <dsp:nvSpPr>
        <dsp:cNvPr id="0" name=""/>
        <dsp:cNvSpPr/>
      </dsp:nvSpPr>
      <dsp:spPr>
        <a:xfrm>
          <a:off x="6193252" y="2447432"/>
          <a:ext cx="234404" cy="251984"/>
        </a:xfrm>
        <a:custGeom>
          <a:avLst/>
          <a:gdLst/>
          <a:ahLst/>
          <a:cxnLst/>
          <a:rect l="0" t="0" r="0" b="0"/>
          <a:pathLst>
            <a:path>
              <a:moveTo>
                <a:pt x="0" y="0"/>
              </a:moveTo>
              <a:lnTo>
                <a:pt x="117202" y="0"/>
              </a:lnTo>
              <a:lnTo>
                <a:pt x="117202" y="251984"/>
              </a:lnTo>
              <a:lnTo>
                <a:pt x="234404" y="2519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634914-73B1-45EA-A609-BA61FA0B171D}">
      <dsp:nvSpPr>
        <dsp:cNvPr id="0" name=""/>
        <dsp:cNvSpPr/>
      </dsp:nvSpPr>
      <dsp:spPr>
        <a:xfrm>
          <a:off x="6193252" y="2195448"/>
          <a:ext cx="234404" cy="251984"/>
        </a:xfrm>
        <a:custGeom>
          <a:avLst/>
          <a:gdLst/>
          <a:ahLst/>
          <a:cxnLst/>
          <a:rect l="0" t="0" r="0" b="0"/>
          <a:pathLst>
            <a:path>
              <a:moveTo>
                <a:pt x="0" y="251984"/>
              </a:moveTo>
              <a:lnTo>
                <a:pt x="117202" y="251984"/>
              </a:lnTo>
              <a:lnTo>
                <a:pt x="117202" y="0"/>
              </a:lnTo>
              <a:lnTo>
                <a:pt x="234404"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8BAB02-D9DA-4F08-8941-9F011B074647}">
      <dsp:nvSpPr>
        <dsp:cNvPr id="0" name=""/>
        <dsp:cNvSpPr/>
      </dsp:nvSpPr>
      <dsp:spPr>
        <a:xfrm>
          <a:off x="4786826" y="2401712"/>
          <a:ext cx="234404" cy="91440"/>
        </a:xfrm>
        <a:custGeom>
          <a:avLst/>
          <a:gdLst/>
          <a:ahLst/>
          <a:cxnLst/>
          <a:rect l="0" t="0" r="0" b="0"/>
          <a:pathLst>
            <a:path>
              <a:moveTo>
                <a:pt x="0" y="45720"/>
              </a:moveTo>
              <a:lnTo>
                <a:pt x="23440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06D5C4-0B53-4D67-9500-24500E6AFEAF}">
      <dsp:nvSpPr>
        <dsp:cNvPr id="0" name=""/>
        <dsp:cNvSpPr/>
      </dsp:nvSpPr>
      <dsp:spPr>
        <a:xfrm>
          <a:off x="2963841" y="1943463"/>
          <a:ext cx="650964" cy="503969"/>
        </a:xfrm>
        <a:custGeom>
          <a:avLst/>
          <a:gdLst/>
          <a:ahLst/>
          <a:cxnLst/>
          <a:rect l="0" t="0" r="0" b="0"/>
          <a:pathLst>
            <a:path>
              <a:moveTo>
                <a:pt x="0" y="0"/>
              </a:moveTo>
              <a:lnTo>
                <a:pt x="533762" y="0"/>
              </a:lnTo>
              <a:lnTo>
                <a:pt x="533762" y="503969"/>
              </a:lnTo>
              <a:lnTo>
                <a:pt x="650964" y="5039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20D262-9ACC-4E50-A4AE-44422FCF66AF}">
      <dsp:nvSpPr>
        <dsp:cNvPr id="0" name=""/>
        <dsp:cNvSpPr/>
      </dsp:nvSpPr>
      <dsp:spPr>
        <a:xfrm>
          <a:off x="6193252" y="935524"/>
          <a:ext cx="234404" cy="755953"/>
        </a:xfrm>
        <a:custGeom>
          <a:avLst/>
          <a:gdLst/>
          <a:ahLst/>
          <a:cxnLst/>
          <a:rect l="0" t="0" r="0" b="0"/>
          <a:pathLst>
            <a:path>
              <a:moveTo>
                <a:pt x="0" y="0"/>
              </a:moveTo>
              <a:lnTo>
                <a:pt x="117202" y="0"/>
              </a:lnTo>
              <a:lnTo>
                <a:pt x="117202" y="755953"/>
              </a:lnTo>
              <a:lnTo>
                <a:pt x="234404" y="7559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AF4002-5E9E-412F-90A7-340A722C085C}">
      <dsp:nvSpPr>
        <dsp:cNvPr id="0" name=""/>
        <dsp:cNvSpPr/>
      </dsp:nvSpPr>
      <dsp:spPr>
        <a:xfrm>
          <a:off x="6193252" y="935524"/>
          <a:ext cx="234404" cy="251984"/>
        </a:xfrm>
        <a:custGeom>
          <a:avLst/>
          <a:gdLst/>
          <a:ahLst/>
          <a:cxnLst/>
          <a:rect l="0" t="0" r="0" b="0"/>
          <a:pathLst>
            <a:path>
              <a:moveTo>
                <a:pt x="0" y="0"/>
              </a:moveTo>
              <a:lnTo>
                <a:pt x="117202" y="0"/>
              </a:lnTo>
              <a:lnTo>
                <a:pt x="117202" y="251984"/>
              </a:lnTo>
              <a:lnTo>
                <a:pt x="234404" y="2519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07BDCD-0749-4E6A-B023-45C9523CC870}">
      <dsp:nvSpPr>
        <dsp:cNvPr id="0" name=""/>
        <dsp:cNvSpPr/>
      </dsp:nvSpPr>
      <dsp:spPr>
        <a:xfrm>
          <a:off x="6193252" y="683540"/>
          <a:ext cx="234404" cy="251984"/>
        </a:xfrm>
        <a:custGeom>
          <a:avLst/>
          <a:gdLst/>
          <a:ahLst/>
          <a:cxnLst/>
          <a:rect l="0" t="0" r="0" b="0"/>
          <a:pathLst>
            <a:path>
              <a:moveTo>
                <a:pt x="0" y="251984"/>
              </a:moveTo>
              <a:lnTo>
                <a:pt x="117202" y="251984"/>
              </a:lnTo>
              <a:lnTo>
                <a:pt x="117202" y="0"/>
              </a:lnTo>
              <a:lnTo>
                <a:pt x="234404"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4A87DD-BF5E-4FD9-9796-E4FBCA36BEA2}">
      <dsp:nvSpPr>
        <dsp:cNvPr id="0" name=""/>
        <dsp:cNvSpPr/>
      </dsp:nvSpPr>
      <dsp:spPr>
        <a:xfrm>
          <a:off x="6193252" y="179571"/>
          <a:ext cx="234404" cy="755953"/>
        </a:xfrm>
        <a:custGeom>
          <a:avLst/>
          <a:gdLst/>
          <a:ahLst/>
          <a:cxnLst/>
          <a:rect l="0" t="0" r="0" b="0"/>
          <a:pathLst>
            <a:path>
              <a:moveTo>
                <a:pt x="0" y="755953"/>
              </a:moveTo>
              <a:lnTo>
                <a:pt x="117202" y="755953"/>
              </a:lnTo>
              <a:lnTo>
                <a:pt x="117202" y="0"/>
              </a:lnTo>
              <a:lnTo>
                <a:pt x="234404"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390605-5C39-4D64-AAE5-DB0EF305CA26}">
      <dsp:nvSpPr>
        <dsp:cNvPr id="0" name=""/>
        <dsp:cNvSpPr/>
      </dsp:nvSpPr>
      <dsp:spPr>
        <a:xfrm>
          <a:off x="4786826" y="889804"/>
          <a:ext cx="234404" cy="91440"/>
        </a:xfrm>
        <a:custGeom>
          <a:avLst/>
          <a:gdLst/>
          <a:ahLst/>
          <a:cxnLst/>
          <a:rect l="0" t="0" r="0" b="0"/>
          <a:pathLst>
            <a:path>
              <a:moveTo>
                <a:pt x="0" y="45720"/>
              </a:moveTo>
              <a:lnTo>
                <a:pt x="23440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8A4AA4-BEF8-4241-B945-F6993EF4EDD2}">
      <dsp:nvSpPr>
        <dsp:cNvPr id="0" name=""/>
        <dsp:cNvSpPr/>
      </dsp:nvSpPr>
      <dsp:spPr>
        <a:xfrm>
          <a:off x="2963841" y="935524"/>
          <a:ext cx="650964" cy="1007938"/>
        </a:xfrm>
        <a:custGeom>
          <a:avLst/>
          <a:gdLst/>
          <a:ahLst/>
          <a:cxnLst/>
          <a:rect l="0" t="0" r="0" b="0"/>
          <a:pathLst>
            <a:path>
              <a:moveTo>
                <a:pt x="0" y="1007938"/>
              </a:moveTo>
              <a:lnTo>
                <a:pt x="533762" y="1007938"/>
              </a:lnTo>
              <a:lnTo>
                <a:pt x="533762" y="0"/>
              </a:lnTo>
              <a:lnTo>
                <a:pt x="65096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A59498-03AD-42EC-ADB1-CEF6833D0D0A}">
      <dsp:nvSpPr>
        <dsp:cNvPr id="0" name=""/>
        <dsp:cNvSpPr/>
      </dsp:nvSpPr>
      <dsp:spPr>
        <a:xfrm>
          <a:off x="111761" y="1158745"/>
          <a:ext cx="2852079" cy="15694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bg1"/>
              </a:solidFill>
              <a:latin typeface="等线" panose="02010600030101010101" pitchFamily="2" charset="-122"/>
              <a:ea typeface="等线" panose="02010600030101010101" pitchFamily="2" charset="-122"/>
            </a:rPr>
            <a:t>本课题以单片机为数据采集终端设备，采集环境数据并且通过</a:t>
          </a:r>
          <a:r>
            <a:rPr lang="en-US" altLang="zh-CN" sz="1900" kern="1200" dirty="0">
              <a:solidFill>
                <a:schemeClr val="bg1"/>
              </a:solidFill>
              <a:latin typeface="等线" panose="02010600030101010101" pitchFamily="2" charset="-122"/>
              <a:ea typeface="等线" panose="02010600030101010101" pitchFamily="2" charset="-122"/>
            </a:rPr>
            <a:t>WIFI</a:t>
          </a:r>
          <a:r>
            <a:rPr lang="zh-CN" altLang="en-US" sz="1900" kern="1200" dirty="0">
              <a:solidFill>
                <a:schemeClr val="bg1"/>
              </a:solidFill>
              <a:latin typeface="等线" panose="02010600030101010101" pitchFamily="2" charset="-122"/>
              <a:ea typeface="等线" panose="02010600030101010101" pitchFamily="2" charset="-122"/>
            </a:rPr>
            <a:t>上传到物联网云平台，实现远程数据采集和展示</a:t>
          </a:r>
          <a:endParaRPr lang="zh-CN" altLang="en-US" sz="1900" kern="1200" dirty="0">
            <a:solidFill>
              <a:schemeClr val="bg1"/>
            </a:solidFill>
          </a:endParaRPr>
        </a:p>
      </dsp:txBody>
      <dsp:txXfrm>
        <a:off x="111761" y="1158745"/>
        <a:ext cx="2852079" cy="1569435"/>
      </dsp:txXfrm>
    </dsp:sp>
    <dsp:sp modelId="{AE21A5CD-2303-4613-A229-D9CCE5A65608}">
      <dsp:nvSpPr>
        <dsp:cNvPr id="0" name=""/>
        <dsp:cNvSpPr/>
      </dsp:nvSpPr>
      <dsp:spPr>
        <a:xfrm>
          <a:off x="3614805" y="756791"/>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数据采集</a:t>
          </a:r>
        </a:p>
      </dsp:txBody>
      <dsp:txXfrm>
        <a:off x="3614805" y="756791"/>
        <a:ext cx="1172021" cy="357466"/>
      </dsp:txXfrm>
    </dsp:sp>
    <dsp:sp modelId="{F04EF365-3550-4BDD-83FE-33947A1D4F76}">
      <dsp:nvSpPr>
        <dsp:cNvPr id="0" name=""/>
        <dsp:cNvSpPr/>
      </dsp:nvSpPr>
      <dsp:spPr>
        <a:xfrm>
          <a:off x="5021230" y="756791"/>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感知层</a:t>
          </a:r>
        </a:p>
      </dsp:txBody>
      <dsp:txXfrm>
        <a:off x="5021230" y="756791"/>
        <a:ext cx="1172021" cy="357466"/>
      </dsp:txXfrm>
    </dsp:sp>
    <dsp:sp modelId="{56213D84-0636-4508-8589-C1F1158C02DD}">
      <dsp:nvSpPr>
        <dsp:cNvPr id="0" name=""/>
        <dsp:cNvSpPr/>
      </dsp:nvSpPr>
      <dsp:spPr>
        <a:xfrm>
          <a:off x="6427656" y="837"/>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串口</a:t>
          </a:r>
        </a:p>
      </dsp:txBody>
      <dsp:txXfrm>
        <a:off x="6427656" y="837"/>
        <a:ext cx="1172021" cy="357466"/>
      </dsp:txXfrm>
    </dsp:sp>
    <dsp:sp modelId="{2ECF3BE0-F9CF-4F6A-AC7A-382FF1350642}">
      <dsp:nvSpPr>
        <dsp:cNvPr id="0" name=""/>
        <dsp:cNvSpPr/>
      </dsp:nvSpPr>
      <dsp:spPr>
        <a:xfrm>
          <a:off x="6427656" y="504807"/>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ESP8266</a:t>
          </a:r>
          <a:endParaRPr lang="zh-CN" altLang="en-US" sz="2000" kern="1200" dirty="0"/>
        </a:p>
      </dsp:txBody>
      <dsp:txXfrm>
        <a:off x="6427656" y="504807"/>
        <a:ext cx="1172021" cy="357466"/>
      </dsp:txXfrm>
    </dsp:sp>
    <dsp:sp modelId="{30332D30-7C74-42FC-9798-75BEE34AB7EC}">
      <dsp:nvSpPr>
        <dsp:cNvPr id="0" name=""/>
        <dsp:cNvSpPr/>
      </dsp:nvSpPr>
      <dsp:spPr>
        <a:xfrm>
          <a:off x="6427656" y="1008776"/>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MQTT</a:t>
          </a:r>
          <a:endParaRPr lang="zh-CN" altLang="en-US" sz="2000" kern="1200" dirty="0"/>
        </a:p>
      </dsp:txBody>
      <dsp:txXfrm>
        <a:off x="6427656" y="1008776"/>
        <a:ext cx="1172021" cy="357466"/>
      </dsp:txXfrm>
    </dsp:sp>
    <dsp:sp modelId="{2C65BF46-05D8-4943-B78A-3497069306AE}">
      <dsp:nvSpPr>
        <dsp:cNvPr id="0" name=""/>
        <dsp:cNvSpPr/>
      </dsp:nvSpPr>
      <dsp:spPr>
        <a:xfrm>
          <a:off x="6427656" y="1512745"/>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看门狗</a:t>
          </a:r>
        </a:p>
      </dsp:txBody>
      <dsp:txXfrm>
        <a:off x="6427656" y="1512745"/>
        <a:ext cx="1172021" cy="357466"/>
      </dsp:txXfrm>
    </dsp:sp>
    <dsp:sp modelId="{2F4F39A6-C356-4ACD-AB0B-A7FC4B1157ED}">
      <dsp:nvSpPr>
        <dsp:cNvPr id="0" name=""/>
        <dsp:cNvSpPr/>
      </dsp:nvSpPr>
      <dsp:spPr>
        <a:xfrm>
          <a:off x="3614805" y="2268699"/>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数据展示</a:t>
          </a:r>
        </a:p>
      </dsp:txBody>
      <dsp:txXfrm>
        <a:off x="3614805" y="2268699"/>
        <a:ext cx="1172021" cy="357466"/>
      </dsp:txXfrm>
    </dsp:sp>
    <dsp:sp modelId="{22BDA5F4-EAC1-44EB-BE18-BA76CBE59FC4}">
      <dsp:nvSpPr>
        <dsp:cNvPr id="0" name=""/>
        <dsp:cNvSpPr/>
      </dsp:nvSpPr>
      <dsp:spPr>
        <a:xfrm>
          <a:off x="5021230" y="2268699"/>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展示层</a:t>
          </a:r>
        </a:p>
      </dsp:txBody>
      <dsp:txXfrm>
        <a:off x="5021230" y="2268699"/>
        <a:ext cx="1172021" cy="357466"/>
      </dsp:txXfrm>
    </dsp:sp>
    <dsp:sp modelId="{A04BF97C-D3D5-41B0-847D-2FA59EE21C94}">
      <dsp:nvSpPr>
        <dsp:cNvPr id="0" name=""/>
        <dsp:cNvSpPr/>
      </dsp:nvSpPr>
      <dsp:spPr>
        <a:xfrm>
          <a:off x="6427656" y="2016714"/>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类图</a:t>
          </a:r>
        </a:p>
      </dsp:txBody>
      <dsp:txXfrm>
        <a:off x="6427656" y="2016714"/>
        <a:ext cx="1172021" cy="357466"/>
      </dsp:txXfrm>
    </dsp:sp>
    <dsp:sp modelId="{4E17A426-0FE4-4E06-B64B-1701097BBF19}">
      <dsp:nvSpPr>
        <dsp:cNvPr id="0" name=""/>
        <dsp:cNvSpPr/>
      </dsp:nvSpPr>
      <dsp:spPr>
        <a:xfrm>
          <a:off x="6427656" y="2520684"/>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前端界面</a:t>
          </a:r>
        </a:p>
      </dsp:txBody>
      <dsp:txXfrm>
        <a:off x="6427656" y="2520684"/>
        <a:ext cx="1172021" cy="357466"/>
      </dsp:txXfrm>
    </dsp:sp>
    <dsp:sp modelId="{89E1CBD6-C4C0-4199-AE33-0A3149174F27}">
      <dsp:nvSpPr>
        <dsp:cNvPr id="0" name=""/>
        <dsp:cNvSpPr/>
      </dsp:nvSpPr>
      <dsp:spPr>
        <a:xfrm>
          <a:off x="3614805" y="2772668"/>
          <a:ext cx="1172021" cy="357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展望</a:t>
          </a:r>
        </a:p>
      </dsp:txBody>
      <dsp:txXfrm>
        <a:off x="3614805" y="2772668"/>
        <a:ext cx="1172021" cy="35746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C8579E6-1491-61ED-D59D-9D723AF95A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6790F31-98C9-94C2-CB88-4DC695BA5E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69BDBF-C910-4395-AD1C-E9DA19BA69CC}" type="datetime1">
              <a:rPr lang="zh-CN" altLang="en-US" smtClean="0"/>
              <a:t>2023/6/10</a:t>
            </a:fld>
            <a:endParaRPr lang="zh-CN" altLang="en-US"/>
          </a:p>
        </p:txBody>
      </p:sp>
      <p:sp>
        <p:nvSpPr>
          <p:cNvPr id="4" name="页脚占位符 3">
            <a:extLst>
              <a:ext uri="{FF2B5EF4-FFF2-40B4-BE49-F238E27FC236}">
                <a16:creationId xmlns:a16="http://schemas.microsoft.com/office/drawing/2014/main" id="{82AE861D-839B-026A-A686-DA8B66F290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9F08AC7-6779-1B43-3C8B-A2E0449C51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1BCB8D-351E-4656-A4B0-6FC932D1A907}" type="slidenum">
              <a:rPr lang="zh-CN" altLang="en-US" smtClean="0"/>
              <a:t>‹#›</a:t>
            </a:fld>
            <a:endParaRPr lang="zh-CN" altLang="en-US"/>
          </a:p>
        </p:txBody>
      </p:sp>
    </p:spTree>
    <p:extLst>
      <p:ext uri="{BB962C8B-B14F-4D97-AF65-F5344CB8AC3E}">
        <p14:creationId xmlns:p14="http://schemas.microsoft.com/office/powerpoint/2010/main" val="400230872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34773-DA16-4156-AB5A-CABDDE39F99F}" type="slidenum">
              <a:rPr lang="zh-CN" altLang="en-US" smtClean="0"/>
              <a:t>‹#›</a:t>
            </a:fld>
            <a:endParaRPr lang="zh-CN" altLang="en-US"/>
          </a:p>
        </p:txBody>
      </p:sp>
      <p:sp>
        <p:nvSpPr>
          <p:cNvPr id="8" name="幻灯片图像占位符 7">
            <a:extLst>
              <a:ext uri="{FF2B5EF4-FFF2-40B4-BE49-F238E27FC236}">
                <a16:creationId xmlns:a16="http://schemas.microsoft.com/office/drawing/2014/main" id="{06DC6CEA-F4CB-29A3-E284-443AF913CB37}"/>
              </a:ext>
            </a:extLst>
          </p:cNvPr>
          <p:cNvSpPr>
            <a:spLocks noGrp="1" noRot="1" noChangeAspect="1"/>
          </p:cNvSpPr>
          <p:nvPr>
            <p:ph type="sldImg" idx="2"/>
          </p:nvPr>
        </p:nvSpPr>
        <p:spPr>
          <a:xfrm>
            <a:off x="312738" y="190500"/>
            <a:ext cx="6232525" cy="3506788"/>
          </a:xfrm>
          <a:prstGeom prst="rect">
            <a:avLst/>
          </a:prstGeom>
          <a:noFill/>
          <a:ln w="12700">
            <a:solidFill>
              <a:prstClr val="black"/>
            </a:solidFill>
          </a:ln>
        </p:spPr>
        <p:txBody>
          <a:bodyPr vert="horz" lIns="91440" tIns="45720" rIns="91440" bIns="45720" rtlCol="0" anchor="ctr"/>
          <a:lstStyle/>
          <a:p>
            <a:endParaRPr lang="zh-CN" altLang="en-US"/>
          </a:p>
        </p:txBody>
      </p:sp>
      <p:sp>
        <p:nvSpPr>
          <p:cNvPr id="9" name="备注占位符 8">
            <a:extLst>
              <a:ext uri="{FF2B5EF4-FFF2-40B4-BE49-F238E27FC236}">
                <a16:creationId xmlns:a16="http://schemas.microsoft.com/office/drawing/2014/main" id="{32506B04-096E-66B4-DDFF-FC689FBA1B81}"/>
              </a:ext>
            </a:extLst>
          </p:cNvPr>
          <p:cNvSpPr>
            <a:spLocks noGrp="1"/>
          </p:cNvSpPr>
          <p:nvPr>
            <p:ph type="body" sz="quarter" idx="3"/>
          </p:nvPr>
        </p:nvSpPr>
        <p:spPr>
          <a:xfrm>
            <a:off x="1" y="3848100"/>
            <a:ext cx="6856412" cy="468630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974932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1F434773-DA16-4156-AB5A-CABDDE39F99F}" type="slidenum">
              <a:rPr lang="zh-CN" altLang="en-US" smtClean="0"/>
              <a:t>1</a:t>
            </a:fld>
            <a:endParaRPr lang="zh-CN" altLang="en-US"/>
          </a:p>
        </p:txBody>
      </p:sp>
    </p:spTree>
    <p:extLst>
      <p:ext uri="{BB962C8B-B14F-4D97-AF65-F5344CB8AC3E}">
        <p14:creationId xmlns:p14="http://schemas.microsoft.com/office/powerpoint/2010/main" val="192189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该系统的另一个层次结构是展示层，也就是将感知层采集到的数据展示给用户的层次，这个层次里面使用的技术包括</a:t>
            </a:r>
            <a:endParaRPr lang="en-US" altLang="zh-CN" dirty="0"/>
          </a:p>
          <a:p>
            <a:endParaRPr lang="en-US" altLang="zh-CN" dirty="0"/>
          </a:p>
          <a:p>
            <a:r>
              <a:rPr lang="zh-CN" altLang="en-US" dirty="0"/>
              <a:t>阿里云物联网平台，它提供了将感知层接收到的消息转发给我的业务处理服务器的功能；</a:t>
            </a:r>
            <a:endParaRPr lang="en-US" altLang="zh-CN" dirty="0"/>
          </a:p>
          <a:p>
            <a:endParaRPr lang="en-US" altLang="zh-CN" dirty="0"/>
          </a:p>
          <a:p>
            <a:r>
              <a:rPr lang="en-US" altLang="zh-CN" dirty="0"/>
              <a:t>AMQP</a:t>
            </a:r>
            <a:r>
              <a:rPr lang="zh-CN" altLang="en-US" dirty="0"/>
              <a:t>消息队列，这队列用于物联网平台将设备消息推送至我的业务服务器。</a:t>
            </a:r>
            <a:endParaRPr lang="en-US" altLang="zh-CN" dirty="0"/>
          </a:p>
          <a:p>
            <a:endParaRPr lang="en-US" altLang="zh-CN" dirty="0"/>
          </a:p>
          <a:p>
            <a:r>
              <a:rPr lang="en-US" altLang="zh-CN" dirty="0"/>
              <a:t>spring</a:t>
            </a:r>
            <a:r>
              <a:rPr lang="zh-CN" altLang="en-US" dirty="0"/>
              <a:t>框架和</a:t>
            </a:r>
            <a:r>
              <a:rPr lang="en-US" altLang="zh-CN" dirty="0"/>
              <a:t>MySQL</a:t>
            </a:r>
            <a:r>
              <a:rPr lang="zh-CN" altLang="en-US" dirty="0"/>
              <a:t>数据库，</a:t>
            </a:r>
            <a:r>
              <a:rPr lang="en-US" altLang="zh-CN" dirty="0"/>
              <a:t>spring</a:t>
            </a:r>
            <a:r>
              <a:rPr lang="zh-CN" altLang="en-US" dirty="0"/>
              <a:t>框架用于集成接收消息的</a:t>
            </a:r>
            <a:r>
              <a:rPr lang="en-US" altLang="zh-CN" dirty="0"/>
              <a:t>AMQP</a:t>
            </a:r>
            <a:r>
              <a:rPr lang="zh-CN" altLang="en-US" dirty="0"/>
              <a:t>客户端和各种为浏览器前端页面提供服务的模块，</a:t>
            </a:r>
            <a:r>
              <a:rPr lang="en-US" altLang="zh-CN" dirty="0"/>
              <a:t>MySQL</a:t>
            </a:r>
            <a:r>
              <a:rPr lang="zh-CN" altLang="en-US" dirty="0"/>
              <a:t>数据库用于存储感知层上传的环境信息数据；</a:t>
            </a:r>
            <a:endParaRPr lang="en-US" altLang="zh-CN" dirty="0"/>
          </a:p>
          <a:p>
            <a:endParaRPr lang="en-US" altLang="zh-CN" dirty="0"/>
          </a:p>
          <a:p>
            <a:r>
              <a:rPr lang="zh-CN" altLang="en-US" dirty="0"/>
              <a:t>还有就是</a:t>
            </a:r>
            <a:r>
              <a:rPr lang="en-US" altLang="zh-CN" dirty="0"/>
              <a:t>h5</a:t>
            </a:r>
            <a:r>
              <a:rPr lang="zh-CN" altLang="en-US" dirty="0"/>
              <a:t>、</a:t>
            </a:r>
            <a:r>
              <a:rPr lang="en-US" altLang="zh-CN" dirty="0" err="1"/>
              <a:t>css</a:t>
            </a:r>
            <a:r>
              <a:rPr lang="zh-CN" altLang="en-US" dirty="0"/>
              <a:t>和</a:t>
            </a:r>
            <a:r>
              <a:rPr lang="en-US" altLang="zh-CN" dirty="0" err="1"/>
              <a:t>js</a:t>
            </a:r>
            <a:r>
              <a:rPr lang="zh-CN" altLang="en-US" dirty="0"/>
              <a:t>编写的前端浏览器数据展示界面。</a:t>
            </a:r>
            <a:endParaRPr lang="en-US" altLang="zh-CN" dirty="0"/>
          </a:p>
          <a:p>
            <a:endParaRPr lang="en-US" altLang="zh-CN" dirty="0"/>
          </a:p>
          <a:p>
            <a:r>
              <a:rPr lang="zh-CN" altLang="en-US" dirty="0"/>
              <a:t>在这一层中我的主要工作就是对业务服务器和前端展示界面进行开发，具体来说就是设计数据库中的数据表、编写</a:t>
            </a:r>
            <a:r>
              <a:rPr lang="en-US" altLang="zh-CN" dirty="0"/>
              <a:t>spring</a:t>
            </a:r>
            <a:r>
              <a:rPr lang="zh-CN" altLang="en-US" dirty="0"/>
              <a:t>框架中所需的各个类以实现数据的接收和满足前端的访问。</a:t>
            </a:r>
          </a:p>
        </p:txBody>
      </p:sp>
      <p:sp>
        <p:nvSpPr>
          <p:cNvPr id="4" name="灯片编号占位符 3"/>
          <p:cNvSpPr>
            <a:spLocks noGrp="1"/>
          </p:cNvSpPr>
          <p:nvPr>
            <p:ph type="sldNum" sz="quarter" idx="5"/>
          </p:nvPr>
        </p:nvSpPr>
        <p:spPr/>
        <p:txBody>
          <a:bodyPr/>
          <a:lstStyle/>
          <a:p>
            <a:fld id="{1F434773-DA16-4156-AB5A-CABDDE39F99F}" type="slidenum">
              <a:rPr lang="zh-CN" altLang="en-US" smtClean="0"/>
              <a:t>10</a:t>
            </a:fld>
            <a:endParaRPr lang="zh-CN" altLang="en-US"/>
          </a:p>
        </p:txBody>
      </p:sp>
    </p:spTree>
    <p:extLst>
      <p:ext uri="{BB962C8B-B14F-4D97-AF65-F5344CB8AC3E}">
        <p14:creationId xmlns:p14="http://schemas.microsoft.com/office/powerpoint/2010/main" val="385153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7663" y="342900"/>
            <a:ext cx="6162675" cy="3467100"/>
          </a:xfrm>
          <a:prstGeom prst="rect">
            <a:avLst/>
          </a:prstGeom>
          <a:noFill/>
          <a:ln w="12700">
            <a:solidFill>
              <a:prstClr val="black"/>
            </a:solidFill>
          </a:ln>
        </p:spPr>
      </p:sp>
      <p:sp>
        <p:nvSpPr>
          <p:cNvPr id="3" name="备注占位符 2"/>
          <p:cNvSpPr>
            <a:spLocks noGrp="1"/>
          </p:cNvSpPr>
          <p:nvPr>
            <p:ph type="body" idx="1"/>
          </p:nvPr>
        </p:nvSpPr>
        <p:spPr>
          <a:xfrm>
            <a:off x="0" y="4025900"/>
            <a:ext cx="6858000" cy="3975100"/>
          </a:xfrm>
          <a:prstGeom prst="rect">
            <a:avLst/>
          </a:prstGeom>
        </p:spPr>
        <p:txBody>
          <a:bodyPr/>
          <a:lstStyle/>
          <a:p>
            <a:r>
              <a:rPr lang="zh-CN" altLang="en-US" dirty="0"/>
              <a:t>这是我的系统中</a:t>
            </a:r>
            <a:r>
              <a:rPr lang="en-US" altLang="zh-CN" dirty="0"/>
              <a:t>spring</a:t>
            </a:r>
            <a:r>
              <a:rPr lang="zh-CN" altLang="en-US" dirty="0"/>
              <a:t>框架中所包含的各个类的类图，这些类分为三种，底层是实体类，用于对应数据库中的数据表，可以注意到这里仅有一个实体类，所代表的含义是数据库中仅有一张表。</a:t>
            </a:r>
            <a:endParaRPr lang="en-US" altLang="zh-CN" dirty="0"/>
          </a:p>
          <a:p>
            <a:endParaRPr lang="en-US" altLang="zh-CN" dirty="0"/>
          </a:p>
          <a:p>
            <a:r>
              <a:rPr lang="zh-CN" altLang="en-US" dirty="0"/>
              <a:t>考虑到系统中可能有多个设备上传数据，同时还会不断的有新设备被添加进系统中，</a:t>
            </a:r>
            <a:r>
              <a:rPr lang="zh-CN" altLang="zh-CN" dirty="0">
                <a:effectLst/>
                <a:latin typeface="Times New Roman" panose="02020603050405020304" pitchFamily="18" charset="0"/>
                <a:ea typeface="宋体" panose="02010600030101010101" pitchFamily="2" charset="-122"/>
              </a:rPr>
              <a:t>为每个设备接收到的数据都创建一张新表是一个较为简单直观的想法，但在操作上来讲不仅需要数据库动态的产生新表，也需要服务器程序动态的生成实体类，这不仅带来开发上的困难，同时也会在性能和可维护性上出现问题。</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针对不断的添加和报废设备这个需求，本系统给出的解决方案是使用一张表来存储信息，而不是为每个设备都创建单独的表，</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同时利用索引的方法提高对数据查询的速度。</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因此，在这里就只有一个实体类，在数据库中为</a:t>
            </a:r>
            <a:r>
              <a:rPr lang="en-US" altLang="zh-CN" dirty="0">
                <a:effectLst/>
                <a:latin typeface="Times New Roman" panose="02020603050405020304" pitchFamily="18" charset="0"/>
                <a:ea typeface="宋体" panose="02010600030101010101" pitchFamily="2" charset="-122"/>
              </a:rPr>
              <a:t>topic</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列建立索引</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上层是一些</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Repo</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类，这些类用于对数据表进行操作，增删改查之类。</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最上层是控制类，这个类用于和浏览器的前端界面进行交互，前端向这些控制类发送请求，这些控制类返回前端需要的数据。</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这里还有一个类不属于这三种类，也就是</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AMQP</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的客户端所代表的类，这个类可以看作独立出来的一个程序，它的功能是接收物联网平台发送过来的消息，并将其存储至数据库中。</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1F434773-DA16-4156-AB5A-CABDDE39F99F}" type="slidenum">
              <a:rPr lang="zh-CN" altLang="en-US" smtClean="0"/>
              <a:t>11</a:t>
            </a:fld>
            <a:endParaRPr lang="zh-CN" altLang="en-US"/>
          </a:p>
        </p:txBody>
      </p:sp>
    </p:spTree>
    <p:extLst>
      <p:ext uri="{BB962C8B-B14F-4D97-AF65-F5344CB8AC3E}">
        <p14:creationId xmlns:p14="http://schemas.microsoft.com/office/powerpoint/2010/main" val="295153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2738" y="190500"/>
            <a:ext cx="6232525" cy="3506788"/>
          </a:xfrm>
        </p:spPr>
      </p:sp>
      <p:sp>
        <p:nvSpPr>
          <p:cNvPr id="3" name="备注占位符 2"/>
          <p:cNvSpPr>
            <a:spLocks noGrp="1"/>
          </p:cNvSpPr>
          <p:nvPr>
            <p:ph type="body" idx="1"/>
          </p:nvPr>
        </p:nvSpPr>
        <p:spPr/>
        <p:txBody>
          <a:bodyPr/>
          <a:lstStyle/>
          <a:p>
            <a:r>
              <a:rPr lang="zh-CN" altLang="en-US" dirty="0"/>
              <a:t>这个就是前端的展示界面，左侧是上传数据的各个设备，右侧是设备上传的数据。点击左侧的设备名即可在右侧看到设备上传的数据。</a:t>
            </a:r>
          </a:p>
        </p:txBody>
      </p:sp>
      <p:sp>
        <p:nvSpPr>
          <p:cNvPr id="4" name="灯片编号占位符 3"/>
          <p:cNvSpPr>
            <a:spLocks noGrp="1"/>
          </p:cNvSpPr>
          <p:nvPr>
            <p:ph type="sldNum" sz="quarter" idx="5"/>
          </p:nvPr>
        </p:nvSpPr>
        <p:spPr/>
        <p:txBody>
          <a:bodyPr/>
          <a:lstStyle/>
          <a:p>
            <a:fld id="{1F434773-DA16-4156-AB5A-CABDDE39F99F}" type="slidenum">
              <a:rPr lang="zh-CN" altLang="en-US" smtClean="0"/>
              <a:t>12</a:t>
            </a:fld>
            <a:endParaRPr lang="zh-CN" altLang="en-US"/>
          </a:p>
        </p:txBody>
      </p:sp>
    </p:spTree>
    <p:extLst>
      <p:ext uri="{BB962C8B-B14F-4D97-AF65-F5344CB8AC3E}">
        <p14:creationId xmlns:p14="http://schemas.microsoft.com/office/powerpoint/2010/main" val="692907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2738" y="190500"/>
            <a:ext cx="6232525" cy="3506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434773-DA16-4156-AB5A-CABDDE39F99F}" type="slidenum">
              <a:rPr lang="zh-CN" altLang="en-US" smtClean="0"/>
              <a:t>13</a:t>
            </a:fld>
            <a:endParaRPr lang="zh-CN" altLang="en-US"/>
          </a:p>
        </p:txBody>
      </p:sp>
    </p:spTree>
    <p:extLst>
      <p:ext uri="{BB962C8B-B14F-4D97-AF65-F5344CB8AC3E}">
        <p14:creationId xmlns:p14="http://schemas.microsoft.com/office/powerpoint/2010/main" val="184503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通过这个题目我们可以看到，这个系统设计应该实现两个主要的功能，数据采集和数据展示。为了保证系统可以实现这两个功能，我们还需要让这个系统实现一些支持和维护方面的功能。我将这些功能分成了三部分，包括设备部分，物联网云平台部分和业务服务器部分，具体的情况如下所示。</a:t>
            </a:r>
          </a:p>
        </p:txBody>
      </p:sp>
      <p:sp>
        <p:nvSpPr>
          <p:cNvPr id="4" name="灯片编号占位符 3"/>
          <p:cNvSpPr>
            <a:spLocks noGrp="1"/>
          </p:cNvSpPr>
          <p:nvPr>
            <p:ph type="sldNum" sz="quarter" idx="5"/>
          </p:nvPr>
        </p:nvSpPr>
        <p:spPr/>
        <p:txBody>
          <a:bodyPr/>
          <a:lstStyle/>
          <a:p>
            <a:fld id="{1F434773-DA16-4156-AB5A-CABDDE39F99F}" type="slidenum">
              <a:rPr lang="zh-CN" altLang="en-US" smtClean="0"/>
              <a:t>2</a:t>
            </a:fld>
            <a:endParaRPr lang="zh-CN" altLang="en-US"/>
          </a:p>
        </p:txBody>
      </p:sp>
    </p:spTree>
    <p:extLst>
      <p:ext uri="{BB962C8B-B14F-4D97-AF65-F5344CB8AC3E}">
        <p14:creationId xmlns:p14="http://schemas.microsoft.com/office/powerpoint/2010/main" val="427372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在设备方面，我需要实现</a:t>
            </a:r>
            <a:r>
              <a:rPr lang="en-US" altLang="zh-CN" dirty="0"/>
              <a:t>Wi-Fi</a:t>
            </a:r>
            <a:r>
              <a:rPr lang="zh-CN" altLang="en-US" dirty="0"/>
              <a:t>连接和数据获取功能，以使得单片机能够上传数据，需要实现一个在异常情况下能够自动重启的看门狗功能，让硬件可以长时间稳定工作，同时还需要实现</a:t>
            </a:r>
            <a:r>
              <a:rPr lang="en-US" altLang="zh-CN" dirty="0"/>
              <a:t>OLED</a:t>
            </a:r>
            <a:r>
              <a:rPr lang="zh-CN" altLang="en-US" dirty="0"/>
              <a:t>显示，这个功能既是为了满足题目要求，能够在现场查看单片机采集到的数据。</a:t>
            </a:r>
            <a:endParaRPr lang="en-US" altLang="zh-CN" dirty="0"/>
          </a:p>
          <a:p>
            <a:endParaRPr lang="en-US" altLang="zh-CN" dirty="0"/>
          </a:p>
          <a:p>
            <a:r>
              <a:rPr lang="zh-CN" altLang="en-US" dirty="0"/>
              <a:t>本系统中使用了物联网平台提供的现成的解决方案来对设备进行管理，包括向系统中添加删除设备，对产品进行管理。</a:t>
            </a:r>
            <a:endParaRPr lang="en-US" altLang="zh-CN" dirty="0"/>
          </a:p>
          <a:p>
            <a:endParaRPr lang="en-US" altLang="zh-CN" dirty="0"/>
          </a:p>
          <a:p>
            <a:r>
              <a:rPr lang="zh-CN" altLang="en-US" dirty="0"/>
              <a:t>因为没有在物联网平台上找到展示数据的解决方案，因此我将数据的显示和对数据访问功能剥离出来，称其为服务器功能。</a:t>
            </a:r>
            <a:endParaRPr lang="en-US" altLang="zh-CN" dirty="0"/>
          </a:p>
          <a:p>
            <a:endParaRPr lang="en-US" altLang="zh-CN" dirty="0"/>
          </a:p>
          <a:p>
            <a:r>
              <a:rPr lang="zh-CN" altLang="en-US" dirty="0"/>
              <a:t>以上是我对于系统需要实现的功能的理解以及划分，依照这些功能便可以构建系统的架构图，如下图所示：</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在这个图里面可以看到我的系统结构层次，整体来说分为两层，感知层用于采集数据，展示层用于展示数据，两层之间使用路由器等网络硬件进行连接，用户则利用浏览器来浏览采集到的数据。</a:t>
            </a:r>
          </a:p>
          <a:p>
            <a:endParaRPr lang="zh-CN" altLang="en-US" dirty="0"/>
          </a:p>
        </p:txBody>
      </p:sp>
      <p:sp>
        <p:nvSpPr>
          <p:cNvPr id="4" name="灯片编号占位符 3"/>
          <p:cNvSpPr>
            <a:spLocks noGrp="1"/>
          </p:cNvSpPr>
          <p:nvPr>
            <p:ph type="sldNum" sz="quarter" idx="5"/>
          </p:nvPr>
        </p:nvSpPr>
        <p:spPr/>
        <p:txBody>
          <a:bodyPr/>
          <a:lstStyle/>
          <a:p>
            <a:fld id="{1F434773-DA16-4156-AB5A-CABDDE39F99F}" type="slidenum">
              <a:rPr lang="zh-CN" altLang="en-US" smtClean="0"/>
              <a:t>3</a:t>
            </a:fld>
            <a:endParaRPr lang="zh-CN" altLang="en-US"/>
          </a:p>
        </p:txBody>
      </p:sp>
    </p:spTree>
    <p:extLst>
      <p:ext uri="{BB962C8B-B14F-4D97-AF65-F5344CB8AC3E}">
        <p14:creationId xmlns:p14="http://schemas.microsoft.com/office/powerpoint/2010/main" val="40465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在感知层中以单片机为核心，因为没有合适的传感器因此这里使用单片机附带的按钮来代替传感器，这些按钮通过</a:t>
            </a:r>
            <a:r>
              <a:rPr lang="en-US" altLang="zh-CN" dirty="0"/>
              <a:t>GPIO</a:t>
            </a:r>
            <a:r>
              <a:rPr lang="zh-CN" altLang="en-US" dirty="0"/>
              <a:t>端口和单片机相连。单片机通过</a:t>
            </a:r>
            <a:r>
              <a:rPr lang="en-US" altLang="zh-CN" dirty="0"/>
              <a:t>IIC</a:t>
            </a:r>
            <a:r>
              <a:rPr lang="zh-CN" altLang="en-US" dirty="0"/>
              <a:t>总线控制</a:t>
            </a:r>
            <a:r>
              <a:rPr lang="en-US" altLang="zh-CN" dirty="0"/>
              <a:t>OLED</a:t>
            </a:r>
            <a:r>
              <a:rPr lang="zh-CN" altLang="en-US" dirty="0"/>
              <a:t>显示屏显示各种字符，通过</a:t>
            </a:r>
            <a:r>
              <a:rPr lang="en-US" altLang="zh-CN" dirty="0"/>
              <a:t>UART</a:t>
            </a:r>
            <a:r>
              <a:rPr lang="zh-CN" altLang="en-US" dirty="0"/>
              <a:t>串口通信的方式和</a:t>
            </a:r>
            <a:r>
              <a:rPr lang="en-US" altLang="zh-CN" dirty="0"/>
              <a:t>ESP8266</a:t>
            </a:r>
            <a:r>
              <a:rPr lang="zh-CN" altLang="en-US" dirty="0"/>
              <a:t>模块进行交互。连接完成后的实物图如右边所示</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ESP8266</a:t>
            </a:r>
            <a:r>
              <a:rPr lang="zh-CN" altLang="en-US" dirty="0"/>
              <a:t>模块的外貌是这个样子，这是一块</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上海乐鑫公司开发的一款低成本，具有完整</a:t>
            </a:r>
            <a:r>
              <a:rPr lang="en-US" altLang="zh-CN" sz="1200" dirty="0">
                <a:effectLst/>
                <a:latin typeface="Times New Roman" panose="02020603050405020304" pitchFamily="18" charset="0"/>
                <a:ea typeface="宋体" panose="02010600030101010101" pitchFamily="2" charset="-122"/>
              </a:rPr>
              <a:t>TCP/IP</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协议栈的</a:t>
            </a:r>
            <a:r>
              <a:rPr lang="en-US" altLang="zh-CN" sz="1200" dirty="0">
                <a:effectLst/>
                <a:latin typeface="Times New Roman" panose="02020603050405020304" pitchFamily="18" charset="0"/>
                <a:ea typeface="宋体" panose="02010600030101010101" pitchFamily="2" charset="-122"/>
              </a:rPr>
              <a:t>Wi-Fi</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芯片</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。我系统中感知层中单片机软甲开发主要就是和这个模块之间的信息传输，和对其进行控制。因为单片机和</a:t>
            </a: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ESP8266</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模块是通过</a:t>
            </a: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UART</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串口进行连接，因此对其进行控制的基础是</a:t>
            </a: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UART</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串口通信。</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F434773-DA16-4156-AB5A-CABDDE39F99F}" type="slidenum">
              <a:rPr lang="zh-CN" altLang="en-US" smtClean="0"/>
              <a:t>4</a:t>
            </a:fld>
            <a:endParaRPr lang="zh-CN" altLang="en-US"/>
          </a:p>
        </p:txBody>
      </p:sp>
    </p:spTree>
    <p:extLst>
      <p:ext uri="{BB962C8B-B14F-4D97-AF65-F5344CB8AC3E}">
        <p14:creationId xmlns:p14="http://schemas.microsoft.com/office/powerpoint/2010/main" val="205612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硬件方面，该系统中使用的单片机提供了四组</a:t>
            </a:r>
            <a:r>
              <a:rPr lang="en-US" altLang="zh-CN" dirty="0"/>
              <a:t>UART</a:t>
            </a:r>
            <a:r>
              <a:rPr lang="zh-CN" altLang="en-US" dirty="0"/>
              <a:t>串口供我使用，这里我使用的是</a:t>
            </a:r>
            <a:r>
              <a:rPr lang="en-US" altLang="zh-CN" dirty="0"/>
              <a:t>UART2</a:t>
            </a:r>
            <a:r>
              <a:rPr lang="zh-CN" altLang="en-US" dirty="0"/>
              <a:t>串口与</a:t>
            </a:r>
            <a:r>
              <a:rPr lang="en-US" altLang="zh-CN" dirty="0"/>
              <a:t>ESP8266</a:t>
            </a:r>
            <a:r>
              <a:rPr lang="zh-CN" altLang="en-US" dirty="0"/>
              <a:t>进行通信，在使用</a:t>
            </a:r>
            <a:r>
              <a:rPr lang="en-US" altLang="zh-CN" dirty="0"/>
              <a:t>UART</a:t>
            </a:r>
            <a:r>
              <a:rPr lang="zh-CN" altLang="en-US" dirty="0"/>
              <a:t>串口时具体包括两部分，一是对</a:t>
            </a:r>
            <a:r>
              <a:rPr lang="en-US" altLang="zh-CN" dirty="0"/>
              <a:t>UART</a:t>
            </a:r>
            <a:r>
              <a:rPr lang="zh-CN" altLang="en-US" dirty="0"/>
              <a:t>串口进行初始化，为其分配一个计时器和开放中断，具体的初始化流程如图所示，二是使用串口传输数据，这是使用</a:t>
            </a:r>
            <a:r>
              <a:rPr lang="en-US" altLang="zh-CN" dirty="0"/>
              <a:t>UART</a:t>
            </a:r>
            <a:r>
              <a:rPr lang="zh-CN" altLang="en-US" dirty="0"/>
              <a:t>串口通信的目的</a:t>
            </a:r>
          </a:p>
        </p:txBody>
      </p:sp>
      <p:sp>
        <p:nvSpPr>
          <p:cNvPr id="4" name="灯片编号占位符 3"/>
          <p:cNvSpPr>
            <a:spLocks noGrp="1"/>
          </p:cNvSpPr>
          <p:nvPr>
            <p:ph type="sldNum" sz="quarter" idx="5"/>
          </p:nvPr>
        </p:nvSpPr>
        <p:spPr/>
        <p:txBody>
          <a:bodyPr/>
          <a:lstStyle/>
          <a:p>
            <a:fld id="{1F434773-DA16-4156-AB5A-CABDDE39F99F}" type="slidenum">
              <a:rPr lang="zh-CN" altLang="en-US" smtClean="0"/>
              <a:t>5</a:t>
            </a:fld>
            <a:endParaRPr lang="zh-CN" altLang="en-US"/>
          </a:p>
        </p:txBody>
      </p:sp>
    </p:spTree>
    <p:extLst>
      <p:ext uri="{BB962C8B-B14F-4D97-AF65-F5344CB8AC3E}">
        <p14:creationId xmlns:p14="http://schemas.microsoft.com/office/powerpoint/2010/main" val="3799155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latin typeface="+mn-ea"/>
              </a:rPr>
              <a:t>UART</a:t>
            </a:r>
            <a:r>
              <a:rPr lang="zh-CN" altLang="en-US" dirty="0">
                <a:latin typeface="+mn-ea"/>
              </a:rPr>
              <a:t>串口能够正常工作后，就可以进行对</a:t>
            </a:r>
            <a:r>
              <a:rPr lang="en-US" altLang="zh-CN" dirty="0">
                <a:latin typeface="+mn-ea"/>
              </a:rPr>
              <a:t>ESP8266</a:t>
            </a:r>
            <a:r>
              <a:rPr lang="zh-CN" altLang="en-US" dirty="0">
                <a:latin typeface="+mn-ea"/>
              </a:rPr>
              <a:t>控制模块的开发，具体来说就是通过</a:t>
            </a:r>
            <a:r>
              <a:rPr lang="en-US" altLang="zh-CN" dirty="0">
                <a:latin typeface="+mn-ea"/>
              </a:rPr>
              <a:t>AT</a:t>
            </a:r>
            <a:r>
              <a:rPr lang="zh-CN" altLang="en-US" dirty="0">
                <a:latin typeface="+mn-ea"/>
              </a:rPr>
              <a:t>命令对</a:t>
            </a:r>
            <a:r>
              <a:rPr lang="en-US" altLang="zh-CN" dirty="0">
                <a:latin typeface="+mn-ea"/>
              </a:rPr>
              <a:t>ESP8266</a:t>
            </a:r>
            <a:r>
              <a:rPr lang="zh-CN" altLang="en-US" dirty="0">
                <a:latin typeface="+mn-ea"/>
              </a:rPr>
              <a:t>进行控制。</a:t>
            </a:r>
            <a:r>
              <a:rPr lang="en-US" altLang="zh-CN" dirty="0">
                <a:effectLst/>
                <a:latin typeface="+mn-ea"/>
              </a:rPr>
              <a:t>AT</a:t>
            </a:r>
            <a:r>
              <a:rPr lang="zh-CN" altLang="zh-CN" dirty="0">
                <a:effectLst/>
                <a:latin typeface="+mn-ea"/>
                <a:cs typeface="Times New Roman" panose="02020603050405020304" pitchFamily="18" charset="0"/>
              </a:rPr>
              <a:t>命令是一种通用的控制指令集，用于与调制解调器、移动设备、无线模块等通信设备进行通信，其作用是控制和配置通信设备的行为，以实现各种功能</a:t>
            </a:r>
            <a:r>
              <a:rPr lang="zh-CN" altLang="en-US" dirty="0">
                <a:effectLst/>
                <a:latin typeface="+mn-ea"/>
                <a:cs typeface="Times New Roman" panose="02020603050405020304" pitchFamily="18" charset="0"/>
              </a:rPr>
              <a:t>。这些</a:t>
            </a:r>
            <a:r>
              <a:rPr lang="en-US" altLang="zh-CN" dirty="0">
                <a:effectLst/>
                <a:latin typeface="+mn-ea"/>
                <a:cs typeface="Times New Roman" panose="02020603050405020304" pitchFamily="18" charset="0"/>
              </a:rPr>
              <a:t>AT</a:t>
            </a:r>
            <a:r>
              <a:rPr lang="zh-CN" altLang="en-US" dirty="0">
                <a:effectLst/>
                <a:latin typeface="+mn-ea"/>
                <a:cs typeface="Times New Roman" panose="02020603050405020304" pitchFamily="18" charset="0"/>
              </a:rPr>
              <a:t>命令在启动</a:t>
            </a:r>
            <a:r>
              <a:rPr lang="en-US" altLang="zh-CN" dirty="0">
                <a:effectLst/>
                <a:latin typeface="+mn-ea"/>
                <a:cs typeface="Times New Roman" panose="02020603050405020304" pitchFamily="18" charset="0"/>
              </a:rPr>
              <a:t>ESP8266</a:t>
            </a:r>
            <a:r>
              <a:rPr lang="zh-CN" altLang="en-US" dirty="0">
                <a:effectLst/>
                <a:latin typeface="+mn-ea"/>
                <a:cs typeface="Times New Roman" panose="02020603050405020304" pitchFamily="18" charset="0"/>
              </a:rPr>
              <a:t>模块后仅需执行一次即可，执行完毕后</a:t>
            </a:r>
            <a:r>
              <a:rPr lang="en-US" altLang="zh-CN" dirty="0">
                <a:effectLst/>
                <a:latin typeface="+mn-ea"/>
                <a:cs typeface="Times New Roman" panose="02020603050405020304" pitchFamily="18" charset="0"/>
              </a:rPr>
              <a:t>ESP8266</a:t>
            </a:r>
            <a:r>
              <a:rPr lang="zh-CN" altLang="en-US" dirty="0">
                <a:effectLst/>
                <a:latin typeface="+mn-ea"/>
                <a:cs typeface="Times New Roman" panose="02020603050405020304" pitchFamily="18" charset="0"/>
              </a:rPr>
              <a:t>会连接至物联网云平台，可在路由器的后台管理界面查看到</a:t>
            </a:r>
            <a:r>
              <a:rPr lang="en-US" altLang="zh-CN" dirty="0">
                <a:effectLst/>
                <a:latin typeface="+mn-ea"/>
                <a:cs typeface="Times New Roman" panose="02020603050405020304" pitchFamily="18" charset="0"/>
              </a:rPr>
              <a:t>ESP8266</a:t>
            </a:r>
            <a:r>
              <a:rPr lang="zh-CN" altLang="en-US" dirty="0">
                <a:effectLst/>
                <a:latin typeface="+mn-ea"/>
                <a:cs typeface="Times New Roman" panose="02020603050405020304" pitchFamily="18" charset="0"/>
              </a:rPr>
              <a:t>模块已连接，同时可在云平台的日志中查询到设备的上线记录。</a:t>
            </a:r>
            <a:endParaRPr lang="zh-CN" altLang="en-US" dirty="0">
              <a:latin typeface="+mn-ea"/>
            </a:endParaRPr>
          </a:p>
        </p:txBody>
      </p:sp>
      <p:sp>
        <p:nvSpPr>
          <p:cNvPr id="4" name="灯片编号占位符 3"/>
          <p:cNvSpPr>
            <a:spLocks noGrp="1"/>
          </p:cNvSpPr>
          <p:nvPr>
            <p:ph type="sldNum" sz="quarter" idx="5"/>
          </p:nvPr>
        </p:nvSpPr>
        <p:spPr/>
        <p:txBody>
          <a:bodyPr/>
          <a:lstStyle/>
          <a:p>
            <a:fld id="{1F434773-DA16-4156-AB5A-CABDDE39F99F}" type="slidenum">
              <a:rPr lang="zh-CN" altLang="en-US" smtClean="0"/>
              <a:t>6</a:t>
            </a:fld>
            <a:endParaRPr lang="zh-CN" altLang="en-US"/>
          </a:p>
        </p:txBody>
      </p:sp>
    </p:spTree>
    <p:extLst>
      <p:ext uri="{BB962C8B-B14F-4D97-AF65-F5344CB8AC3E}">
        <p14:creationId xmlns:p14="http://schemas.microsoft.com/office/powerpoint/2010/main" val="2945737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5"/>
          </p:nvPr>
        </p:nvSpPr>
        <p:spPr/>
        <p:txBody>
          <a:bodyPr/>
          <a:lstStyle/>
          <a:p>
            <a:fld id="{1F434773-DA16-4156-AB5A-CABDDE39F99F}" type="slidenum">
              <a:rPr lang="zh-CN" altLang="en-US" smtClean="0"/>
              <a:t>7</a:t>
            </a:fld>
            <a:endParaRPr lang="zh-CN" altLang="en-US"/>
          </a:p>
        </p:txBody>
      </p:sp>
    </p:spTree>
    <p:extLst>
      <p:ext uri="{BB962C8B-B14F-4D97-AF65-F5344CB8AC3E}">
        <p14:creationId xmlns:p14="http://schemas.microsoft.com/office/powerpoint/2010/main" val="75452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连接完毕后是发送单片机采集到的数据，本系统使用的是</a:t>
            </a:r>
            <a:r>
              <a:rPr lang="en-US" altLang="zh-CN" dirty="0"/>
              <a:t>MQTT</a:t>
            </a:r>
            <a:r>
              <a:rPr lang="zh-CN" altLang="en-US" dirty="0"/>
              <a:t>协议进行通信。</a:t>
            </a:r>
            <a:r>
              <a:rPr lang="en-US" altLang="zh-CN" dirty="0">
                <a:effectLst/>
                <a:ea typeface="宋体" panose="02010600030101010101" pitchFamily="2" charset="-122"/>
              </a:rPr>
              <a:t>MQTT</a:t>
            </a:r>
            <a:r>
              <a:rPr lang="zh-CN" altLang="zh-CN" dirty="0">
                <a:effectLst/>
                <a:ea typeface="宋体" panose="02010600030101010101" pitchFamily="2" charset="-122"/>
                <a:cs typeface="Times New Roman" panose="02020603050405020304" pitchFamily="18" charset="0"/>
              </a:rPr>
              <a:t>是一种基于</a:t>
            </a:r>
            <a:r>
              <a:rPr lang="en-US" altLang="zh-CN" dirty="0">
                <a:effectLst/>
                <a:ea typeface="宋体" panose="02010600030101010101" pitchFamily="2" charset="-122"/>
              </a:rPr>
              <a:t>TCP/IP</a:t>
            </a:r>
            <a:r>
              <a:rPr lang="zh-CN" altLang="zh-CN" dirty="0">
                <a:effectLst/>
                <a:ea typeface="宋体" panose="02010600030101010101" pitchFamily="2" charset="-122"/>
                <a:cs typeface="Times New Roman" panose="02020603050405020304" pitchFamily="18" charset="0"/>
              </a:rPr>
              <a:t>协议的轻量级、发布</a:t>
            </a:r>
            <a:r>
              <a:rPr lang="en-US" altLang="zh-CN" dirty="0">
                <a:effectLst/>
                <a:ea typeface="宋体" panose="02010600030101010101" pitchFamily="2" charset="-122"/>
              </a:rPr>
              <a:t>-</a:t>
            </a:r>
            <a:r>
              <a:rPr lang="zh-CN" altLang="zh-CN" dirty="0">
                <a:effectLst/>
                <a:ea typeface="宋体" panose="02010600030101010101" pitchFamily="2" charset="-122"/>
                <a:cs typeface="Times New Roman" panose="02020603050405020304" pitchFamily="18" charset="0"/>
              </a:rPr>
              <a:t>订阅的机器对机器消息队列协议。</a:t>
            </a:r>
            <a:r>
              <a:rPr lang="zh-CN" altLang="en-US" dirty="0">
                <a:effectLst/>
                <a:ea typeface="宋体" panose="02010600030101010101" pitchFamily="2" charset="-122"/>
                <a:cs typeface="Times New Roman" panose="02020603050405020304" pitchFamily="18" charset="0"/>
              </a:rPr>
              <a:t>发送的数据需要按照协议规范进行打包后才能被发送，否则物联网云平台无法识别接收到的数据。具体来说，就是生成黄色和绿色部分的</a:t>
            </a:r>
            <a:r>
              <a:rPr lang="en-US" altLang="zh-CN" dirty="0">
                <a:effectLst/>
                <a:ea typeface="宋体" panose="02010600030101010101" pitchFamily="2" charset="-122"/>
                <a:cs typeface="Times New Roman" panose="02020603050405020304" pitchFamily="18" charset="0"/>
              </a:rPr>
              <a:t>MQTT</a:t>
            </a:r>
            <a:r>
              <a:rPr lang="zh-CN" altLang="en-US" dirty="0">
                <a:effectLst/>
                <a:ea typeface="宋体" panose="02010600030101010101" pitchFamily="2" charset="-122"/>
                <a:cs typeface="Times New Roman" panose="02020603050405020304" pitchFamily="18" charset="0"/>
              </a:rPr>
              <a:t>的</a:t>
            </a:r>
            <a:r>
              <a:rPr lang="en-US" altLang="zh-CN" dirty="0">
                <a:effectLst/>
                <a:ea typeface="宋体" panose="02010600030101010101" pitchFamily="2" charset="-122"/>
                <a:cs typeface="Times New Roman" panose="02020603050405020304" pitchFamily="18" charset="0"/>
              </a:rPr>
              <a:t>PUBLISH</a:t>
            </a:r>
            <a:r>
              <a:rPr lang="zh-CN" altLang="en-US" dirty="0">
                <a:effectLst/>
                <a:ea typeface="宋体" panose="02010600030101010101" pitchFamily="2" charset="-122"/>
                <a:cs typeface="Times New Roman" panose="02020603050405020304" pitchFamily="18" charset="0"/>
              </a:rPr>
              <a:t>报文的报头，然后将数据填充至蓝色的有效负载部分。考虑到单片机性能羸弱，因此本系统中规定单片机上传的环境信息长度为</a:t>
            </a:r>
            <a:r>
              <a:rPr lang="en-US" altLang="zh-CN" dirty="0">
                <a:effectLst/>
                <a:ea typeface="宋体" panose="02010600030101010101" pitchFamily="2" charset="-122"/>
                <a:cs typeface="Times New Roman" panose="02020603050405020304" pitchFamily="18" charset="0"/>
              </a:rPr>
              <a:t>7</a:t>
            </a:r>
            <a:r>
              <a:rPr lang="zh-CN" altLang="en-US" dirty="0">
                <a:effectLst/>
                <a:ea typeface="宋体" panose="02010600030101010101" pitchFamily="2" charset="-122"/>
                <a:cs typeface="Times New Roman" panose="02020603050405020304" pitchFamily="18" charset="0"/>
              </a:rPr>
              <a:t>字节。固定长度的消息内容可以保证黄色和绿色部分内容固定。</a:t>
            </a:r>
            <a:endParaRPr lang="en-US" altLang="zh-CN" dirty="0">
              <a:effectLst/>
              <a:ea typeface="宋体" panose="02010600030101010101" pitchFamily="2" charset="-122"/>
              <a:cs typeface="Times New Roman" panose="02020603050405020304" pitchFamily="18" charset="0"/>
            </a:endParaRPr>
          </a:p>
          <a:p>
            <a:endParaRPr lang="en-US" altLang="zh-CN"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ea typeface="宋体" panose="02010600030101010101" pitchFamily="2" charset="-122"/>
                <a:cs typeface="Times New Roman" panose="02020603050405020304" pitchFamily="18" charset="0"/>
              </a:rPr>
              <a:t>固定数据长度为</a:t>
            </a:r>
            <a:r>
              <a:rPr lang="en-US" altLang="zh-CN" dirty="0">
                <a:effectLst/>
                <a:ea typeface="宋体" panose="02010600030101010101" pitchFamily="2" charset="-122"/>
                <a:cs typeface="Times New Roman" panose="02020603050405020304" pitchFamily="18" charset="0"/>
              </a:rPr>
              <a:t>7</a:t>
            </a:r>
            <a:r>
              <a:rPr lang="zh-CN" altLang="en-US" dirty="0">
                <a:effectLst/>
                <a:ea typeface="宋体" panose="02010600030101010101" pitchFamily="2" charset="-122"/>
                <a:cs typeface="Times New Roman" panose="02020603050405020304" pitchFamily="18" charset="0"/>
              </a:rPr>
              <a:t>是因为单片机上正好又</a:t>
            </a:r>
            <a:r>
              <a:rPr lang="en-US" altLang="zh-CN" dirty="0">
                <a:effectLst/>
                <a:ea typeface="宋体" panose="02010600030101010101" pitchFamily="2" charset="-122"/>
                <a:cs typeface="Times New Roman" panose="02020603050405020304" pitchFamily="18" charset="0"/>
              </a:rPr>
              <a:t>7</a:t>
            </a:r>
            <a:r>
              <a:rPr lang="zh-CN" altLang="en-US" dirty="0">
                <a:effectLst/>
                <a:ea typeface="宋体" panose="02010600030101010101" pitchFamily="2" charset="-122"/>
                <a:cs typeface="Times New Roman" panose="02020603050405020304" pitchFamily="18" charset="0"/>
              </a:rPr>
              <a:t>个按键，这样不对数据进行处理即可将数据进行上传。</a:t>
            </a:r>
            <a:endParaRPr lang="zh-CN" altLang="en-US" dirty="0"/>
          </a:p>
          <a:p>
            <a:endParaRPr lang="en-US" altLang="zh-CN" dirty="0">
              <a:effectLst/>
              <a:ea typeface="宋体" panose="02010600030101010101" pitchFamily="2" charset="-122"/>
              <a:cs typeface="Times New Roman" panose="02020603050405020304" pitchFamily="18" charset="0"/>
            </a:endParaRPr>
          </a:p>
          <a:p>
            <a:r>
              <a:rPr lang="zh-CN" altLang="en-US" dirty="0">
                <a:effectLst/>
                <a:ea typeface="宋体" panose="02010600030101010101" pitchFamily="2" charset="-122"/>
                <a:cs typeface="Times New Roman" panose="02020603050405020304" pitchFamily="18" charset="0"/>
              </a:rPr>
              <a:t>这样的话只需将</a:t>
            </a:r>
            <a:r>
              <a:rPr lang="en-US" altLang="zh-CN" dirty="0">
                <a:effectLst/>
                <a:ea typeface="宋体" panose="02010600030101010101" pitchFamily="2" charset="-122"/>
                <a:cs typeface="Times New Roman" panose="02020603050405020304" pitchFamily="18" charset="0"/>
              </a:rPr>
              <a:t>MQTT</a:t>
            </a:r>
            <a:r>
              <a:rPr lang="zh-CN" altLang="en-US" dirty="0">
                <a:effectLst/>
                <a:ea typeface="宋体" panose="02010600030101010101" pitchFamily="2" charset="-122"/>
                <a:cs typeface="Times New Roman" panose="02020603050405020304" pitchFamily="18" charset="0"/>
              </a:rPr>
              <a:t> </a:t>
            </a:r>
            <a:r>
              <a:rPr lang="en-US" altLang="zh-CN" dirty="0">
                <a:effectLst/>
                <a:ea typeface="宋体" panose="02010600030101010101" pitchFamily="2" charset="-122"/>
                <a:cs typeface="Times New Roman" panose="02020603050405020304" pitchFamily="18" charset="0"/>
              </a:rPr>
              <a:t>PUBLISH</a:t>
            </a:r>
            <a:r>
              <a:rPr lang="zh-CN" altLang="en-US" dirty="0">
                <a:effectLst/>
                <a:ea typeface="宋体" panose="02010600030101010101" pitchFamily="2" charset="-122"/>
                <a:cs typeface="Times New Roman" panose="02020603050405020304" pitchFamily="18" charset="0"/>
              </a:rPr>
              <a:t>报文的报头写入一个数组（如幻灯片所示）中作为模板，每次上传数据时仅修改特定的几个位置，也就是蓝色的部分的数据，即可完成对数据的打包，具体流程如。。。所示。</a:t>
            </a:r>
            <a:endParaRPr lang="en-US" altLang="zh-CN" dirty="0">
              <a:effectLst/>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1F434773-DA16-4156-AB5A-CABDDE39F99F}" type="slidenum">
              <a:rPr lang="zh-CN" altLang="en-US" smtClean="0"/>
              <a:t>8</a:t>
            </a:fld>
            <a:endParaRPr lang="zh-CN" altLang="en-US"/>
          </a:p>
        </p:txBody>
      </p:sp>
    </p:spTree>
    <p:extLst>
      <p:ext uri="{BB962C8B-B14F-4D97-AF65-F5344CB8AC3E}">
        <p14:creationId xmlns:p14="http://schemas.microsoft.com/office/powerpoint/2010/main" val="1522796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原理上来说，看门狗就是使用一个的计时器，计时器满就自动重启硬件，使用时让程序不断的重置这个定时器即可，如果程序卡死导致无法重置定时器，定时器满后便对硬件进行复位。</a:t>
            </a:r>
            <a:endParaRPr lang="en-US" altLang="zh-CN" dirty="0"/>
          </a:p>
          <a:p>
            <a:endParaRPr lang="en-US" altLang="zh-CN" dirty="0"/>
          </a:p>
          <a:p>
            <a:r>
              <a:rPr lang="zh-CN" altLang="zh-CN" dirty="0">
                <a:effectLst/>
                <a:ea typeface="宋体" panose="02010600030101010101" pitchFamily="2" charset="-122"/>
                <a:cs typeface="Times New Roman" panose="02020603050405020304" pitchFamily="18" charset="0"/>
              </a:rPr>
              <a:t>本系统设计中使用</a:t>
            </a:r>
            <a:r>
              <a:rPr lang="en-US" altLang="zh-CN" dirty="0">
                <a:effectLst/>
                <a:ea typeface="宋体" panose="02010600030101010101" pitchFamily="2" charset="-122"/>
              </a:rPr>
              <a:t>IAP15W4K58S4</a:t>
            </a:r>
            <a:r>
              <a:rPr lang="zh-CN" altLang="zh-CN" dirty="0">
                <a:effectLst/>
                <a:ea typeface="宋体" panose="02010600030101010101" pitchFamily="2" charset="-122"/>
                <a:cs typeface="Times New Roman" panose="02020603050405020304" pitchFamily="18" charset="0"/>
              </a:rPr>
              <a:t>单片机中自带的硬件看门狗功能，该功能使用特殊功能寄存器</a:t>
            </a:r>
            <a:r>
              <a:rPr lang="en-US" altLang="zh-CN" dirty="0">
                <a:effectLst/>
                <a:ea typeface="宋体" panose="02010600030101010101" pitchFamily="2" charset="-122"/>
              </a:rPr>
              <a:t>WDT_CONTR</a:t>
            </a:r>
            <a:r>
              <a:rPr lang="zh-CN" altLang="zh-CN" dirty="0">
                <a:effectLst/>
                <a:ea typeface="宋体" panose="02010600030101010101" pitchFamily="2" charset="-122"/>
                <a:cs typeface="Times New Roman" panose="02020603050405020304" pitchFamily="18" charset="0"/>
              </a:rPr>
              <a:t>来控制硬件看门狗</a:t>
            </a:r>
            <a:r>
              <a:rPr lang="zh-CN" altLang="en-US" dirty="0">
                <a:effectLst/>
                <a:ea typeface="宋体" panose="02010600030101010101" pitchFamily="2" charset="-122"/>
                <a:cs typeface="Times New Roman" panose="02020603050405020304" pitchFamily="18" charset="0"/>
              </a:rPr>
              <a:t>，具体的寄存器内容如表所示。</a:t>
            </a:r>
            <a:endParaRPr lang="en-US" altLang="zh-CN" dirty="0">
              <a:effectLst/>
              <a:ea typeface="宋体" panose="02010600030101010101" pitchFamily="2" charset="-122"/>
              <a:cs typeface="Times New Roman" panose="02020603050405020304" pitchFamily="18" charset="0"/>
            </a:endParaRPr>
          </a:p>
          <a:p>
            <a:endParaRPr lang="en-US" altLang="zh-CN" dirty="0">
              <a:effectLst/>
              <a:ea typeface="宋体" panose="02010600030101010101" pitchFamily="2" charset="-122"/>
              <a:cs typeface="Times New Roman" panose="02020603050405020304" pitchFamily="18" charset="0"/>
            </a:endParaRPr>
          </a:p>
          <a:p>
            <a:r>
              <a:rPr lang="zh-CN" altLang="en-US" dirty="0">
                <a:effectLst/>
                <a:ea typeface="宋体" panose="02010600030101010101" pitchFamily="2" charset="-122"/>
                <a:cs typeface="Times New Roman" panose="02020603050405020304" pitchFamily="18" charset="0"/>
              </a:rPr>
              <a:t>在代码中实际使用时，只需要向该寄存器写入数据即可启动看门狗。本系统中使用了一个</a:t>
            </a:r>
            <a:r>
              <a:rPr lang="en-US" altLang="zh-CN" dirty="0">
                <a:effectLst/>
                <a:ea typeface="宋体" panose="02010600030101010101" pitchFamily="2" charset="-122"/>
                <a:cs typeface="Times New Roman" panose="02020603050405020304" pitchFamily="18" charset="0"/>
              </a:rPr>
              <a:t>8</a:t>
            </a:r>
            <a:r>
              <a:rPr lang="zh-CN" altLang="en-US" dirty="0">
                <a:effectLst/>
                <a:ea typeface="宋体" panose="02010600030101010101" pitchFamily="2" charset="-122"/>
                <a:cs typeface="Times New Roman" panose="02020603050405020304" pitchFamily="18" charset="0"/>
              </a:rPr>
              <a:t>秒左右的看门狗，可保证硬件在卡死</a:t>
            </a:r>
            <a:r>
              <a:rPr lang="en-US" altLang="zh-CN" dirty="0">
                <a:effectLst/>
                <a:ea typeface="宋体" panose="02010600030101010101" pitchFamily="2" charset="-122"/>
                <a:cs typeface="Times New Roman" panose="02020603050405020304" pitchFamily="18" charset="0"/>
              </a:rPr>
              <a:t>8s</a:t>
            </a:r>
            <a:r>
              <a:rPr lang="zh-CN" altLang="en-US" dirty="0">
                <a:effectLst/>
                <a:ea typeface="宋体" panose="02010600030101010101" pitchFamily="2" charset="-122"/>
                <a:cs typeface="Times New Roman" panose="02020603050405020304" pitchFamily="18" charset="0"/>
              </a:rPr>
              <a:t>后自动重启，恢复工作</a:t>
            </a:r>
            <a:endParaRPr lang="zh-CN" altLang="en-US" dirty="0"/>
          </a:p>
        </p:txBody>
      </p:sp>
      <p:sp>
        <p:nvSpPr>
          <p:cNvPr id="4" name="灯片编号占位符 3"/>
          <p:cNvSpPr>
            <a:spLocks noGrp="1"/>
          </p:cNvSpPr>
          <p:nvPr>
            <p:ph type="sldNum" sz="quarter" idx="5"/>
          </p:nvPr>
        </p:nvSpPr>
        <p:spPr/>
        <p:txBody>
          <a:bodyPr/>
          <a:lstStyle/>
          <a:p>
            <a:fld id="{1F434773-DA16-4156-AB5A-CABDDE39F99F}" type="slidenum">
              <a:rPr lang="zh-CN" altLang="en-US" smtClean="0"/>
              <a:t>9</a:t>
            </a:fld>
            <a:endParaRPr lang="zh-CN" altLang="en-US"/>
          </a:p>
        </p:txBody>
      </p:sp>
    </p:spTree>
    <p:extLst>
      <p:ext uri="{BB962C8B-B14F-4D97-AF65-F5344CB8AC3E}">
        <p14:creationId xmlns:p14="http://schemas.microsoft.com/office/powerpoint/2010/main" val="59592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2B6DC59-3ED2-4291-BD62-4E10CEAF5D1C}" type="datetime1">
              <a:rPr lang="zh-CN" altLang="en-US" smtClean="0"/>
              <a:t>2023/6/10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373930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BA5506-5AA5-4022-8788-0BAF5C5BD293}" type="datetime1">
              <a:rPr lang="zh-CN" altLang="en-US" smtClean="0"/>
              <a:t>2023/6/10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196281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446474D-5E8D-428F-BEB5-165B21839DA0}" type="datetime1">
              <a:rPr lang="zh-CN" altLang="en-US" smtClean="0"/>
              <a:t>2023/6/10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3375488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4" name="矩形 3"/>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6" name="矩形 5"/>
          <p:cNvSpPr/>
          <p:nvPr userDrawn="1"/>
        </p:nvSpPr>
        <p:spPr>
          <a:xfrm>
            <a:off x="0" y="133741"/>
            <a:ext cx="12192000" cy="202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7" name="文本占位符 7"/>
          <p:cNvSpPr>
            <a:spLocks noGrp="1"/>
          </p:cNvSpPr>
          <p:nvPr>
            <p:ph type="body" sz="quarter" idx="10" hasCustomPrompt="1"/>
          </p:nvPr>
        </p:nvSpPr>
        <p:spPr>
          <a:xfrm>
            <a:off x="214504" y="436037"/>
            <a:ext cx="4868117" cy="529569"/>
          </a:xfrm>
          <a:prstGeom prst="rect">
            <a:avLst/>
          </a:prstGeom>
          <a:ln w="12700" cmpd="sng">
            <a:noFill/>
          </a:ln>
        </p:spPr>
        <p:txBody>
          <a:bodyPr vert="horz" anchor="ctr">
            <a:normAutofit/>
          </a:bodyPr>
          <a:lstStyle>
            <a:lvl1pPr marL="0" indent="0" algn="l">
              <a:buNone/>
              <a:defRPr sz="2000" b="1">
                <a:solidFill>
                  <a:schemeClr val="accent1">
                    <a:lumMod val="50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9" name="矩形 8"/>
          <p:cNvSpPr/>
          <p:nvPr userDrawn="1"/>
        </p:nvSpPr>
        <p:spPr>
          <a:xfrm>
            <a:off x="0" y="436036"/>
            <a:ext cx="214504" cy="5295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Tree>
    <p:extLst>
      <p:ext uri="{BB962C8B-B14F-4D97-AF65-F5344CB8AC3E}">
        <p14:creationId xmlns:p14="http://schemas.microsoft.com/office/powerpoint/2010/main" val="693910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 name="矩形 2"/>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0" b="100000" l="0" r="100000">
                        <a14:foregroundMark x1="66146" y1="90938" x2="66146" y2="90938"/>
                        <a14:foregroundMark x1="73333" y1="88750" x2="83229" y2="88750"/>
                        <a14:foregroundMark x1="74271" y1="67344" x2="93958" y2="67188"/>
                        <a14:foregroundMark x1="75104" y1="52188" x2="93750" y2="51563"/>
                        <a14:foregroundMark x1="73125" y1="32031" x2="95833" y2="33594"/>
                        <a14:foregroundMark x1="76771" y1="17500" x2="95729" y2="16094"/>
                        <a14:foregroundMark x1="74583" y1="3750" x2="92396" y2="6094"/>
                        <a14:foregroundMark x1="64896" y1="11250" x2="59271" y2="28125"/>
                        <a14:foregroundMark x1="72604" y1="79844" x2="98021" y2="78438"/>
                        <a14:foregroundMark x1="72604" y1="77969" x2="96146" y2="77344"/>
                        <a14:foregroundMark x1="74375" y1="93906" x2="94479" y2="94063"/>
                        <a14:foregroundMark x1="65208" y1="87500" x2="59792" y2="96719"/>
                        <a14:foregroundMark x1="69792" y1="43750" x2="96458" y2="43438"/>
                        <a14:foregroundMark x1="66250" y1="23594" x2="58438" y2="43906"/>
                        <a14:foregroundMark x1="59792" y1="15625" x2="58021" y2="22344"/>
                        <a14:backgroundMark x1="31771" y1="50781" x2="31771" y2="50781"/>
                        <a14:backgroundMark x1="5208" y1="14688" x2="45938" y2="78125"/>
                      </a14:backgroundRemoval>
                    </a14:imgEffect>
                  </a14:imgLayer>
                </a14:imgProps>
              </a:ext>
              <a:ext uri="{28A0092B-C50C-407E-A947-70E740481C1C}">
                <a14:useLocalDpi xmlns:a14="http://schemas.microsoft.com/office/drawing/2010/main" val="0"/>
              </a:ext>
            </a:extLst>
          </a:blip>
          <a:srcRect l="55255" t="7813" b="7813"/>
          <a:stretch/>
        </p:blipFill>
        <p:spPr>
          <a:xfrm>
            <a:off x="6736701" y="0"/>
            <a:ext cx="5455299" cy="6858000"/>
          </a:xfrm>
          <a:prstGeom prst="rect">
            <a:avLst/>
          </a:prstGeom>
          <a:effectLst>
            <a:outerShdw blurRad="190500" sx="98000" sy="98000" algn="ctr" rotWithShape="0">
              <a:prstClr val="black">
                <a:alpha val="40000"/>
              </a:prstClr>
            </a:outerShdw>
          </a:effectLst>
        </p:spPr>
      </p:pic>
      <p:sp>
        <p:nvSpPr>
          <p:cNvPr id="6" name="文本占位符 5"/>
          <p:cNvSpPr>
            <a:spLocks noGrp="1"/>
          </p:cNvSpPr>
          <p:nvPr>
            <p:ph type="body" sz="quarter" idx="10"/>
          </p:nvPr>
        </p:nvSpPr>
        <p:spPr>
          <a:xfrm>
            <a:off x="879476" y="1554163"/>
            <a:ext cx="5109845" cy="834708"/>
          </a:xfrm>
          <a:prstGeom prst="rect">
            <a:avLst/>
          </a:prstGeom>
        </p:spPr>
        <p:txBody>
          <a:bodyPr anchor="ctr"/>
          <a:lstStyle>
            <a:lvl1pPr marL="0" indent="0">
              <a:buNone/>
              <a:defRPr sz="2700" b="1">
                <a:solidFill>
                  <a:schemeClr val="accent1">
                    <a:lumMod val="50000"/>
                  </a:schemeClr>
                </a:solidFill>
              </a:defRPr>
            </a:lvl1pPr>
          </a:lstStyle>
          <a:p>
            <a:pPr lvl="0"/>
            <a:r>
              <a:rPr kumimoji="1" lang="zh-CN" altLang="en-US"/>
              <a:t>单击此处编辑母版文本样式</a:t>
            </a:r>
          </a:p>
        </p:txBody>
      </p:sp>
      <p:sp>
        <p:nvSpPr>
          <p:cNvPr id="7" name="文本占位符 5"/>
          <p:cNvSpPr>
            <a:spLocks noGrp="1"/>
          </p:cNvSpPr>
          <p:nvPr>
            <p:ph type="body" sz="quarter" idx="11"/>
          </p:nvPr>
        </p:nvSpPr>
        <p:spPr>
          <a:xfrm>
            <a:off x="879473" y="2388871"/>
            <a:ext cx="7098667" cy="1215006"/>
          </a:xfrm>
          <a:prstGeom prst="rect">
            <a:avLst/>
          </a:prstGeom>
          <a:solidFill>
            <a:schemeClr val="accent2"/>
          </a:solidFill>
        </p:spPr>
        <p:txBody>
          <a:bodyPr anchor="ctr"/>
          <a:lstStyle>
            <a:lvl1pPr marL="0" indent="0">
              <a:buNone/>
              <a:defRPr sz="3713" b="1">
                <a:solidFill>
                  <a:schemeClr val="bg1"/>
                </a:solidFill>
              </a:defRPr>
            </a:lvl1pPr>
          </a:lstStyle>
          <a:p>
            <a:pPr lvl="0"/>
            <a:r>
              <a:rPr kumimoji="1" lang="zh-CN" altLang="en-US"/>
              <a:t>单击此处编辑母版文本样式</a:t>
            </a:r>
          </a:p>
        </p:txBody>
      </p:sp>
      <p:sp>
        <p:nvSpPr>
          <p:cNvPr id="8" name="文本占位符 5"/>
          <p:cNvSpPr>
            <a:spLocks noGrp="1"/>
          </p:cNvSpPr>
          <p:nvPr>
            <p:ph type="body" sz="quarter" idx="12"/>
          </p:nvPr>
        </p:nvSpPr>
        <p:spPr>
          <a:xfrm>
            <a:off x="879473" y="3603879"/>
            <a:ext cx="7098667" cy="579503"/>
          </a:xfrm>
          <a:prstGeom prst="rect">
            <a:avLst/>
          </a:prstGeom>
        </p:spPr>
        <p:txBody>
          <a:bodyPr anchor="ctr"/>
          <a:lstStyle>
            <a:lvl1pPr marL="0" indent="0">
              <a:buNone/>
              <a:defRPr sz="1575" b="1">
                <a:solidFill>
                  <a:schemeClr val="accent1"/>
                </a:solidFill>
              </a:defRPr>
            </a:lvl1pPr>
          </a:lstStyle>
          <a:p>
            <a:pPr lvl="0"/>
            <a:r>
              <a:rPr kumimoji="1" lang="zh-CN" altLang="en-US"/>
              <a:t>单击此处编辑母版文本样式</a:t>
            </a:r>
          </a:p>
        </p:txBody>
      </p:sp>
      <p:sp>
        <p:nvSpPr>
          <p:cNvPr id="9" name="文本占位符 5"/>
          <p:cNvSpPr>
            <a:spLocks noGrp="1"/>
          </p:cNvSpPr>
          <p:nvPr>
            <p:ph type="body" sz="quarter" idx="13"/>
          </p:nvPr>
        </p:nvSpPr>
        <p:spPr>
          <a:xfrm>
            <a:off x="879476" y="4260278"/>
            <a:ext cx="5109845" cy="1511877"/>
          </a:xfrm>
          <a:prstGeom prst="rect">
            <a:avLst/>
          </a:prstGeom>
        </p:spPr>
        <p:txBody>
          <a:bodyPr anchor="t"/>
          <a:lstStyle>
            <a:lvl1pPr marL="160731" indent="-160731">
              <a:buFont typeface="Arial" charset="0"/>
              <a:buChar char="•"/>
              <a:defRPr sz="788" b="1">
                <a:solidFill>
                  <a:schemeClr val="accent1">
                    <a:lumMod val="50000"/>
                  </a:schemeClr>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67990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 name="矩形 2"/>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5" name="矩形 4"/>
          <p:cNvSpPr/>
          <p:nvPr userDrawn="1"/>
        </p:nvSpPr>
        <p:spPr>
          <a:xfrm>
            <a:off x="874057" y="990600"/>
            <a:ext cx="5266815" cy="4800600"/>
          </a:xfrm>
          <a:prstGeom prst="rect">
            <a:avLst/>
          </a:prstGeom>
          <a:solidFill>
            <a:schemeClr val="accent1">
              <a:lumMod val="50000"/>
              <a:alpha val="70000"/>
            </a:schemeClr>
          </a:solidFill>
          <a:ln w="9525" cap="flat" cmpd="sng" algn="ctr">
            <a:noFill/>
            <a:prstDash val="solid"/>
          </a:ln>
          <a:effectLst/>
        </p:spPr>
        <p:txBody>
          <a:bodyPr rtlCol="0" anchor="ctr"/>
          <a:lstStyle/>
          <a:p>
            <a:pPr marL="0" marR="0" lvl="0" indent="0" algn="ctr" defTabSz="342884" eaLnBrk="1" fontAlgn="auto" latinLnBrk="0" hangingPunct="1">
              <a:lnSpc>
                <a:spcPct val="90000"/>
              </a:lnSpc>
              <a:spcBef>
                <a:spcPts val="0"/>
              </a:spcBef>
              <a:spcAft>
                <a:spcPts val="0"/>
              </a:spcAft>
              <a:buClrTx/>
              <a:buSzTx/>
              <a:buFontTx/>
              <a:buNone/>
              <a:tabLst/>
              <a:defRPr/>
            </a:pPr>
            <a:endParaRPr kumimoji="1" lang="zh-CN" altLang="en-US" sz="90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占位符 5"/>
          <p:cNvSpPr>
            <a:spLocks noGrp="1"/>
          </p:cNvSpPr>
          <p:nvPr>
            <p:ph type="body" sz="quarter" idx="10" hasCustomPrompt="1"/>
          </p:nvPr>
        </p:nvSpPr>
        <p:spPr>
          <a:xfrm>
            <a:off x="7806055" y="1965960"/>
            <a:ext cx="3223896" cy="1680210"/>
          </a:xfrm>
          <a:prstGeom prst="rect">
            <a:avLst/>
          </a:prstGeom>
        </p:spPr>
        <p:txBody>
          <a:bodyPr anchor="ctr"/>
          <a:lstStyle>
            <a:lvl1pPr marL="0" indent="0" algn="ctr">
              <a:buNone/>
              <a:defRPr sz="6638" b="1">
                <a:solidFill>
                  <a:schemeClr val="accent1">
                    <a:lumMod val="50000"/>
                  </a:schemeClr>
                </a:solidFill>
              </a:defRPr>
            </a:lvl1pPr>
          </a:lstStyle>
          <a:p>
            <a:pPr lvl="0"/>
            <a:r>
              <a:rPr kumimoji="1" lang="zh-CN" altLang="en-US" dirty="0"/>
              <a:t>目录</a:t>
            </a:r>
          </a:p>
        </p:txBody>
      </p:sp>
      <p:sp>
        <p:nvSpPr>
          <p:cNvPr id="7" name="文本占位符 5"/>
          <p:cNvSpPr>
            <a:spLocks noGrp="1"/>
          </p:cNvSpPr>
          <p:nvPr>
            <p:ph type="body" sz="quarter" idx="11" hasCustomPrompt="1"/>
          </p:nvPr>
        </p:nvSpPr>
        <p:spPr>
          <a:xfrm>
            <a:off x="7806055" y="3646170"/>
            <a:ext cx="3223896" cy="582930"/>
          </a:xfrm>
          <a:prstGeom prst="rect">
            <a:avLst/>
          </a:prstGeom>
        </p:spPr>
        <p:txBody>
          <a:bodyPr anchor="ctr"/>
          <a:lstStyle>
            <a:lvl1pPr marL="0" indent="0" algn="ctr">
              <a:buNone/>
              <a:defRPr sz="2475" b="1">
                <a:solidFill>
                  <a:schemeClr val="accent1">
                    <a:lumMod val="50000"/>
                  </a:schemeClr>
                </a:solidFill>
              </a:defRPr>
            </a:lvl1pPr>
          </a:lstStyle>
          <a:p>
            <a:pPr lvl="0"/>
            <a:r>
              <a:rPr kumimoji="1" lang="en-US" altLang="zh-CN" dirty="0"/>
              <a:t>CONTENTS</a:t>
            </a:r>
            <a:endParaRPr kumimoji="1" lang="zh-CN" altLang="en-US" dirty="0"/>
          </a:p>
        </p:txBody>
      </p:sp>
      <p:sp>
        <p:nvSpPr>
          <p:cNvPr id="8" name="文本占位符 5"/>
          <p:cNvSpPr>
            <a:spLocks noGrp="1"/>
          </p:cNvSpPr>
          <p:nvPr>
            <p:ph type="body" sz="quarter" idx="12" hasCustomPrompt="1"/>
          </p:nvPr>
        </p:nvSpPr>
        <p:spPr>
          <a:xfrm>
            <a:off x="1450977" y="1908246"/>
            <a:ext cx="835027" cy="651828"/>
          </a:xfrm>
          <a:prstGeom prst="rect">
            <a:avLst/>
          </a:prstGeom>
        </p:spPr>
        <p:txBody>
          <a:bodyPr anchor="ctr"/>
          <a:lstStyle>
            <a:lvl1pPr marL="0" indent="0">
              <a:buNone/>
              <a:defRPr sz="2475" b="0">
                <a:solidFill>
                  <a:schemeClr val="bg1"/>
                </a:solidFill>
              </a:defRPr>
            </a:lvl1pPr>
          </a:lstStyle>
          <a:p>
            <a:pPr lvl="0"/>
            <a:r>
              <a:rPr kumimoji="1" lang="en-US" altLang="zh-CN" dirty="0"/>
              <a:t>00</a:t>
            </a:r>
            <a:endParaRPr kumimoji="1" lang="zh-CN" altLang="en-US" dirty="0"/>
          </a:p>
        </p:txBody>
      </p:sp>
      <p:sp>
        <p:nvSpPr>
          <p:cNvPr id="9" name="文本占位符 5"/>
          <p:cNvSpPr>
            <a:spLocks noGrp="1"/>
          </p:cNvSpPr>
          <p:nvPr>
            <p:ph type="body" sz="quarter" idx="13"/>
          </p:nvPr>
        </p:nvSpPr>
        <p:spPr>
          <a:xfrm>
            <a:off x="2286004" y="2011585"/>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
        <p:nvSpPr>
          <p:cNvPr id="10" name="文本占位符 5"/>
          <p:cNvSpPr>
            <a:spLocks noGrp="1"/>
          </p:cNvSpPr>
          <p:nvPr>
            <p:ph type="body" sz="quarter" idx="14" hasCustomPrompt="1"/>
          </p:nvPr>
        </p:nvSpPr>
        <p:spPr>
          <a:xfrm>
            <a:off x="1450977" y="2996639"/>
            <a:ext cx="835027" cy="651828"/>
          </a:xfrm>
          <a:prstGeom prst="rect">
            <a:avLst/>
          </a:prstGeom>
        </p:spPr>
        <p:txBody>
          <a:bodyPr anchor="ctr"/>
          <a:lstStyle>
            <a:lvl1pPr marL="0" indent="0">
              <a:buNone/>
              <a:defRPr sz="2475" b="0">
                <a:solidFill>
                  <a:schemeClr val="bg1"/>
                </a:solidFill>
              </a:defRPr>
            </a:lvl1pPr>
          </a:lstStyle>
          <a:p>
            <a:pPr lvl="0"/>
            <a:r>
              <a:rPr kumimoji="1" lang="en-US" altLang="zh-CN" dirty="0"/>
              <a:t>00</a:t>
            </a:r>
            <a:endParaRPr kumimoji="1" lang="zh-CN" altLang="en-US" dirty="0"/>
          </a:p>
        </p:txBody>
      </p:sp>
      <p:sp>
        <p:nvSpPr>
          <p:cNvPr id="11" name="文本占位符 5"/>
          <p:cNvSpPr>
            <a:spLocks noGrp="1"/>
          </p:cNvSpPr>
          <p:nvPr>
            <p:ph type="body" sz="quarter" idx="15"/>
          </p:nvPr>
        </p:nvSpPr>
        <p:spPr>
          <a:xfrm>
            <a:off x="2286004" y="3099979"/>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
        <p:nvSpPr>
          <p:cNvPr id="12" name="文本占位符 5"/>
          <p:cNvSpPr>
            <a:spLocks noGrp="1"/>
          </p:cNvSpPr>
          <p:nvPr>
            <p:ph type="body" sz="quarter" idx="16" hasCustomPrompt="1"/>
          </p:nvPr>
        </p:nvSpPr>
        <p:spPr>
          <a:xfrm>
            <a:off x="1450977" y="4085032"/>
            <a:ext cx="835027" cy="651828"/>
          </a:xfrm>
          <a:prstGeom prst="rect">
            <a:avLst/>
          </a:prstGeom>
        </p:spPr>
        <p:txBody>
          <a:bodyPr anchor="ctr"/>
          <a:lstStyle>
            <a:lvl1pPr marL="0" indent="0">
              <a:buNone/>
              <a:defRPr sz="2475" b="0">
                <a:solidFill>
                  <a:schemeClr val="bg1"/>
                </a:solidFill>
              </a:defRPr>
            </a:lvl1pPr>
          </a:lstStyle>
          <a:p>
            <a:pPr lvl="0"/>
            <a:r>
              <a:rPr kumimoji="1" lang="en-US" altLang="zh-CN" dirty="0"/>
              <a:t>00</a:t>
            </a:r>
            <a:endParaRPr kumimoji="1" lang="zh-CN" altLang="en-US" dirty="0"/>
          </a:p>
        </p:txBody>
      </p:sp>
      <p:sp>
        <p:nvSpPr>
          <p:cNvPr id="13" name="文本占位符 5"/>
          <p:cNvSpPr>
            <a:spLocks noGrp="1"/>
          </p:cNvSpPr>
          <p:nvPr>
            <p:ph type="body" sz="quarter" idx="17"/>
          </p:nvPr>
        </p:nvSpPr>
        <p:spPr>
          <a:xfrm>
            <a:off x="2286004" y="4182585"/>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234495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 name="矩形 2"/>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5" name="矩形 4"/>
          <p:cNvSpPr/>
          <p:nvPr userDrawn="1"/>
        </p:nvSpPr>
        <p:spPr>
          <a:xfrm>
            <a:off x="874057" y="990600"/>
            <a:ext cx="5266815" cy="4800600"/>
          </a:xfrm>
          <a:prstGeom prst="rect">
            <a:avLst/>
          </a:prstGeom>
          <a:solidFill>
            <a:schemeClr val="accent1">
              <a:lumMod val="50000"/>
              <a:alpha val="70000"/>
            </a:schemeClr>
          </a:solidFill>
          <a:ln w="9525" cap="flat" cmpd="sng" algn="ctr">
            <a:noFill/>
            <a:prstDash val="solid"/>
          </a:ln>
          <a:effectLst/>
        </p:spPr>
        <p:txBody>
          <a:bodyPr rtlCol="0" anchor="ctr"/>
          <a:lstStyle/>
          <a:p>
            <a:pPr marL="0" marR="0" lvl="0" indent="0" algn="ctr" defTabSz="342884" eaLnBrk="1" fontAlgn="auto" latinLnBrk="0" hangingPunct="1">
              <a:lnSpc>
                <a:spcPct val="90000"/>
              </a:lnSpc>
              <a:spcBef>
                <a:spcPts val="0"/>
              </a:spcBef>
              <a:spcAft>
                <a:spcPts val="0"/>
              </a:spcAft>
              <a:buClrTx/>
              <a:buSzTx/>
              <a:buFontTx/>
              <a:buNone/>
              <a:tabLst/>
              <a:defRPr/>
            </a:pPr>
            <a:endParaRPr kumimoji="1" lang="zh-CN" altLang="en-US" sz="90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占位符 5"/>
          <p:cNvSpPr>
            <a:spLocks noGrp="1"/>
          </p:cNvSpPr>
          <p:nvPr>
            <p:ph type="body" sz="quarter" idx="10" hasCustomPrompt="1"/>
          </p:nvPr>
        </p:nvSpPr>
        <p:spPr>
          <a:xfrm>
            <a:off x="7806055" y="1965960"/>
            <a:ext cx="3223896" cy="1680210"/>
          </a:xfrm>
          <a:prstGeom prst="rect">
            <a:avLst/>
          </a:prstGeom>
        </p:spPr>
        <p:txBody>
          <a:bodyPr anchor="ctr"/>
          <a:lstStyle>
            <a:lvl1pPr marL="0" indent="0" algn="ctr">
              <a:buNone/>
              <a:defRPr sz="6638" b="1">
                <a:solidFill>
                  <a:schemeClr val="accent1">
                    <a:lumMod val="50000"/>
                  </a:schemeClr>
                </a:solidFill>
              </a:defRPr>
            </a:lvl1pPr>
          </a:lstStyle>
          <a:p>
            <a:pPr lvl="0"/>
            <a:r>
              <a:rPr kumimoji="1" lang="zh-CN" altLang="en-US" dirty="0"/>
              <a:t>目录</a:t>
            </a:r>
          </a:p>
        </p:txBody>
      </p:sp>
      <p:sp>
        <p:nvSpPr>
          <p:cNvPr id="7" name="文本占位符 5"/>
          <p:cNvSpPr>
            <a:spLocks noGrp="1"/>
          </p:cNvSpPr>
          <p:nvPr>
            <p:ph type="body" sz="quarter" idx="11" hasCustomPrompt="1"/>
          </p:nvPr>
        </p:nvSpPr>
        <p:spPr>
          <a:xfrm>
            <a:off x="7806055" y="3646170"/>
            <a:ext cx="3223896" cy="582930"/>
          </a:xfrm>
          <a:prstGeom prst="rect">
            <a:avLst/>
          </a:prstGeom>
        </p:spPr>
        <p:txBody>
          <a:bodyPr anchor="ctr"/>
          <a:lstStyle>
            <a:lvl1pPr marL="0" indent="0" algn="ctr">
              <a:buNone/>
              <a:defRPr sz="2475" b="1">
                <a:solidFill>
                  <a:schemeClr val="accent1">
                    <a:lumMod val="50000"/>
                  </a:schemeClr>
                </a:solidFill>
              </a:defRPr>
            </a:lvl1pPr>
          </a:lstStyle>
          <a:p>
            <a:pPr lvl="0"/>
            <a:r>
              <a:rPr kumimoji="1" lang="en-US" altLang="zh-CN" dirty="0"/>
              <a:t>CONTENTS</a:t>
            </a:r>
            <a:endParaRPr kumimoji="1" lang="zh-CN" altLang="en-US" dirty="0"/>
          </a:p>
        </p:txBody>
      </p:sp>
      <p:sp>
        <p:nvSpPr>
          <p:cNvPr id="8" name="文本占位符 5"/>
          <p:cNvSpPr>
            <a:spLocks noGrp="1"/>
          </p:cNvSpPr>
          <p:nvPr>
            <p:ph type="body" sz="quarter" idx="12" hasCustomPrompt="1"/>
          </p:nvPr>
        </p:nvSpPr>
        <p:spPr>
          <a:xfrm>
            <a:off x="1450977" y="1417471"/>
            <a:ext cx="835027" cy="651828"/>
          </a:xfrm>
          <a:prstGeom prst="rect">
            <a:avLst/>
          </a:prstGeom>
        </p:spPr>
        <p:txBody>
          <a:bodyPr anchor="ctr"/>
          <a:lstStyle>
            <a:lvl1pPr marL="0" indent="0">
              <a:buNone/>
              <a:defRPr sz="2475" b="0">
                <a:solidFill>
                  <a:schemeClr val="bg1"/>
                </a:solidFill>
              </a:defRPr>
            </a:lvl1pPr>
          </a:lstStyle>
          <a:p>
            <a:pPr lvl="0"/>
            <a:r>
              <a:rPr kumimoji="1" lang="en-US" altLang="zh-CN" dirty="0"/>
              <a:t>00</a:t>
            </a:r>
            <a:endParaRPr kumimoji="1" lang="zh-CN" altLang="en-US" dirty="0"/>
          </a:p>
        </p:txBody>
      </p:sp>
      <p:sp>
        <p:nvSpPr>
          <p:cNvPr id="9" name="文本占位符 5"/>
          <p:cNvSpPr>
            <a:spLocks noGrp="1"/>
          </p:cNvSpPr>
          <p:nvPr>
            <p:ph type="body" sz="quarter" idx="13"/>
          </p:nvPr>
        </p:nvSpPr>
        <p:spPr>
          <a:xfrm>
            <a:off x="2286004" y="1520810"/>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
        <p:nvSpPr>
          <p:cNvPr id="10" name="文本占位符 5"/>
          <p:cNvSpPr>
            <a:spLocks noGrp="1"/>
          </p:cNvSpPr>
          <p:nvPr>
            <p:ph type="body" sz="quarter" idx="14" hasCustomPrompt="1"/>
          </p:nvPr>
        </p:nvSpPr>
        <p:spPr>
          <a:xfrm>
            <a:off x="1450977" y="2505864"/>
            <a:ext cx="835027" cy="651828"/>
          </a:xfrm>
          <a:prstGeom prst="rect">
            <a:avLst/>
          </a:prstGeom>
        </p:spPr>
        <p:txBody>
          <a:bodyPr anchor="ctr"/>
          <a:lstStyle>
            <a:lvl1pPr marL="0" indent="0">
              <a:buNone/>
              <a:defRPr sz="2475" b="0">
                <a:solidFill>
                  <a:schemeClr val="bg1"/>
                </a:solidFill>
              </a:defRPr>
            </a:lvl1pPr>
          </a:lstStyle>
          <a:p>
            <a:pPr lvl="0"/>
            <a:r>
              <a:rPr kumimoji="1" lang="en-US" altLang="zh-CN" dirty="0"/>
              <a:t>00</a:t>
            </a:r>
            <a:endParaRPr kumimoji="1" lang="zh-CN" altLang="en-US" dirty="0"/>
          </a:p>
        </p:txBody>
      </p:sp>
      <p:sp>
        <p:nvSpPr>
          <p:cNvPr id="11" name="文本占位符 5"/>
          <p:cNvSpPr>
            <a:spLocks noGrp="1"/>
          </p:cNvSpPr>
          <p:nvPr>
            <p:ph type="body" sz="quarter" idx="15"/>
          </p:nvPr>
        </p:nvSpPr>
        <p:spPr>
          <a:xfrm>
            <a:off x="2286004" y="2609204"/>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
        <p:nvSpPr>
          <p:cNvPr id="12" name="文本占位符 5"/>
          <p:cNvSpPr>
            <a:spLocks noGrp="1"/>
          </p:cNvSpPr>
          <p:nvPr>
            <p:ph type="body" sz="quarter" idx="16" hasCustomPrompt="1"/>
          </p:nvPr>
        </p:nvSpPr>
        <p:spPr>
          <a:xfrm>
            <a:off x="1450977" y="3594257"/>
            <a:ext cx="835027" cy="651828"/>
          </a:xfrm>
          <a:prstGeom prst="rect">
            <a:avLst/>
          </a:prstGeom>
        </p:spPr>
        <p:txBody>
          <a:bodyPr anchor="ctr"/>
          <a:lstStyle>
            <a:lvl1pPr marL="0" indent="0">
              <a:buNone/>
              <a:defRPr sz="2475" b="0">
                <a:solidFill>
                  <a:schemeClr val="bg1"/>
                </a:solidFill>
              </a:defRPr>
            </a:lvl1pPr>
          </a:lstStyle>
          <a:p>
            <a:pPr lvl="0"/>
            <a:r>
              <a:rPr kumimoji="1" lang="en-US" altLang="zh-CN" dirty="0"/>
              <a:t>00</a:t>
            </a:r>
            <a:endParaRPr kumimoji="1" lang="zh-CN" altLang="en-US" dirty="0"/>
          </a:p>
        </p:txBody>
      </p:sp>
      <p:sp>
        <p:nvSpPr>
          <p:cNvPr id="13" name="文本占位符 5"/>
          <p:cNvSpPr>
            <a:spLocks noGrp="1"/>
          </p:cNvSpPr>
          <p:nvPr>
            <p:ph type="body" sz="quarter" idx="17"/>
          </p:nvPr>
        </p:nvSpPr>
        <p:spPr>
          <a:xfrm>
            <a:off x="2286004" y="3691810"/>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
        <p:nvSpPr>
          <p:cNvPr id="22" name="文本占位符 5"/>
          <p:cNvSpPr>
            <a:spLocks noGrp="1"/>
          </p:cNvSpPr>
          <p:nvPr>
            <p:ph type="body" sz="quarter" idx="22" hasCustomPrompt="1"/>
          </p:nvPr>
        </p:nvSpPr>
        <p:spPr>
          <a:xfrm>
            <a:off x="1450977" y="4682651"/>
            <a:ext cx="835027" cy="651828"/>
          </a:xfrm>
          <a:prstGeom prst="rect">
            <a:avLst/>
          </a:prstGeom>
        </p:spPr>
        <p:txBody>
          <a:bodyPr anchor="ctr"/>
          <a:lstStyle>
            <a:lvl1pPr marL="0" indent="0">
              <a:buNone/>
              <a:defRPr sz="2475" b="0">
                <a:solidFill>
                  <a:schemeClr val="bg1"/>
                </a:solidFill>
              </a:defRPr>
            </a:lvl1pPr>
          </a:lstStyle>
          <a:p>
            <a:pPr lvl="0"/>
            <a:r>
              <a:rPr kumimoji="1" lang="en-US" altLang="zh-CN" dirty="0"/>
              <a:t>00</a:t>
            </a:r>
            <a:endParaRPr kumimoji="1" lang="zh-CN" altLang="en-US" dirty="0"/>
          </a:p>
        </p:txBody>
      </p:sp>
      <p:sp>
        <p:nvSpPr>
          <p:cNvPr id="23" name="文本占位符 5"/>
          <p:cNvSpPr>
            <a:spLocks noGrp="1"/>
          </p:cNvSpPr>
          <p:nvPr>
            <p:ph type="body" sz="quarter" idx="23"/>
          </p:nvPr>
        </p:nvSpPr>
        <p:spPr>
          <a:xfrm>
            <a:off x="2286004" y="4785990"/>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3430508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 name="矩形 2"/>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5" name="矩形 4"/>
          <p:cNvSpPr/>
          <p:nvPr userDrawn="1"/>
        </p:nvSpPr>
        <p:spPr>
          <a:xfrm>
            <a:off x="874057" y="990600"/>
            <a:ext cx="5266815" cy="4800600"/>
          </a:xfrm>
          <a:prstGeom prst="rect">
            <a:avLst/>
          </a:prstGeom>
          <a:solidFill>
            <a:schemeClr val="accent1">
              <a:lumMod val="50000"/>
              <a:alpha val="70000"/>
            </a:schemeClr>
          </a:solidFill>
          <a:ln w="9525" cap="flat" cmpd="sng" algn="ctr">
            <a:noFill/>
            <a:prstDash val="solid"/>
          </a:ln>
          <a:effectLst/>
        </p:spPr>
        <p:txBody>
          <a:bodyPr rtlCol="0" anchor="ctr"/>
          <a:lstStyle/>
          <a:p>
            <a:pPr marL="0" marR="0" lvl="0" indent="0" algn="ctr" defTabSz="342884" eaLnBrk="1" fontAlgn="auto" latinLnBrk="0" hangingPunct="1">
              <a:lnSpc>
                <a:spcPct val="90000"/>
              </a:lnSpc>
              <a:spcBef>
                <a:spcPts val="0"/>
              </a:spcBef>
              <a:spcAft>
                <a:spcPts val="0"/>
              </a:spcAft>
              <a:buClrTx/>
              <a:buSzTx/>
              <a:buFontTx/>
              <a:buNone/>
              <a:tabLst/>
              <a:defRPr/>
            </a:pPr>
            <a:endParaRPr kumimoji="1" lang="zh-CN" altLang="en-US" sz="90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占位符 5"/>
          <p:cNvSpPr>
            <a:spLocks noGrp="1"/>
          </p:cNvSpPr>
          <p:nvPr>
            <p:ph type="body" sz="quarter" idx="10" hasCustomPrompt="1"/>
          </p:nvPr>
        </p:nvSpPr>
        <p:spPr>
          <a:xfrm>
            <a:off x="7806055" y="1965960"/>
            <a:ext cx="3223896" cy="1680210"/>
          </a:xfrm>
          <a:prstGeom prst="rect">
            <a:avLst/>
          </a:prstGeom>
        </p:spPr>
        <p:txBody>
          <a:bodyPr anchor="ctr"/>
          <a:lstStyle>
            <a:lvl1pPr marL="0" indent="0" algn="ctr">
              <a:buNone/>
              <a:defRPr sz="6638" b="1">
                <a:solidFill>
                  <a:schemeClr val="accent1">
                    <a:lumMod val="50000"/>
                  </a:schemeClr>
                </a:solidFill>
              </a:defRPr>
            </a:lvl1pPr>
          </a:lstStyle>
          <a:p>
            <a:pPr lvl="0"/>
            <a:r>
              <a:rPr kumimoji="1" lang="zh-CN" altLang="en-US" dirty="0"/>
              <a:t>目录</a:t>
            </a:r>
          </a:p>
        </p:txBody>
      </p:sp>
      <p:sp>
        <p:nvSpPr>
          <p:cNvPr id="7" name="文本占位符 5"/>
          <p:cNvSpPr>
            <a:spLocks noGrp="1"/>
          </p:cNvSpPr>
          <p:nvPr>
            <p:ph type="body" sz="quarter" idx="11" hasCustomPrompt="1"/>
          </p:nvPr>
        </p:nvSpPr>
        <p:spPr>
          <a:xfrm>
            <a:off x="7806055" y="3646170"/>
            <a:ext cx="3223896" cy="582930"/>
          </a:xfrm>
          <a:prstGeom prst="rect">
            <a:avLst/>
          </a:prstGeom>
        </p:spPr>
        <p:txBody>
          <a:bodyPr anchor="ctr"/>
          <a:lstStyle>
            <a:lvl1pPr marL="0" indent="0" algn="ctr">
              <a:buNone/>
              <a:defRPr sz="2475" b="1">
                <a:solidFill>
                  <a:schemeClr val="accent1">
                    <a:lumMod val="50000"/>
                  </a:schemeClr>
                </a:solidFill>
              </a:defRPr>
            </a:lvl1pPr>
          </a:lstStyle>
          <a:p>
            <a:pPr lvl="0"/>
            <a:r>
              <a:rPr kumimoji="1" lang="en-US" altLang="zh-CN" dirty="0"/>
              <a:t>CONTENTS</a:t>
            </a:r>
            <a:endParaRPr kumimoji="1" lang="zh-CN" altLang="en-US" dirty="0"/>
          </a:p>
        </p:txBody>
      </p:sp>
      <p:sp>
        <p:nvSpPr>
          <p:cNvPr id="8" name="文本占位符 5"/>
          <p:cNvSpPr>
            <a:spLocks noGrp="1"/>
          </p:cNvSpPr>
          <p:nvPr>
            <p:ph type="body" sz="quarter" idx="12" hasCustomPrompt="1"/>
          </p:nvPr>
        </p:nvSpPr>
        <p:spPr>
          <a:xfrm>
            <a:off x="1450977" y="1417471"/>
            <a:ext cx="835027" cy="651828"/>
          </a:xfrm>
          <a:prstGeom prst="rect">
            <a:avLst/>
          </a:prstGeom>
        </p:spPr>
        <p:txBody>
          <a:bodyPr anchor="ctr"/>
          <a:lstStyle>
            <a:lvl1pPr marL="0" indent="0">
              <a:buNone/>
              <a:defRPr sz="2475" b="0">
                <a:solidFill>
                  <a:schemeClr val="bg1"/>
                </a:solidFill>
              </a:defRPr>
            </a:lvl1pPr>
          </a:lstStyle>
          <a:p>
            <a:pPr lvl="0"/>
            <a:r>
              <a:rPr kumimoji="1" lang="en-US" altLang="zh-CN"/>
              <a:t>00</a:t>
            </a:r>
            <a:endParaRPr kumimoji="1" lang="zh-CN" altLang="en-US" dirty="0"/>
          </a:p>
        </p:txBody>
      </p:sp>
      <p:sp>
        <p:nvSpPr>
          <p:cNvPr id="9" name="文本占位符 5"/>
          <p:cNvSpPr>
            <a:spLocks noGrp="1"/>
          </p:cNvSpPr>
          <p:nvPr>
            <p:ph type="body" sz="quarter" idx="13"/>
          </p:nvPr>
        </p:nvSpPr>
        <p:spPr>
          <a:xfrm>
            <a:off x="2286004" y="1520810"/>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
        <p:nvSpPr>
          <p:cNvPr id="10" name="文本占位符 5"/>
          <p:cNvSpPr>
            <a:spLocks noGrp="1"/>
          </p:cNvSpPr>
          <p:nvPr>
            <p:ph type="body" sz="quarter" idx="14" hasCustomPrompt="1"/>
          </p:nvPr>
        </p:nvSpPr>
        <p:spPr>
          <a:xfrm>
            <a:off x="1450977" y="2233766"/>
            <a:ext cx="835027" cy="651828"/>
          </a:xfrm>
          <a:prstGeom prst="rect">
            <a:avLst/>
          </a:prstGeom>
        </p:spPr>
        <p:txBody>
          <a:bodyPr anchor="ctr"/>
          <a:lstStyle>
            <a:lvl1pPr marL="0" indent="0">
              <a:buNone/>
              <a:defRPr sz="2475" b="0">
                <a:solidFill>
                  <a:schemeClr val="bg1"/>
                </a:solidFill>
              </a:defRPr>
            </a:lvl1pPr>
          </a:lstStyle>
          <a:p>
            <a:pPr lvl="0"/>
            <a:r>
              <a:rPr kumimoji="1" lang="en-US" altLang="zh-CN"/>
              <a:t>00</a:t>
            </a:r>
            <a:endParaRPr kumimoji="1" lang="zh-CN" altLang="en-US" dirty="0"/>
          </a:p>
        </p:txBody>
      </p:sp>
      <p:sp>
        <p:nvSpPr>
          <p:cNvPr id="11" name="文本占位符 5"/>
          <p:cNvSpPr>
            <a:spLocks noGrp="1"/>
          </p:cNvSpPr>
          <p:nvPr>
            <p:ph type="body" sz="quarter" idx="15"/>
          </p:nvPr>
        </p:nvSpPr>
        <p:spPr>
          <a:xfrm>
            <a:off x="2286004" y="2337994"/>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
        <p:nvSpPr>
          <p:cNvPr id="12" name="文本占位符 5"/>
          <p:cNvSpPr>
            <a:spLocks noGrp="1"/>
          </p:cNvSpPr>
          <p:nvPr>
            <p:ph type="body" sz="quarter" idx="16" hasCustomPrompt="1"/>
          </p:nvPr>
        </p:nvSpPr>
        <p:spPr>
          <a:xfrm>
            <a:off x="1450977" y="3050061"/>
            <a:ext cx="835027" cy="651828"/>
          </a:xfrm>
          <a:prstGeom prst="rect">
            <a:avLst/>
          </a:prstGeom>
        </p:spPr>
        <p:txBody>
          <a:bodyPr anchor="ctr"/>
          <a:lstStyle>
            <a:lvl1pPr marL="0" indent="0">
              <a:buNone/>
              <a:defRPr sz="2475" b="0">
                <a:solidFill>
                  <a:schemeClr val="bg1"/>
                </a:solidFill>
              </a:defRPr>
            </a:lvl1pPr>
          </a:lstStyle>
          <a:p>
            <a:pPr lvl="0"/>
            <a:r>
              <a:rPr kumimoji="1" lang="en-US" altLang="zh-CN"/>
              <a:t>00</a:t>
            </a:r>
            <a:endParaRPr kumimoji="1" lang="zh-CN" altLang="en-US" dirty="0"/>
          </a:p>
        </p:txBody>
      </p:sp>
      <p:sp>
        <p:nvSpPr>
          <p:cNvPr id="13" name="文本占位符 5"/>
          <p:cNvSpPr>
            <a:spLocks noGrp="1"/>
          </p:cNvSpPr>
          <p:nvPr>
            <p:ph type="body" sz="quarter" idx="17"/>
          </p:nvPr>
        </p:nvSpPr>
        <p:spPr>
          <a:xfrm>
            <a:off x="2286004" y="3172374"/>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
        <p:nvSpPr>
          <p:cNvPr id="14" name="文本占位符 5"/>
          <p:cNvSpPr>
            <a:spLocks noGrp="1"/>
          </p:cNvSpPr>
          <p:nvPr>
            <p:ph type="body" sz="quarter" idx="18" hasCustomPrompt="1"/>
          </p:nvPr>
        </p:nvSpPr>
        <p:spPr>
          <a:xfrm>
            <a:off x="1450977" y="3866356"/>
            <a:ext cx="835027" cy="651828"/>
          </a:xfrm>
          <a:prstGeom prst="rect">
            <a:avLst/>
          </a:prstGeom>
        </p:spPr>
        <p:txBody>
          <a:bodyPr anchor="ctr"/>
          <a:lstStyle>
            <a:lvl1pPr marL="0" indent="0">
              <a:buNone/>
              <a:defRPr sz="2475" b="0">
                <a:solidFill>
                  <a:schemeClr val="bg1"/>
                </a:solidFill>
              </a:defRPr>
            </a:lvl1pPr>
          </a:lstStyle>
          <a:p>
            <a:pPr lvl="0"/>
            <a:r>
              <a:rPr kumimoji="1" lang="en-US" altLang="zh-CN"/>
              <a:t>00</a:t>
            </a:r>
            <a:endParaRPr kumimoji="1" lang="zh-CN" altLang="en-US" dirty="0"/>
          </a:p>
        </p:txBody>
      </p:sp>
      <p:sp>
        <p:nvSpPr>
          <p:cNvPr id="15" name="文本占位符 5"/>
          <p:cNvSpPr>
            <a:spLocks noGrp="1"/>
          </p:cNvSpPr>
          <p:nvPr>
            <p:ph type="body" sz="quarter" idx="19"/>
          </p:nvPr>
        </p:nvSpPr>
        <p:spPr>
          <a:xfrm>
            <a:off x="2286004" y="3975997"/>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
        <p:nvSpPr>
          <p:cNvPr id="22" name="文本占位符 5"/>
          <p:cNvSpPr>
            <a:spLocks noGrp="1"/>
          </p:cNvSpPr>
          <p:nvPr>
            <p:ph type="body" sz="quarter" idx="22" hasCustomPrompt="1"/>
          </p:nvPr>
        </p:nvSpPr>
        <p:spPr>
          <a:xfrm>
            <a:off x="1450977" y="4682651"/>
            <a:ext cx="835027" cy="651828"/>
          </a:xfrm>
          <a:prstGeom prst="rect">
            <a:avLst/>
          </a:prstGeom>
        </p:spPr>
        <p:txBody>
          <a:bodyPr anchor="ctr"/>
          <a:lstStyle>
            <a:lvl1pPr marL="0" indent="0">
              <a:buNone/>
              <a:defRPr sz="2475" b="0">
                <a:solidFill>
                  <a:schemeClr val="bg1"/>
                </a:solidFill>
              </a:defRPr>
            </a:lvl1pPr>
          </a:lstStyle>
          <a:p>
            <a:pPr lvl="0"/>
            <a:r>
              <a:rPr kumimoji="1" lang="en-US" altLang="zh-CN"/>
              <a:t>00</a:t>
            </a:r>
            <a:endParaRPr kumimoji="1" lang="zh-CN" altLang="en-US" dirty="0"/>
          </a:p>
        </p:txBody>
      </p:sp>
      <p:sp>
        <p:nvSpPr>
          <p:cNvPr id="23" name="文本占位符 5"/>
          <p:cNvSpPr>
            <a:spLocks noGrp="1"/>
          </p:cNvSpPr>
          <p:nvPr>
            <p:ph type="body" sz="quarter" idx="23"/>
          </p:nvPr>
        </p:nvSpPr>
        <p:spPr>
          <a:xfrm>
            <a:off x="2286004" y="4785990"/>
            <a:ext cx="3234689" cy="445150"/>
          </a:xfrm>
          <a:prstGeom prst="rect">
            <a:avLst/>
          </a:prstGeom>
        </p:spPr>
        <p:txBody>
          <a:bodyPr anchor="ctr"/>
          <a:lstStyle>
            <a:lvl1pPr marL="0" indent="0">
              <a:buNone/>
              <a:defRPr sz="1013"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3506793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副标题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backgroundRemoval t="0" b="99620" l="0" r="100000">
                        <a14:foregroundMark x1="21563" y1="51992" x2="83229" y2="71917"/>
                        <a14:foregroundMark x1="55729" y1="41935" x2="56354" y2="95446"/>
                        <a14:foregroundMark x1="51563" y1="39089" x2="53229" y2="87856"/>
                        <a14:foregroundMark x1="65313" y1="40417" x2="66458" y2="99620"/>
                        <a14:foregroundMark x1="72396" y1="37951" x2="74063" y2="90323"/>
                        <a14:foregroundMark x1="86458" y1="38710" x2="87813" y2="97913"/>
                        <a14:foregroundMark x1="98542" y1="38330" x2="97396" y2="84250"/>
                        <a14:foregroundMark x1="59583" y1="32068" x2="60000" y2="63567"/>
                        <a14:foregroundMark x1="48854" y1="70019" x2="48542" y2="94497"/>
                        <a14:foregroundMark x1="35938" y1="35104" x2="37083" y2="81214"/>
                        <a14:foregroundMark x1="25208" y1="72865" x2="28333" y2="39658"/>
                        <a14:foregroundMark x1="28958" y1="72296" x2="27813" y2="79696"/>
                        <a14:foregroundMark x1="23229" y1="73624" x2="24375" y2="80266"/>
                        <a14:foregroundMark x1="11979" y1="40417" x2="11354" y2="74953"/>
                        <a14:foregroundMark x1="15417" y1="40797" x2="16042" y2="79696"/>
                        <a14:foregroundMark x1="12708" y1="90702" x2="27083" y2="91271"/>
                        <a14:foregroundMark x1="49792" y1="36053" x2="59375" y2="36622"/>
                        <a14:backgroundMark x1="62500" y1="10436" x2="62500" y2="10436"/>
                        <a14:backgroundMark x1="19583" y1="9488" x2="82500" y2="4554"/>
                        <a14:backgroundMark x1="56771" y1="14801" x2="3646" y2="4175"/>
                        <a14:backgroundMark x1="5625" y1="14042" x2="15417" y2="11385"/>
                        <a14:backgroundMark x1="68229" y1="11006" x2="92188" y2="9867"/>
                        <a14:backgroundMark x1="95938" y1="7780" x2="95208" y2="15750"/>
                      </a14:backgroundRemoval>
                    </a14:imgEffect>
                  </a14:imgLayer>
                </a14:imgProps>
              </a:ext>
              <a:ext uri="{28A0092B-C50C-407E-A947-70E740481C1C}">
                <a14:useLocalDpi xmlns:a14="http://schemas.microsoft.com/office/drawing/2010/main" val="0"/>
              </a:ext>
            </a:extLst>
          </a:blip>
          <a:stretch>
            <a:fillRect/>
          </a:stretch>
        </p:blipFill>
        <p:spPr>
          <a:xfrm>
            <a:off x="0" y="162371"/>
            <a:ext cx="12196973" cy="6695630"/>
          </a:xfrm>
          <a:prstGeom prst="rect">
            <a:avLst/>
          </a:prstGeom>
        </p:spPr>
      </p:pic>
      <p:sp>
        <p:nvSpPr>
          <p:cNvPr id="8" name="矩形 7"/>
          <p:cNvSpPr/>
          <p:nvPr userDrawn="1"/>
        </p:nvSpPr>
        <p:spPr>
          <a:xfrm>
            <a:off x="0" y="4012163"/>
            <a:ext cx="12192000" cy="2313992"/>
          </a:xfrm>
          <a:prstGeom prst="rect">
            <a:avLst/>
          </a:prstGeom>
          <a:ln>
            <a:noFill/>
          </a:ln>
          <a:effectLst>
            <a:outerShdw blurRad="241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cxnSp>
        <p:nvCxnSpPr>
          <p:cNvPr id="5" name="直线连接符 4"/>
          <p:cNvCxnSpPr/>
          <p:nvPr/>
        </p:nvCxnSpPr>
        <p:spPr>
          <a:xfrm>
            <a:off x="3027682" y="4557701"/>
            <a:ext cx="1739900" cy="0"/>
          </a:xfrm>
          <a:prstGeom prst="line">
            <a:avLst/>
          </a:prstGeom>
          <a:ln w="127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7424423" y="4558642"/>
            <a:ext cx="1739900" cy="0"/>
          </a:xfrm>
          <a:prstGeom prst="line">
            <a:avLst/>
          </a:prstGeom>
          <a:ln w="127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文本占位符 5"/>
          <p:cNvSpPr>
            <a:spLocks noGrp="1"/>
          </p:cNvSpPr>
          <p:nvPr userDrawn="1">
            <p:ph type="body" sz="quarter" idx="13" hasCustomPrompt="1"/>
          </p:nvPr>
        </p:nvSpPr>
        <p:spPr>
          <a:xfrm>
            <a:off x="4767580" y="4335126"/>
            <a:ext cx="2656840" cy="445150"/>
          </a:xfrm>
          <a:prstGeom prst="rect">
            <a:avLst/>
          </a:prstGeom>
        </p:spPr>
        <p:txBody>
          <a:bodyPr anchor="ctr"/>
          <a:lstStyle>
            <a:lvl1pPr marL="0" indent="0" algn="ctr">
              <a:buNone/>
              <a:defRPr sz="1350" b="0">
                <a:solidFill>
                  <a:schemeClr val="bg1"/>
                </a:solidFill>
              </a:defRPr>
            </a:lvl1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9" name="文本占位符 5"/>
          <p:cNvSpPr>
            <a:spLocks noGrp="1"/>
          </p:cNvSpPr>
          <p:nvPr>
            <p:ph type="body" sz="quarter" idx="14"/>
          </p:nvPr>
        </p:nvSpPr>
        <p:spPr>
          <a:xfrm>
            <a:off x="2209805" y="4780276"/>
            <a:ext cx="7772399" cy="1220474"/>
          </a:xfrm>
          <a:prstGeom prst="rect">
            <a:avLst/>
          </a:prstGeom>
        </p:spPr>
        <p:txBody>
          <a:bodyPr anchor="ctr"/>
          <a:lstStyle>
            <a:lvl1pPr marL="0" indent="0" algn="ctr">
              <a:buNone/>
              <a:defRPr sz="3713"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2176638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3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C182EBA-05AC-4E1E-A199-36FCB8203805}" type="datetime1">
              <a:rPr lang="zh-CN" altLang="en-US" smtClean="0"/>
              <a:t>2023/6/10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388477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CAC60CC-74A0-4FA8-8E2F-73CE00EE832C}" type="datetime1">
              <a:rPr lang="zh-CN" altLang="en-US" smtClean="0"/>
              <a:t>2023/6/10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35758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77D9383-EFBC-47EA-88A9-6BC9D14F4763}" type="datetime1">
              <a:rPr lang="zh-CN" altLang="en-US" smtClean="0"/>
              <a:t>2023/6/10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12976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4DA86D5-D4C6-4955-ABCB-80AE940BA28E}" type="datetime1">
              <a:rPr lang="zh-CN" altLang="en-US" smtClean="0"/>
              <a:t>2023/6/10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9457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764D487-1701-4AA4-95EF-7E581F784854}" type="datetime1">
              <a:rPr lang="zh-CN" altLang="en-US" smtClean="0"/>
              <a:t>2023/6/10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294874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410DC-6EF7-426C-9672-1EADB3CEBBE7}" type="datetime1">
              <a:rPr lang="zh-CN" altLang="en-US" smtClean="0"/>
              <a:t>2023/6/10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68596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AF8717A-1EDE-4934-8539-35960FD1077D}" type="datetime1">
              <a:rPr lang="zh-CN" altLang="en-US" smtClean="0"/>
              <a:t>2023/6/10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224567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7ED566C-FD98-4282-B0B6-AE37B360DE64}" type="datetime1">
              <a:rPr lang="zh-CN" altLang="en-US" smtClean="0"/>
              <a:t>2023/6/10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41049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BD709-CC80-413A-8902-4B187F342272}" type="datetime1">
              <a:rPr lang="zh-CN" altLang="en-US" smtClean="0"/>
              <a:t>2023/6/10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666AF-8EED-4DE4-A81A-0DC22F2F7711}" type="slidenum">
              <a:rPr lang="zh-CN" altLang="en-US" smtClean="0"/>
              <a:t>‹#›</a:t>
            </a:fld>
            <a:endParaRPr lang="zh-CN" altLang="en-US"/>
          </a:p>
        </p:txBody>
      </p:sp>
    </p:spTree>
    <p:extLst>
      <p:ext uri="{BB962C8B-B14F-4D97-AF65-F5344CB8AC3E}">
        <p14:creationId xmlns:p14="http://schemas.microsoft.com/office/powerpoint/2010/main" val="2871621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661" r:id="rId13"/>
    <p:sldLayoutId id="2147483662" r:id="rId14"/>
    <p:sldLayoutId id="2147483663" r:id="rId15"/>
    <p:sldLayoutId id="2147483664" r:id="rId16"/>
    <p:sldLayoutId id="2147483666" r:id="rId17"/>
    <p:sldLayoutId id="2147483668" r:id="rId18"/>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24.sv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7.sv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9.svg"/></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E9C7A20-2238-6E09-D5F6-69E3E5441974}"/>
              </a:ext>
            </a:extLst>
          </p:cNvPr>
          <p:cNvPicPr>
            <a:picLocks noChangeAspect="1"/>
          </p:cNvPicPr>
          <p:nvPr/>
        </p:nvPicPr>
        <p:blipFill>
          <a:blip r:embed="rId3"/>
          <a:stretch>
            <a:fillRect/>
          </a:stretch>
        </p:blipFill>
        <p:spPr>
          <a:xfrm>
            <a:off x="322699" y="490154"/>
            <a:ext cx="1802013" cy="421334"/>
          </a:xfrm>
          <a:prstGeom prst="rect">
            <a:avLst/>
          </a:prstGeom>
          <a:solidFill>
            <a:schemeClr val="bg1"/>
          </a:solidFill>
        </p:spPr>
      </p:pic>
      <p:sp>
        <p:nvSpPr>
          <p:cNvPr id="10" name="文本占位符 9">
            <a:extLst>
              <a:ext uri="{FF2B5EF4-FFF2-40B4-BE49-F238E27FC236}">
                <a16:creationId xmlns:a16="http://schemas.microsoft.com/office/drawing/2014/main" id="{9847EC72-C8E8-D923-8C92-5DB142293DAD}"/>
              </a:ext>
            </a:extLst>
          </p:cNvPr>
          <p:cNvSpPr>
            <a:spLocks noGrp="1"/>
          </p:cNvSpPr>
          <p:nvPr>
            <p:ph type="body" sz="quarter" idx="10"/>
          </p:nvPr>
        </p:nvSpPr>
        <p:spPr/>
        <p:txBody>
          <a:bodyPr/>
          <a:lstStyle/>
          <a:p>
            <a:r>
              <a:rPr lang="en-US" altLang="zh-CN" dirty="0"/>
              <a:t> </a:t>
            </a:r>
            <a:endParaRPr lang="zh-CN" altLang="en-US" dirty="0"/>
          </a:p>
        </p:txBody>
      </p:sp>
      <p:sp>
        <p:nvSpPr>
          <p:cNvPr id="4" name="矩形: 圆角 3">
            <a:extLst>
              <a:ext uri="{FF2B5EF4-FFF2-40B4-BE49-F238E27FC236}">
                <a16:creationId xmlns:a16="http://schemas.microsoft.com/office/drawing/2014/main" id="{E651A5F5-598F-F7F0-4956-74C713A14433}"/>
              </a:ext>
            </a:extLst>
          </p:cNvPr>
          <p:cNvSpPr/>
          <p:nvPr/>
        </p:nvSpPr>
        <p:spPr>
          <a:xfrm>
            <a:off x="5918835" y="1593949"/>
            <a:ext cx="2400300" cy="13692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文本框 10">
            <a:extLst>
              <a:ext uri="{FF2B5EF4-FFF2-40B4-BE49-F238E27FC236}">
                <a16:creationId xmlns:a16="http://schemas.microsoft.com/office/drawing/2014/main" id="{7B6F75CC-7C69-A5C8-F9AC-5AA4E8848B79}"/>
              </a:ext>
            </a:extLst>
          </p:cNvPr>
          <p:cNvSpPr txBox="1"/>
          <p:nvPr/>
        </p:nvSpPr>
        <p:spPr>
          <a:xfrm>
            <a:off x="2935666" y="1064410"/>
            <a:ext cx="6320667" cy="4729180"/>
          </a:xfrm>
          <a:prstGeom prst="rect">
            <a:avLst/>
          </a:prstGeom>
          <a:noFill/>
        </p:spPr>
        <p:txBody>
          <a:bodyPr wrap="square">
            <a:spAutoFit/>
          </a:bodyPr>
          <a:lstStyle/>
          <a:p>
            <a:pPr algn="ctr">
              <a:lnSpc>
                <a:spcPct val="150000"/>
              </a:lnSpc>
            </a:pPr>
            <a:r>
              <a:rPr lang="zh-CN" altLang="zh-CN" sz="4800" b="1" dirty="0">
                <a:latin typeface="楷体" panose="02010609060101010101" pitchFamily="49" charset="-122"/>
                <a:ea typeface="楷体" panose="02010609060101010101" pitchFamily="49" charset="-122"/>
                <a:cs typeface="宋体" panose="02010600030101010101" pitchFamily="2" charset="-122"/>
              </a:rPr>
              <a:t>毕</a:t>
            </a:r>
            <a:r>
              <a:rPr lang="zh-CN" altLang="zh-CN" sz="4800" b="1" dirty="0">
                <a:latin typeface="楷体" panose="02010609060101010101" pitchFamily="49" charset="-122"/>
                <a:ea typeface="楷体" panose="02010609060101010101" pitchFamily="49" charset="-122"/>
              </a:rPr>
              <a:t> </a:t>
            </a:r>
            <a:r>
              <a:rPr lang="zh-CN" altLang="zh-CN" sz="4800" b="1" dirty="0">
                <a:latin typeface="楷体" panose="02010609060101010101" pitchFamily="49" charset="-122"/>
                <a:ea typeface="楷体" panose="02010609060101010101" pitchFamily="49" charset="-122"/>
                <a:cs typeface="宋体" panose="02010600030101010101" pitchFamily="2" charset="-122"/>
              </a:rPr>
              <a:t>业</a:t>
            </a:r>
            <a:r>
              <a:rPr lang="zh-CN" altLang="zh-CN" sz="4800" b="1" dirty="0">
                <a:latin typeface="楷体" panose="02010609060101010101" pitchFamily="49" charset="-122"/>
                <a:ea typeface="楷体" panose="02010609060101010101" pitchFamily="49" charset="-122"/>
              </a:rPr>
              <a:t> </a:t>
            </a:r>
            <a:r>
              <a:rPr lang="zh-CN" altLang="zh-CN" sz="4800" b="1" dirty="0">
                <a:latin typeface="楷体" panose="02010609060101010101" pitchFamily="49" charset="-122"/>
                <a:ea typeface="楷体" panose="02010609060101010101" pitchFamily="49" charset="-122"/>
                <a:cs typeface="宋体" panose="02010600030101010101" pitchFamily="2" charset="-122"/>
              </a:rPr>
              <a:t>设</a:t>
            </a:r>
            <a:r>
              <a:rPr lang="zh-CN" altLang="zh-CN" sz="4800" b="1" dirty="0">
                <a:latin typeface="楷体" panose="02010609060101010101" pitchFamily="49" charset="-122"/>
                <a:ea typeface="楷体" panose="02010609060101010101" pitchFamily="49" charset="-122"/>
              </a:rPr>
              <a:t> </a:t>
            </a:r>
            <a:r>
              <a:rPr lang="zh-CN" altLang="zh-CN" sz="4800" b="1" dirty="0">
                <a:latin typeface="楷体" panose="02010609060101010101" pitchFamily="49" charset="-122"/>
                <a:ea typeface="楷体" panose="02010609060101010101" pitchFamily="49" charset="-122"/>
                <a:cs typeface="宋体" panose="02010600030101010101" pitchFamily="2" charset="-122"/>
              </a:rPr>
              <a:t>计</a:t>
            </a:r>
            <a:r>
              <a:rPr lang="zh-CN" altLang="zh-CN" sz="4800" dirty="0">
                <a:latin typeface="楷体" panose="02010609060101010101" pitchFamily="49" charset="-122"/>
                <a:ea typeface="楷体" panose="02010609060101010101" pitchFamily="49" charset="-122"/>
                <a:cs typeface="宋体" panose="02010600030101010101" pitchFamily="2" charset="-122"/>
              </a:rPr>
              <a:t>（</a:t>
            </a:r>
            <a:r>
              <a:rPr lang="zh-CN" altLang="zh-CN" sz="4800" b="1" dirty="0">
                <a:latin typeface="楷体" panose="02010609060101010101" pitchFamily="49" charset="-122"/>
                <a:ea typeface="楷体" panose="02010609060101010101" pitchFamily="49" charset="-122"/>
                <a:cs typeface="宋体" panose="02010600030101010101" pitchFamily="2" charset="-122"/>
              </a:rPr>
              <a:t>论</a:t>
            </a:r>
            <a:r>
              <a:rPr lang="zh-CN" altLang="zh-CN" sz="4800" b="1" dirty="0">
                <a:latin typeface="楷体" panose="02010609060101010101" pitchFamily="49" charset="-122"/>
                <a:ea typeface="楷体" panose="02010609060101010101" pitchFamily="49" charset="-122"/>
              </a:rPr>
              <a:t> </a:t>
            </a:r>
            <a:r>
              <a:rPr lang="zh-CN" altLang="zh-CN" sz="4800" b="1" dirty="0">
                <a:latin typeface="楷体" panose="02010609060101010101" pitchFamily="49" charset="-122"/>
                <a:ea typeface="楷体" panose="02010609060101010101" pitchFamily="49" charset="-122"/>
                <a:cs typeface="宋体" panose="02010600030101010101" pitchFamily="2" charset="-122"/>
              </a:rPr>
              <a:t>文</a:t>
            </a:r>
            <a:r>
              <a:rPr lang="zh-CN" altLang="zh-CN" sz="4800" dirty="0">
                <a:latin typeface="楷体" panose="02010609060101010101" pitchFamily="49" charset="-122"/>
                <a:ea typeface="楷体" panose="02010609060101010101" pitchFamily="49" charset="-122"/>
                <a:cs typeface="宋体" panose="02010600030101010101" pitchFamily="2" charset="-122"/>
              </a:rPr>
              <a:t>）</a:t>
            </a:r>
            <a:endParaRPr lang="zh-CN" altLang="zh-CN" sz="1050" dirty="0">
              <a:latin typeface="楷体" panose="02010609060101010101" pitchFamily="49" charset="-122"/>
              <a:ea typeface="楷体" panose="02010609060101010101" pitchFamily="49" charset="-122"/>
            </a:endParaRPr>
          </a:p>
          <a:p>
            <a:pPr algn="just">
              <a:lnSpc>
                <a:spcPct val="150000"/>
              </a:lnSpc>
            </a:pPr>
            <a:r>
              <a:rPr lang="en-US" altLang="zh-CN" sz="1600" b="1" dirty="0">
                <a:latin typeface="楷体" panose="02010609060101010101" pitchFamily="49" charset="-122"/>
                <a:ea typeface="楷体" panose="02010609060101010101" pitchFamily="49" charset="-122"/>
                <a:cs typeface="宋体" panose="02010600030101010101" pitchFamily="2" charset="-122"/>
              </a:rPr>
              <a:t> </a:t>
            </a:r>
            <a:endParaRPr lang="en-US" altLang="zh-CN" sz="1050" dirty="0">
              <a:latin typeface="楷体" panose="02010609060101010101" pitchFamily="49" charset="-122"/>
              <a:ea typeface="楷体" panose="02010609060101010101" pitchFamily="49" charset="-122"/>
            </a:endParaRPr>
          </a:p>
          <a:p>
            <a:pPr algn="just">
              <a:lnSpc>
                <a:spcPct val="150000"/>
              </a:lnSpc>
            </a:pPr>
            <a:r>
              <a:rPr lang="en-US" altLang="zh-CN" sz="1050" b="1" dirty="0">
                <a:latin typeface="楷体" panose="02010609060101010101" pitchFamily="49" charset="-122"/>
                <a:ea typeface="楷体" panose="02010609060101010101" pitchFamily="49" charset="-122"/>
                <a:cs typeface="宋体" panose="02010600030101010101" pitchFamily="2" charset="-122"/>
              </a:rPr>
              <a:t>		</a:t>
            </a:r>
            <a:r>
              <a:rPr lang="zh-CN" altLang="zh-CN" sz="2000" b="1" dirty="0">
                <a:latin typeface="楷体" panose="02010609060101010101" pitchFamily="49" charset="-122"/>
                <a:ea typeface="楷体" panose="02010609060101010101" pitchFamily="49" charset="-122"/>
                <a:cs typeface="宋体" panose="02010600030101010101" pitchFamily="2" charset="-122"/>
              </a:rPr>
              <a:t>论文题目：基于单片机的远程数据采集系统</a:t>
            </a:r>
            <a:endParaRPr lang="zh-CN" altLang="zh-CN" sz="1050" dirty="0">
              <a:latin typeface="楷体" panose="02010609060101010101" pitchFamily="49" charset="-122"/>
              <a:ea typeface="楷体" panose="02010609060101010101" pitchFamily="49" charset="-122"/>
            </a:endParaRPr>
          </a:p>
          <a:p>
            <a:pPr indent="918187" algn="just">
              <a:lnSpc>
                <a:spcPct val="150000"/>
              </a:lnSpc>
            </a:pPr>
            <a:r>
              <a:rPr lang="zh-CN" altLang="zh-CN" sz="2000" b="1" dirty="0">
                <a:latin typeface="楷体" panose="02010609060101010101" pitchFamily="49" charset="-122"/>
                <a:ea typeface="楷体" panose="02010609060101010101" pitchFamily="49" charset="-122"/>
                <a:cs typeface="宋体" panose="02010600030101010101" pitchFamily="2" charset="-122"/>
              </a:rPr>
              <a:t>院</a:t>
            </a:r>
            <a:r>
              <a:rPr lang="en-US" altLang="zh-CN" sz="2000" b="1" dirty="0">
                <a:latin typeface="楷体" panose="02010609060101010101" pitchFamily="49" charset="-122"/>
                <a:ea typeface="楷体" panose="02010609060101010101" pitchFamily="49" charset="-122"/>
                <a:cs typeface="宋体" panose="02010600030101010101" pitchFamily="2" charset="-122"/>
              </a:rPr>
              <a:t>  </a:t>
            </a:r>
            <a:r>
              <a:rPr lang="zh-CN" altLang="zh-CN" sz="2000" b="1" dirty="0">
                <a:latin typeface="楷体" panose="02010609060101010101" pitchFamily="49" charset="-122"/>
                <a:ea typeface="楷体" panose="02010609060101010101" pitchFamily="49" charset="-122"/>
                <a:cs typeface="宋体" panose="02010600030101010101" pitchFamily="2" charset="-122"/>
              </a:rPr>
              <a:t>系：控制与计算机工程学院</a:t>
            </a:r>
            <a:endParaRPr lang="zh-CN" altLang="zh-CN" sz="1050" dirty="0">
              <a:latin typeface="楷体" panose="02010609060101010101" pitchFamily="49" charset="-122"/>
              <a:ea typeface="楷体" panose="02010609060101010101" pitchFamily="49" charset="-122"/>
            </a:endParaRPr>
          </a:p>
          <a:p>
            <a:pPr indent="918187" algn="just">
              <a:lnSpc>
                <a:spcPct val="150000"/>
              </a:lnSpc>
            </a:pPr>
            <a:r>
              <a:rPr lang="zh-CN" altLang="zh-CN" sz="2000" b="1" dirty="0">
                <a:latin typeface="楷体" panose="02010609060101010101" pitchFamily="49" charset="-122"/>
                <a:ea typeface="楷体" panose="02010609060101010101" pitchFamily="49" charset="-122"/>
                <a:cs typeface="宋体" panose="02010600030101010101" pitchFamily="2" charset="-122"/>
              </a:rPr>
              <a:t>专</a:t>
            </a:r>
            <a:r>
              <a:rPr lang="en-US" altLang="zh-CN" sz="2000" b="1" dirty="0">
                <a:latin typeface="楷体" panose="02010609060101010101" pitchFamily="49" charset="-122"/>
                <a:ea typeface="楷体" panose="02010609060101010101" pitchFamily="49" charset="-122"/>
                <a:cs typeface="宋体" panose="02010600030101010101" pitchFamily="2" charset="-122"/>
              </a:rPr>
              <a:t>  </a:t>
            </a:r>
            <a:r>
              <a:rPr lang="zh-CN" altLang="zh-CN" sz="2000" b="1" dirty="0">
                <a:latin typeface="楷体" panose="02010609060101010101" pitchFamily="49" charset="-122"/>
                <a:ea typeface="楷体" panose="02010609060101010101" pitchFamily="49" charset="-122"/>
                <a:cs typeface="宋体" panose="02010600030101010101" pitchFamily="2" charset="-122"/>
              </a:rPr>
              <a:t>业：计算机科学与技术</a:t>
            </a:r>
            <a:endParaRPr lang="zh-CN" altLang="zh-CN" sz="1050" dirty="0">
              <a:latin typeface="楷体" panose="02010609060101010101" pitchFamily="49" charset="-122"/>
              <a:ea typeface="楷体" panose="02010609060101010101" pitchFamily="49" charset="-122"/>
            </a:endParaRPr>
          </a:p>
          <a:p>
            <a:pPr indent="918187" algn="just">
              <a:lnSpc>
                <a:spcPct val="150000"/>
              </a:lnSpc>
            </a:pPr>
            <a:r>
              <a:rPr lang="zh-CN" altLang="zh-CN" sz="2000" b="1" dirty="0">
                <a:latin typeface="楷体" panose="02010609060101010101" pitchFamily="49" charset="-122"/>
                <a:ea typeface="楷体" panose="02010609060101010101" pitchFamily="49" charset="-122"/>
                <a:cs typeface="宋体" panose="02010600030101010101" pitchFamily="2" charset="-122"/>
              </a:rPr>
              <a:t>班</a:t>
            </a:r>
            <a:r>
              <a:rPr lang="en-US" altLang="zh-CN" sz="2000" b="1" dirty="0">
                <a:latin typeface="楷体" panose="02010609060101010101" pitchFamily="49" charset="-122"/>
                <a:ea typeface="楷体" panose="02010609060101010101" pitchFamily="49" charset="-122"/>
                <a:cs typeface="宋体" panose="02010600030101010101" pitchFamily="2" charset="-122"/>
              </a:rPr>
              <a:t>  </a:t>
            </a:r>
            <a:r>
              <a:rPr lang="zh-CN" altLang="zh-CN" sz="2000" b="1" dirty="0">
                <a:latin typeface="楷体" panose="02010609060101010101" pitchFamily="49" charset="-122"/>
                <a:ea typeface="楷体" panose="02010609060101010101" pitchFamily="49" charset="-122"/>
                <a:cs typeface="宋体" panose="02010600030101010101" pitchFamily="2" charset="-122"/>
              </a:rPr>
              <a:t>级：计算</a:t>
            </a:r>
            <a:r>
              <a:rPr lang="en-US" altLang="zh-CN" sz="2000" b="1" dirty="0">
                <a:latin typeface="楷体" panose="02010609060101010101" pitchFamily="49" charset="-122"/>
                <a:ea typeface="楷体" panose="02010609060101010101" pitchFamily="49" charset="-122"/>
                <a:cs typeface="宋体" panose="02010600030101010101" pitchFamily="2" charset="-122"/>
              </a:rPr>
              <a:t>1901</a:t>
            </a:r>
            <a:endParaRPr lang="zh-CN" altLang="zh-CN" sz="1050" dirty="0">
              <a:latin typeface="楷体" panose="02010609060101010101" pitchFamily="49" charset="-122"/>
              <a:ea typeface="楷体" panose="02010609060101010101" pitchFamily="49" charset="-122"/>
            </a:endParaRPr>
          </a:p>
          <a:p>
            <a:pPr indent="918187" algn="just">
              <a:lnSpc>
                <a:spcPct val="150000"/>
              </a:lnSpc>
            </a:pPr>
            <a:r>
              <a:rPr lang="zh-CN" altLang="zh-CN" sz="2000" b="1" dirty="0">
                <a:latin typeface="楷体" panose="02010609060101010101" pitchFamily="49" charset="-122"/>
                <a:ea typeface="楷体" panose="02010609060101010101" pitchFamily="49" charset="-122"/>
                <a:cs typeface="宋体" panose="02010600030101010101" pitchFamily="2" charset="-122"/>
              </a:rPr>
              <a:t>姓</a:t>
            </a:r>
            <a:r>
              <a:rPr lang="en-US" altLang="zh-CN" sz="2000" b="1" dirty="0">
                <a:latin typeface="楷体" panose="02010609060101010101" pitchFamily="49" charset="-122"/>
                <a:ea typeface="楷体" panose="02010609060101010101" pitchFamily="49" charset="-122"/>
                <a:cs typeface="宋体" panose="02010600030101010101" pitchFamily="2" charset="-122"/>
              </a:rPr>
              <a:t>  </a:t>
            </a:r>
            <a:r>
              <a:rPr lang="zh-CN" altLang="zh-CN" sz="2000" b="1" dirty="0">
                <a:latin typeface="楷体" panose="02010609060101010101" pitchFamily="49" charset="-122"/>
                <a:ea typeface="楷体" panose="02010609060101010101" pitchFamily="49" charset="-122"/>
                <a:cs typeface="宋体" panose="02010600030101010101" pitchFamily="2" charset="-122"/>
              </a:rPr>
              <a:t>名：祁百川</a:t>
            </a:r>
            <a:endParaRPr lang="zh-CN" altLang="zh-CN" sz="1050" dirty="0">
              <a:latin typeface="楷体" panose="02010609060101010101" pitchFamily="49" charset="-122"/>
              <a:ea typeface="楷体" panose="02010609060101010101" pitchFamily="49" charset="-122"/>
            </a:endParaRPr>
          </a:p>
          <a:p>
            <a:pPr indent="918187" algn="just">
              <a:lnSpc>
                <a:spcPct val="150000"/>
              </a:lnSpc>
            </a:pPr>
            <a:r>
              <a:rPr lang="zh-CN" altLang="zh-CN" sz="2000" b="1" dirty="0">
                <a:latin typeface="楷体" panose="02010609060101010101" pitchFamily="49" charset="-122"/>
                <a:ea typeface="楷体" panose="02010609060101010101" pitchFamily="49" charset="-122"/>
                <a:cs typeface="宋体" panose="02010600030101010101" pitchFamily="2" charset="-122"/>
              </a:rPr>
              <a:t>学</a:t>
            </a:r>
            <a:r>
              <a:rPr lang="en-US" altLang="zh-CN" sz="2000" b="1" dirty="0">
                <a:latin typeface="楷体" panose="02010609060101010101" pitchFamily="49" charset="-122"/>
                <a:ea typeface="楷体" panose="02010609060101010101" pitchFamily="49" charset="-122"/>
                <a:cs typeface="宋体" panose="02010600030101010101" pitchFamily="2" charset="-122"/>
              </a:rPr>
              <a:t>  </a:t>
            </a:r>
            <a:r>
              <a:rPr lang="zh-CN" altLang="zh-CN" sz="2000" b="1" dirty="0">
                <a:latin typeface="楷体" panose="02010609060101010101" pitchFamily="49" charset="-122"/>
                <a:ea typeface="楷体" panose="02010609060101010101" pitchFamily="49" charset="-122"/>
                <a:cs typeface="宋体" panose="02010600030101010101" pitchFamily="2" charset="-122"/>
              </a:rPr>
              <a:t>号：</a:t>
            </a:r>
            <a:r>
              <a:rPr lang="en-US" altLang="zh-CN" sz="2000" b="1" dirty="0">
                <a:latin typeface="楷体" panose="02010609060101010101" pitchFamily="49" charset="-122"/>
                <a:ea typeface="楷体" panose="02010609060101010101" pitchFamily="49" charset="-122"/>
                <a:cs typeface="宋体" panose="02010600030101010101" pitchFamily="2" charset="-122"/>
              </a:rPr>
              <a:t>120191080308</a:t>
            </a:r>
            <a:endParaRPr lang="zh-CN" altLang="zh-CN" sz="1050" dirty="0">
              <a:latin typeface="楷体" panose="02010609060101010101" pitchFamily="49" charset="-122"/>
              <a:ea typeface="楷体" panose="02010609060101010101" pitchFamily="49" charset="-122"/>
            </a:endParaRPr>
          </a:p>
          <a:p>
            <a:pPr indent="918187" algn="just">
              <a:lnSpc>
                <a:spcPct val="150000"/>
              </a:lnSpc>
            </a:pPr>
            <a:r>
              <a:rPr lang="zh-CN" altLang="zh-CN" sz="2000" b="1" dirty="0">
                <a:latin typeface="楷体" panose="02010609060101010101" pitchFamily="49" charset="-122"/>
                <a:ea typeface="楷体" panose="02010609060101010101" pitchFamily="49" charset="-122"/>
                <a:cs typeface="宋体" panose="02010600030101010101" pitchFamily="2" charset="-122"/>
              </a:rPr>
              <a:t>指导教师：闫江毓</a:t>
            </a:r>
            <a:endParaRPr lang="zh-CN" altLang="zh-CN" sz="105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1615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2CAD99-6203-84B3-1E80-5160DF5FA7DF}"/>
              </a:ext>
            </a:extLst>
          </p:cNvPr>
          <p:cNvSpPr>
            <a:spLocks noGrp="1"/>
          </p:cNvSpPr>
          <p:nvPr>
            <p:ph type="body" sz="quarter" idx="10"/>
          </p:nvPr>
        </p:nvSpPr>
        <p:spPr/>
        <p:txBody>
          <a:bodyPr/>
          <a:lstStyle/>
          <a:p>
            <a:r>
              <a:rPr lang="zh-CN" altLang="en-US" dirty="0"/>
              <a:t>展示层</a:t>
            </a:r>
          </a:p>
        </p:txBody>
      </p:sp>
      <p:pic>
        <p:nvPicPr>
          <p:cNvPr id="3" name="图形 1">
            <a:extLst>
              <a:ext uri="{FF2B5EF4-FFF2-40B4-BE49-F238E27FC236}">
                <a16:creationId xmlns:a16="http://schemas.microsoft.com/office/drawing/2014/main" id="{31CC0B1A-FDAB-03A9-63CC-5407DAB3D92F}"/>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5611" b="36302"/>
          <a:stretch/>
        </p:blipFill>
        <p:spPr>
          <a:xfrm>
            <a:off x="3663051" y="833323"/>
            <a:ext cx="5066044" cy="5191354"/>
          </a:xfrm>
          <a:prstGeom prst="rect">
            <a:avLst/>
          </a:prstGeom>
        </p:spPr>
      </p:pic>
      <p:grpSp>
        <p:nvGrpSpPr>
          <p:cNvPr id="15" name="组合 14">
            <a:extLst>
              <a:ext uri="{FF2B5EF4-FFF2-40B4-BE49-F238E27FC236}">
                <a16:creationId xmlns:a16="http://schemas.microsoft.com/office/drawing/2014/main" id="{E0DEB964-FE05-6CB1-EB63-33691FD8EB6F}"/>
              </a:ext>
            </a:extLst>
          </p:cNvPr>
          <p:cNvGrpSpPr>
            <a:grpSpLocks noChangeAspect="1"/>
          </p:cNvGrpSpPr>
          <p:nvPr/>
        </p:nvGrpSpPr>
        <p:grpSpPr>
          <a:xfrm>
            <a:off x="7672714" y="1072595"/>
            <a:ext cx="2953328" cy="993042"/>
            <a:chOff x="7026405" y="687515"/>
            <a:chExt cx="3294346" cy="1043735"/>
          </a:xfrm>
        </p:grpSpPr>
        <p:pic>
          <p:nvPicPr>
            <p:cNvPr id="2062" name="Picture 14">
              <a:extLst>
                <a:ext uri="{FF2B5EF4-FFF2-40B4-BE49-F238E27FC236}">
                  <a16:creationId xmlns:a16="http://schemas.microsoft.com/office/drawing/2014/main" id="{2AA860C8-008A-6BED-5566-D129A852FA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759" y="687515"/>
              <a:ext cx="1781309" cy="10437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矩形: 圆角 5">
              <a:extLst>
                <a:ext uri="{FF2B5EF4-FFF2-40B4-BE49-F238E27FC236}">
                  <a16:creationId xmlns:a16="http://schemas.microsoft.com/office/drawing/2014/main" id="{FC0B7688-ABEE-F263-60A1-BDFA19A66D1D}"/>
                </a:ext>
              </a:extLst>
            </p:cNvPr>
            <p:cNvSpPr/>
            <p:nvPr/>
          </p:nvSpPr>
          <p:spPr>
            <a:xfrm>
              <a:off x="7026405" y="687515"/>
              <a:ext cx="3294346" cy="1043735"/>
            </a:xfrm>
            <a:prstGeom prst="roundRect">
              <a:avLst/>
            </a:prstGeom>
            <a:noFill/>
            <a:ln w="28575">
              <a:solidFill>
                <a:srgbClr val="CB302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6" name="组合 15">
            <a:extLst>
              <a:ext uri="{FF2B5EF4-FFF2-40B4-BE49-F238E27FC236}">
                <a16:creationId xmlns:a16="http://schemas.microsoft.com/office/drawing/2014/main" id="{A0D88149-B224-8C25-4240-424958352929}"/>
              </a:ext>
            </a:extLst>
          </p:cNvPr>
          <p:cNvGrpSpPr>
            <a:grpSpLocks noChangeAspect="1"/>
          </p:cNvGrpSpPr>
          <p:nvPr/>
        </p:nvGrpSpPr>
        <p:grpSpPr>
          <a:xfrm>
            <a:off x="3889817" y="3917714"/>
            <a:ext cx="2823565" cy="867495"/>
            <a:chOff x="2806700" y="3677878"/>
            <a:chExt cx="3149600" cy="911779"/>
          </a:xfrm>
        </p:grpSpPr>
        <p:pic>
          <p:nvPicPr>
            <p:cNvPr id="13" name="图形 12">
              <a:extLst>
                <a:ext uri="{FF2B5EF4-FFF2-40B4-BE49-F238E27FC236}">
                  <a16:creationId xmlns:a16="http://schemas.microsoft.com/office/drawing/2014/main" id="{197F169C-B1C2-13C3-0A5A-B6C1C854EF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48966" y="3677878"/>
              <a:ext cx="911779" cy="911779"/>
            </a:xfrm>
            <a:prstGeom prst="rect">
              <a:avLst/>
            </a:prstGeom>
          </p:spPr>
        </p:pic>
        <p:sp>
          <p:nvSpPr>
            <p:cNvPr id="14" name="矩形: 圆角 13">
              <a:extLst>
                <a:ext uri="{FF2B5EF4-FFF2-40B4-BE49-F238E27FC236}">
                  <a16:creationId xmlns:a16="http://schemas.microsoft.com/office/drawing/2014/main" id="{B97EB277-112D-D90D-ACA4-0E498B6378EA}"/>
                </a:ext>
              </a:extLst>
            </p:cNvPr>
            <p:cNvSpPr/>
            <p:nvPr/>
          </p:nvSpPr>
          <p:spPr>
            <a:xfrm>
              <a:off x="2806700" y="3677878"/>
              <a:ext cx="3149600" cy="911779"/>
            </a:xfrm>
            <a:prstGeom prst="roundRect">
              <a:avLst/>
            </a:prstGeom>
            <a:noFill/>
            <a:ln w="28575">
              <a:solidFill>
                <a:srgbClr val="CB302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8" name="组合 17">
            <a:extLst>
              <a:ext uri="{FF2B5EF4-FFF2-40B4-BE49-F238E27FC236}">
                <a16:creationId xmlns:a16="http://schemas.microsoft.com/office/drawing/2014/main" id="{7A89BC22-91CD-3EBA-4EB8-8AD4E544BBA5}"/>
              </a:ext>
            </a:extLst>
          </p:cNvPr>
          <p:cNvGrpSpPr>
            <a:grpSpLocks noChangeAspect="1"/>
          </p:cNvGrpSpPr>
          <p:nvPr/>
        </p:nvGrpSpPr>
        <p:grpSpPr>
          <a:xfrm>
            <a:off x="1565958" y="2744650"/>
            <a:ext cx="2927285" cy="1027565"/>
            <a:chOff x="214504" y="2444932"/>
            <a:chExt cx="3265296" cy="1080021"/>
          </a:xfrm>
        </p:grpSpPr>
        <p:pic>
          <p:nvPicPr>
            <p:cNvPr id="2064" name="Picture 16">
              <a:extLst>
                <a:ext uri="{FF2B5EF4-FFF2-40B4-BE49-F238E27FC236}">
                  <a16:creationId xmlns:a16="http://schemas.microsoft.com/office/drawing/2014/main" id="{0BF6325F-1A11-AB25-4F17-564E3F9BD9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731" y="2444932"/>
              <a:ext cx="2160042" cy="1080021"/>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圆角 16">
              <a:extLst>
                <a:ext uri="{FF2B5EF4-FFF2-40B4-BE49-F238E27FC236}">
                  <a16:creationId xmlns:a16="http://schemas.microsoft.com/office/drawing/2014/main" id="{767C3444-16F3-2097-D3DB-6F4425B835A7}"/>
                </a:ext>
              </a:extLst>
            </p:cNvPr>
            <p:cNvSpPr/>
            <p:nvPr/>
          </p:nvSpPr>
          <p:spPr>
            <a:xfrm>
              <a:off x="214504" y="2628900"/>
              <a:ext cx="3265296" cy="711200"/>
            </a:xfrm>
            <a:prstGeom prst="roundRect">
              <a:avLst/>
            </a:prstGeom>
            <a:noFill/>
            <a:ln w="28575">
              <a:solidFill>
                <a:srgbClr val="CB302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0" name="组合 19">
            <a:extLst>
              <a:ext uri="{FF2B5EF4-FFF2-40B4-BE49-F238E27FC236}">
                <a16:creationId xmlns:a16="http://schemas.microsoft.com/office/drawing/2014/main" id="{8AD777D2-35B5-4805-7192-EB839969F066}"/>
              </a:ext>
            </a:extLst>
          </p:cNvPr>
          <p:cNvGrpSpPr>
            <a:grpSpLocks noChangeAspect="1"/>
          </p:cNvGrpSpPr>
          <p:nvPr/>
        </p:nvGrpSpPr>
        <p:grpSpPr>
          <a:xfrm>
            <a:off x="2660204" y="1085252"/>
            <a:ext cx="4393004" cy="1658563"/>
            <a:chOff x="1435100" y="700817"/>
            <a:chExt cx="4900261" cy="1743230"/>
          </a:xfrm>
        </p:grpSpPr>
        <p:pic>
          <p:nvPicPr>
            <p:cNvPr id="2052" name="Picture 4">
              <a:extLst>
                <a:ext uri="{FF2B5EF4-FFF2-40B4-BE49-F238E27FC236}">
                  <a16:creationId xmlns:a16="http://schemas.microsoft.com/office/drawing/2014/main" id="{7F63D408-6F5B-8935-77AF-E47EF87C1E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4121" y="1605614"/>
              <a:ext cx="1855546" cy="47741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E973ADE-BC01-E3CA-D7AE-2B83292C8E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5729" y="868338"/>
              <a:ext cx="1382088" cy="711200"/>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圆角 18">
              <a:extLst>
                <a:ext uri="{FF2B5EF4-FFF2-40B4-BE49-F238E27FC236}">
                  <a16:creationId xmlns:a16="http://schemas.microsoft.com/office/drawing/2014/main" id="{8ED1059C-9444-34A2-9EE5-3807927441BE}"/>
                </a:ext>
              </a:extLst>
            </p:cNvPr>
            <p:cNvSpPr/>
            <p:nvPr/>
          </p:nvSpPr>
          <p:spPr>
            <a:xfrm>
              <a:off x="1435100" y="700817"/>
              <a:ext cx="4900261" cy="1743230"/>
            </a:xfrm>
            <a:prstGeom prst="roundRect">
              <a:avLst/>
            </a:prstGeom>
            <a:noFill/>
            <a:ln w="28575">
              <a:solidFill>
                <a:srgbClr val="CB302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Tree>
    <p:extLst>
      <p:ext uri="{BB962C8B-B14F-4D97-AF65-F5344CB8AC3E}">
        <p14:creationId xmlns:p14="http://schemas.microsoft.com/office/powerpoint/2010/main" val="202484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5A9CEC-BCCC-0A2D-9244-8E9824C1A039}"/>
              </a:ext>
            </a:extLst>
          </p:cNvPr>
          <p:cNvSpPr>
            <a:spLocks noGrp="1"/>
          </p:cNvSpPr>
          <p:nvPr>
            <p:ph type="body" sz="quarter" idx="10"/>
          </p:nvPr>
        </p:nvSpPr>
        <p:spPr/>
        <p:txBody>
          <a:bodyPr/>
          <a:lstStyle/>
          <a:p>
            <a:r>
              <a:rPr lang="zh-CN" altLang="en-US" dirty="0"/>
              <a:t>类图</a:t>
            </a:r>
          </a:p>
        </p:txBody>
      </p:sp>
      <p:grpSp>
        <p:nvGrpSpPr>
          <p:cNvPr id="30" name="组合 29">
            <a:extLst>
              <a:ext uri="{FF2B5EF4-FFF2-40B4-BE49-F238E27FC236}">
                <a16:creationId xmlns:a16="http://schemas.microsoft.com/office/drawing/2014/main" id="{2364E1D9-A92B-79E0-250F-7F4A89761EC4}"/>
              </a:ext>
            </a:extLst>
          </p:cNvPr>
          <p:cNvGrpSpPr>
            <a:grpSpLocks noChangeAspect="1"/>
          </p:cNvGrpSpPr>
          <p:nvPr/>
        </p:nvGrpSpPr>
        <p:grpSpPr>
          <a:xfrm>
            <a:off x="0" y="331679"/>
            <a:ext cx="12192000" cy="5810318"/>
            <a:chOff x="2667000" y="1704286"/>
            <a:chExt cx="6858000" cy="3268304"/>
          </a:xfrm>
        </p:grpSpPr>
        <p:pic>
          <p:nvPicPr>
            <p:cNvPr id="3" name="Picture" descr="代码类图">
              <a:extLst>
                <a:ext uri="{FF2B5EF4-FFF2-40B4-BE49-F238E27FC236}">
                  <a16:creationId xmlns:a16="http://schemas.microsoft.com/office/drawing/2014/main" id="{23861FBB-CB38-CCE4-F1A2-524919865D76}"/>
                </a:ext>
              </a:extLst>
            </p:cNvPr>
            <p:cNvPicPr/>
            <p:nvPr/>
          </p:nvPicPr>
          <p:blipFill>
            <a:blip r:embed="rId3">
              <a:extLst>
                <a:ext uri="{96DAC541-7B7A-43D3-8B79-37D633B846F1}">
                  <asvg:svgBlip xmlns:asvg="http://schemas.microsoft.com/office/drawing/2016/SVG/main" r:embed="rId4"/>
                </a:ext>
              </a:extLst>
            </a:blip>
            <a:stretch>
              <a:fillRect/>
            </a:stretch>
          </p:blipFill>
          <p:spPr bwMode="auto">
            <a:xfrm>
              <a:off x="3590619" y="2108560"/>
              <a:ext cx="4336371" cy="2864030"/>
            </a:xfrm>
            <a:prstGeom prst="rect">
              <a:avLst/>
            </a:prstGeom>
            <a:noFill/>
            <a:ln w="9525">
              <a:noFill/>
              <a:headEnd/>
              <a:tailEnd/>
            </a:ln>
          </p:spPr>
        </p:pic>
        <p:cxnSp>
          <p:nvCxnSpPr>
            <p:cNvPr id="5" name="直接连接符 4">
              <a:extLst>
                <a:ext uri="{FF2B5EF4-FFF2-40B4-BE49-F238E27FC236}">
                  <a16:creationId xmlns:a16="http://schemas.microsoft.com/office/drawing/2014/main" id="{4E9C2DF1-7625-D22B-E84E-638E9EDBF5E1}"/>
                </a:ext>
              </a:extLst>
            </p:cNvPr>
            <p:cNvCxnSpPr>
              <a:cxnSpLocks/>
            </p:cNvCxnSpPr>
            <p:nvPr/>
          </p:nvCxnSpPr>
          <p:spPr>
            <a:xfrm>
              <a:off x="2667000" y="4348470"/>
              <a:ext cx="6858000" cy="0"/>
            </a:xfrm>
            <a:prstGeom prst="line">
              <a:avLst/>
            </a:prstGeom>
            <a:ln w="28575">
              <a:solidFill>
                <a:srgbClr val="CB3029"/>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AD60B72-2875-C2C2-3887-FD71E2324B87}"/>
                </a:ext>
              </a:extLst>
            </p:cNvPr>
            <p:cNvCxnSpPr>
              <a:cxnSpLocks/>
            </p:cNvCxnSpPr>
            <p:nvPr/>
          </p:nvCxnSpPr>
          <p:spPr>
            <a:xfrm>
              <a:off x="2667000" y="3308709"/>
              <a:ext cx="6858000" cy="0"/>
            </a:xfrm>
            <a:prstGeom prst="line">
              <a:avLst/>
            </a:prstGeom>
            <a:ln w="28575">
              <a:solidFill>
                <a:srgbClr val="CB3029"/>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DF562149-EB5C-C5C4-8F51-CE911DD10FE1}"/>
                </a:ext>
              </a:extLst>
            </p:cNvPr>
            <p:cNvGrpSpPr/>
            <p:nvPr/>
          </p:nvGrpSpPr>
          <p:grpSpPr>
            <a:xfrm>
              <a:off x="2667002" y="2108558"/>
              <a:ext cx="3777431" cy="1200150"/>
              <a:chOff x="0" y="1081548"/>
              <a:chExt cx="6715432" cy="2133600"/>
            </a:xfrm>
          </p:grpSpPr>
          <p:cxnSp>
            <p:nvCxnSpPr>
              <p:cNvPr id="12" name="直接连接符 11">
                <a:extLst>
                  <a:ext uri="{FF2B5EF4-FFF2-40B4-BE49-F238E27FC236}">
                    <a16:creationId xmlns:a16="http://schemas.microsoft.com/office/drawing/2014/main" id="{3128FA15-7F4B-6BEA-7633-999A10A13672}"/>
                  </a:ext>
                </a:extLst>
              </p:cNvPr>
              <p:cNvCxnSpPr>
                <a:cxnSpLocks/>
              </p:cNvCxnSpPr>
              <p:nvPr/>
            </p:nvCxnSpPr>
            <p:spPr>
              <a:xfrm>
                <a:off x="0" y="1081548"/>
                <a:ext cx="6695768" cy="0"/>
              </a:xfrm>
              <a:prstGeom prst="line">
                <a:avLst/>
              </a:prstGeom>
              <a:ln w="28575">
                <a:solidFill>
                  <a:srgbClr val="CB3029"/>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755E7D5-2C20-63D8-F8A5-33B90EA2598D}"/>
                  </a:ext>
                </a:extLst>
              </p:cNvPr>
              <p:cNvCxnSpPr>
                <a:cxnSpLocks/>
              </p:cNvCxnSpPr>
              <p:nvPr/>
            </p:nvCxnSpPr>
            <p:spPr>
              <a:xfrm>
                <a:off x="6715432" y="1081548"/>
                <a:ext cx="0" cy="2133600"/>
              </a:xfrm>
              <a:prstGeom prst="line">
                <a:avLst/>
              </a:prstGeom>
              <a:ln w="28575">
                <a:solidFill>
                  <a:srgbClr val="CB3029"/>
                </a:solidFill>
                <a:prstDash val="dash"/>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C2833BD0-CED3-7A5F-2CC1-D168D7BF18BA}"/>
                </a:ext>
              </a:extLst>
            </p:cNvPr>
            <p:cNvSpPr txBox="1"/>
            <p:nvPr/>
          </p:nvSpPr>
          <p:spPr>
            <a:xfrm>
              <a:off x="2904820" y="4508860"/>
              <a:ext cx="493404" cy="207749"/>
            </a:xfrm>
            <a:prstGeom prst="rect">
              <a:avLst/>
            </a:prstGeom>
            <a:noFill/>
          </p:spPr>
          <p:txBody>
            <a:bodyPr wrap="none" rtlCol="0">
              <a:spAutoFit/>
            </a:bodyPr>
            <a:lstStyle/>
            <a:p>
              <a:r>
                <a:rPr lang="zh-CN" altLang="en-US" dirty="0"/>
                <a:t>实体类</a:t>
              </a:r>
            </a:p>
          </p:txBody>
        </p:sp>
        <p:sp>
          <p:nvSpPr>
            <p:cNvPr id="21" name="文本框 20">
              <a:extLst>
                <a:ext uri="{FF2B5EF4-FFF2-40B4-BE49-F238E27FC236}">
                  <a16:creationId xmlns:a16="http://schemas.microsoft.com/office/drawing/2014/main" id="{0D0C74A9-B7D1-5175-4916-0FB7F357084C}"/>
                </a:ext>
              </a:extLst>
            </p:cNvPr>
            <p:cNvSpPr txBox="1"/>
            <p:nvPr/>
          </p:nvSpPr>
          <p:spPr>
            <a:xfrm>
              <a:off x="2904818" y="3684793"/>
              <a:ext cx="503756" cy="207749"/>
            </a:xfrm>
            <a:prstGeom prst="rect">
              <a:avLst/>
            </a:prstGeom>
            <a:noFill/>
          </p:spPr>
          <p:txBody>
            <a:bodyPr wrap="none" rtlCol="0">
              <a:spAutoFit/>
            </a:bodyPr>
            <a:lstStyle/>
            <a:p>
              <a:r>
                <a:rPr lang="en-US" altLang="zh-CN" dirty="0"/>
                <a:t>Repo</a:t>
              </a:r>
              <a:r>
                <a:rPr lang="zh-CN" altLang="en-US" dirty="0"/>
                <a:t>类</a:t>
              </a:r>
            </a:p>
          </p:txBody>
        </p:sp>
        <p:sp>
          <p:nvSpPr>
            <p:cNvPr id="22" name="文本框 21">
              <a:extLst>
                <a:ext uri="{FF2B5EF4-FFF2-40B4-BE49-F238E27FC236}">
                  <a16:creationId xmlns:a16="http://schemas.microsoft.com/office/drawing/2014/main" id="{A910536D-423F-9200-A647-BE4A62D16FC5}"/>
                </a:ext>
              </a:extLst>
            </p:cNvPr>
            <p:cNvSpPr txBox="1"/>
            <p:nvPr/>
          </p:nvSpPr>
          <p:spPr>
            <a:xfrm>
              <a:off x="2904820" y="2645032"/>
              <a:ext cx="493404" cy="207749"/>
            </a:xfrm>
            <a:prstGeom prst="rect">
              <a:avLst/>
            </a:prstGeom>
            <a:noFill/>
          </p:spPr>
          <p:txBody>
            <a:bodyPr wrap="none" rtlCol="0">
              <a:spAutoFit/>
            </a:bodyPr>
            <a:lstStyle/>
            <a:p>
              <a:r>
                <a:rPr lang="zh-CN" altLang="en-US" dirty="0"/>
                <a:t>控制类</a:t>
              </a:r>
            </a:p>
          </p:txBody>
        </p:sp>
        <p:pic>
          <p:nvPicPr>
            <p:cNvPr id="23" name="图形 1">
              <a:extLst>
                <a:ext uri="{FF2B5EF4-FFF2-40B4-BE49-F238E27FC236}">
                  <a16:creationId xmlns:a16="http://schemas.microsoft.com/office/drawing/2014/main" id="{572CC4C2-6271-76D4-6923-B4BC1B12CFF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6099" t="6183" r="49957" b="51946"/>
            <a:stretch/>
          </p:blipFill>
          <p:spPr>
            <a:xfrm>
              <a:off x="7877044" y="1704286"/>
              <a:ext cx="791227" cy="1560179"/>
            </a:xfrm>
            <a:prstGeom prst="rect">
              <a:avLst/>
            </a:prstGeom>
          </p:spPr>
        </p:pic>
        <p:cxnSp>
          <p:nvCxnSpPr>
            <p:cNvPr id="25" name="直接箭头连接符 24">
              <a:extLst>
                <a:ext uri="{FF2B5EF4-FFF2-40B4-BE49-F238E27FC236}">
                  <a16:creationId xmlns:a16="http://schemas.microsoft.com/office/drawing/2014/main" id="{B64379A4-6B3C-66A1-9004-427CECC44EA0}"/>
                </a:ext>
              </a:extLst>
            </p:cNvPr>
            <p:cNvCxnSpPr>
              <a:cxnSpLocks/>
            </p:cNvCxnSpPr>
            <p:nvPr/>
          </p:nvCxnSpPr>
          <p:spPr>
            <a:xfrm flipH="1">
              <a:off x="7196601" y="2185989"/>
              <a:ext cx="891227" cy="637582"/>
            </a:xfrm>
            <a:prstGeom prst="straightConnector1">
              <a:avLst/>
            </a:prstGeom>
            <a:ln w="28575">
              <a:solidFill>
                <a:srgbClr val="CB3029"/>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766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B97292D-A846-7D64-AD82-D50A94E8C205}"/>
              </a:ext>
            </a:extLst>
          </p:cNvPr>
          <p:cNvSpPr>
            <a:spLocks noGrp="1"/>
          </p:cNvSpPr>
          <p:nvPr>
            <p:ph type="body" sz="quarter" idx="10"/>
          </p:nvPr>
        </p:nvSpPr>
        <p:spPr/>
        <p:txBody>
          <a:bodyPr>
            <a:normAutofit/>
          </a:bodyPr>
          <a:lstStyle/>
          <a:p>
            <a:r>
              <a:rPr lang="zh-CN" altLang="en-US" sz="2800" dirty="0"/>
              <a:t>前端界面</a:t>
            </a:r>
          </a:p>
        </p:txBody>
      </p:sp>
      <p:pic>
        <p:nvPicPr>
          <p:cNvPr id="4" name="图片 3" descr="图形用户界面, 应用程序&#10;&#10;描述已自动生成">
            <a:extLst>
              <a:ext uri="{FF2B5EF4-FFF2-40B4-BE49-F238E27FC236}">
                <a16:creationId xmlns:a16="http://schemas.microsoft.com/office/drawing/2014/main" id="{0D8DFE87-FFD0-6532-5777-500ED0860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398" y="863803"/>
            <a:ext cx="9709204" cy="5130393"/>
          </a:xfrm>
          <a:prstGeom prst="rect">
            <a:avLst/>
          </a:prstGeom>
        </p:spPr>
      </p:pic>
    </p:spTree>
    <p:extLst>
      <p:ext uri="{BB962C8B-B14F-4D97-AF65-F5344CB8AC3E}">
        <p14:creationId xmlns:p14="http://schemas.microsoft.com/office/powerpoint/2010/main" val="50798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D8B1D05-061D-AED9-1AB6-0D1902B6AA60}"/>
              </a:ext>
            </a:extLst>
          </p:cNvPr>
          <p:cNvSpPr>
            <a:spLocks noGrp="1"/>
          </p:cNvSpPr>
          <p:nvPr>
            <p:ph type="body" sz="quarter" idx="10"/>
          </p:nvPr>
        </p:nvSpPr>
        <p:spPr/>
        <p:txBody>
          <a:bodyPr/>
          <a:lstStyle/>
          <a:p>
            <a:r>
              <a:rPr lang="zh-CN" altLang="en-US" dirty="0"/>
              <a:t>展望</a:t>
            </a:r>
          </a:p>
        </p:txBody>
      </p:sp>
      <p:grpSp>
        <p:nvGrpSpPr>
          <p:cNvPr id="11" name="组合 10">
            <a:extLst>
              <a:ext uri="{FF2B5EF4-FFF2-40B4-BE49-F238E27FC236}">
                <a16:creationId xmlns:a16="http://schemas.microsoft.com/office/drawing/2014/main" id="{16A94F82-E580-36E5-9CE0-E08048A29ED0}"/>
              </a:ext>
            </a:extLst>
          </p:cNvPr>
          <p:cNvGrpSpPr/>
          <p:nvPr/>
        </p:nvGrpSpPr>
        <p:grpSpPr>
          <a:xfrm>
            <a:off x="1910080" y="1534160"/>
            <a:ext cx="9072880" cy="3711023"/>
            <a:chOff x="3845196" y="2231383"/>
            <a:chExt cx="5176886" cy="2080437"/>
          </a:xfrm>
        </p:grpSpPr>
        <p:sp>
          <p:nvSpPr>
            <p:cNvPr id="4" name="文本框 3">
              <a:extLst>
                <a:ext uri="{FF2B5EF4-FFF2-40B4-BE49-F238E27FC236}">
                  <a16:creationId xmlns:a16="http://schemas.microsoft.com/office/drawing/2014/main" id="{01E8B57F-7B49-A9D9-30E7-6747AAAFAAF0}"/>
                </a:ext>
              </a:extLst>
            </p:cNvPr>
            <p:cNvSpPr txBox="1"/>
            <p:nvPr/>
          </p:nvSpPr>
          <p:spPr>
            <a:xfrm>
              <a:off x="5593082" y="2231383"/>
              <a:ext cx="3429000" cy="672917"/>
            </a:xfrm>
            <a:prstGeom prst="rect">
              <a:avLst/>
            </a:prstGeom>
            <a:noFill/>
          </p:spPr>
          <p:txBody>
            <a:bodyPr wrap="square">
              <a:spAutoFit/>
            </a:bodyPr>
            <a:lstStyle/>
            <a:p>
              <a:r>
                <a:rPr lang="zh-CN" altLang="en-US" dirty="0"/>
                <a:t>本系统中的硬件部分应对异常情况的解决方案是自动重启，尽管重启能够解决大部分的软件故障，但是会消耗时间资源，在对数据的实时性要求较高的情况下，这种处理方案可能并不合适，需要根据不同异常情况做不同的应对策略。</a:t>
              </a:r>
            </a:p>
          </p:txBody>
        </p:sp>
        <p:sp>
          <p:nvSpPr>
            <p:cNvPr id="5" name="文本框 4">
              <a:extLst>
                <a:ext uri="{FF2B5EF4-FFF2-40B4-BE49-F238E27FC236}">
                  <a16:creationId xmlns:a16="http://schemas.microsoft.com/office/drawing/2014/main" id="{995108F6-D63E-DEA4-1033-F5F747C6CFBA}"/>
                </a:ext>
              </a:extLst>
            </p:cNvPr>
            <p:cNvSpPr txBox="1"/>
            <p:nvPr/>
          </p:nvSpPr>
          <p:spPr>
            <a:xfrm>
              <a:off x="3845196" y="2465099"/>
              <a:ext cx="704039" cy="207051"/>
            </a:xfrm>
            <a:prstGeom prst="rect">
              <a:avLst/>
            </a:prstGeom>
            <a:noFill/>
          </p:spPr>
          <p:txBody>
            <a:bodyPr wrap="square" rtlCol="0">
              <a:spAutoFit/>
            </a:bodyPr>
            <a:lstStyle/>
            <a:p>
              <a:r>
                <a:rPr lang="zh-CN" altLang="en-US" dirty="0"/>
                <a:t>故障处理</a:t>
              </a:r>
            </a:p>
          </p:txBody>
        </p:sp>
        <p:sp>
          <p:nvSpPr>
            <p:cNvPr id="6" name="文本框 5">
              <a:extLst>
                <a:ext uri="{FF2B5EF4-FFF2-40B4-BE49-F238E27FC236}">
                  <a16:creationId xmlns:a16="http://schemas.microsoft.com/office/drawing/2014/main" id="{1838D8E4-65FA-BC5C-4F36-0A8C735D0783}"/>
                </a:ext>
              </a:extLst>
            </p:cNvPr>
            <p:cNvSpPr txBox="1"/>
            <p:nvPr/>
          </p:nvSpPr>
          <p:spPr>
            <a:xfrm>
              <a:off x="3845196" y="3717856"/>
              <a:ext cx="704039" cy="207051"/>
            </a:xfrm>
            <a:prstGeom prst="rect">
              <a:avLst/>
            </a:prstGeom>
            <a:noFill/>
          </p:spPr>
          <p:txBody>
            <a:bodyPr wrap="square" rtlCol="0">
              <a:spAutoFit/>
            </a:bodyPr>
            <a:lstStyle/>
            <a:p>
              <a:r>
                <a:rPr lang="zh-CN" altLang="en-US" dirty="0"/>
                <a:t>数据展示</a:t>
              </a:r>
            </a:p>
          </p:txBody>
        </p:sp>
        <p:sp>
          <p:nvSpPr>
            <p:cNvPr id="10" name="文本框 9">
              <a:extLst>
                <a:ext uri="{FF2B5EF4-FFF2-40B4-BE49-F238E27FC236}">
                  <a16:creationId xmlns:a16="http://schemas.microsoft.com/office/drawing/2014/main" id="{AF5A8A31-5226-1E6D-ED85-D4ECEE1AF7B3}"/>
                </a:ext>
              </a:extLst>
            </p:cNvPr>
            <p:cNvSpPr txBox="1"/>
            <p:nvPr/>
          </p:nvSpPr>
          <p:spPr>
            <a:xfrm>
              <a:off x="5593082" y="3328327"/>
              <a:ext cx="3429000" cy="983493"/>
            </a:xfrm>
            <a:prstGeom prst="rect">
              <a:avLst/>
            </a:prstGeom>
            <a:noFill/>
          </p:spPr>
          <p:txBody>
            <a:bodyPr wrap="square">
              <a:spAutoFit/>
            </a:bodyPr>
            <a:lstStyle/>
            <a:p>
              <a:r>
                <a:rPr lang="zh-CN" altLang="en-US" dirty="0"/>
                <a:t>在本系统中，数据展示部分能够直接展示设备上报的数据，对于非专业用户来讲未经处理的设备上报数据可能并不直观。本系统中开放了相应的网络</a:t>
              </a:r>
              <a:r>
                <a:rPr lang="en-US" altLang="zh-CN" dirty="0"/>
                <a:t>API</a:t>
              </a:r>
              <a:r>
                <a:rPr lang="zh-CN" altLang="en-US" dirty="0"/>
                <a:t>可供专业用户不经浏览器直接调用，因此在后续的数据处理与适配上可以针对不同类型的设备上报数据开发不同的、直观的界面，以适应不同用户的需求。</a:t>
              </a:r>
            </a:p>
          </p:txBody>
        </p:sp>
      </p:grpSp>
    </p:spTree>
    <p:extLst>
      <p:ext uri="{BB962C8B-B14F-4D97-AF65-F5344CB8AC3E}">
        <p14:creationId xmlns:p14="http://schemas.microsoft.com/office/powerpoint/2010/main" val="383446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2C6078BB-B072-6E0A-F91D-DC20B653DC2B}"/>
              </a:ext>
            </a:extLst>
          </p:cNvPr>
          <p:cNvSpPr>
            <a:spLocks noGrp="1"/>
          </p:cNvSpPr>
          <p:nvPr>
            <p:ph type="body" sz="quarter" idx="10"/>
          </p:nvPr>
        </p:nvSpPr>
        <p:spPr/>
        <p:txBody>
          <a:bodyPr/>
          <a:lstStyle/>
          <a:p>
            <a:r>
              <a:rPr lang="zh-CN" altLang="en-US" dirty="0"/>
              <a:t>结构</a:t>
            </a:r>
          </a:p>
        </p:txBody>
      </p:sp>
      <p:graphicFrame>
        <p:nvGraphicFramePr>
          <p:cNvPr id="12" name="图示 11">
            <a:extLst>
              <a:ext uri="{FF2B5EF4-FFF2-40B4-BE49-F238E27FC236}">
                <a16:creationId xmlns:a16="http://schemas.microsoft.com/office/drawing/2014/main" id="{5BA1F35E-C654-398E-8FA1-F592C84028ED}"/>
              </a:ext>
            </a:extLst>
          </p:cNvPr>
          <p:cNvGraphicFramePr/>
          <p:nvPr>
            <p:extLst>
              <p:ext uri="{D42A27DB-BD31-4B8C-83A1-F6EECF244321}">
                <p14:modId xmlns:p14="http://schemas.microsoft.com/office/powerpoint/2010/main" val="3393136993"/>
              </p:ext>
            </p:extLst>
          </p:nvPr>
        </p:nvGraphicFramePr>
        <p:xfrm>
          <a:off x="2032000" y="700821"/>
          <a:ext cx="8128000" cy="3130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675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a:extLst>
              <a:ext uri="{FF2B5EF4-FFF2-40B4-BE49-F238E27FC236}">
                <a16:creationId xmlns:a16="http://schemas.microsoft.com/office/drawing/2014/main" id="{B62FD842-63F4-90DF-5111-B99BC2A110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3797" y="906168"/>
            <a:ext cx="3528278" cy="5045664"/>
          </a:xfrm>
          <a:prstGeom prst="rect">
            <a:avLst/>
          </a:prstGeom>
        </p:spPr>
      </p:pic>
      <p:sp>
        <p:nvSpPr>
          <p:cNvPr id="6" name="文本占位符 5">
            <a:extLst>
              <a:ext uri="{FF2B5EF4-FFF2-40B4-BE49-F238E27FC236}">
                <a16:creationId xmlns:a16="http://schemas.microsoft.com/office/drawing/2014/main" id="{C2BD5531-6C37-E57A-C916-6C77438959A6}"/>
              </a:ext>
            </a:extLst>
          </p:cNvPr>
          <p:cNvSpPr>
            <a:spLocks noGrp="1"/>
          </p:cNvSpPr>
          <p:nvPr>
            <p:ph type="body" sz="quarter" idx="10"/>
          </p:nvPr>
        </p:nvSpPr>
        <p:spPr/>
        <p:txBody>
          <a:bodyPr/>
          <a:lstStyle/>
          <a:p>
            <a:r>
              <a:rPr lang="zh-CN" altLang="en-US" dirty="0"/>
              <a:t>系统功能和部署架构</a:t>
            </a:r>
          </a:p>
        </p:txBody>
      </p:sp>
      <p:sp>
        <p:nvSpPr>
          <p:cNvPr id="5" name="矩形: 圆角 4">
            <a:extLst>
              <a:ext uri="{FF2B5EF4-FFF2-40B4-BE49-F238E27FC236}">
                <a16:creationId xmlns:a16="http://schemas.microsoft.com/office/drawing/2014/main" id="{DA7D792F-A2C8-B71E-B83C-52B18F8C2EB0}"/>
              </a:ext>
            </a:extLst>
          </p:cNvPr>
          <p:cNvSpPr>
            <a:spLocks noChangeAspect="1"/>
          </p:cNvSpPr>
          <p:nvPr/>
        </p:nvSpPr>
        <p:spPr>
          <a:xfrm>
            <a:off x="4377045" y="818489"/>
            <a:ext cx="3809272" cy="21730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6" name="组合 15">
            <a:extLst>
              <a:ext uri="{FF2B5EF4-FFF2-40B4-BE49-F238E27FC236}">
                <a16:creationId xmlns:a16="http://schemas.microsoft.com/office/drawing/2014/main" id="{4F21BDCF-DD6B-A1BF-12E6-A81C8A200138}"/>
              </a:ext>
            </a:extLst>
          </p:cNvPr>
          <p:cNvGrpSpPr>
            <a:grpSpLocks noChangeAspect="1"/>
          </p:cNvGrpSpPr>
          <p:nvPr/>
        </p:nvGrpSpPr>
        <p:grpSpPr>
          <a:xfrm>
            <a:off x="2849238" y="790122"/>
            <a:ext cx="7999629" cy="5216087"/>
            <a:chOff x="2631440" y="227097"/>
            <a:chExt cx="8961288" cy="5843126"/>
          </a:xfrm>
        </p:grpSpPr>
        <p:pic>
          <p:nvPicPr>
            <p:cNvPr id="7" name="图形 6">
              <a:extLst>
                <a:ext uri="{FF2B5EF4-FFF2-40B4-BE49-F238E27FC236}">
                  <a16:creationId xmlns:a16="http://schemas.microsoft.com/office/drawing/2014/main" id="{14F8338F-8A8C-E3F7-710D-E3440D5A95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0962" y="227097"/>
              <a:ext cx="5181766" cy="5843126"/>
            </a:xfrm>
            <a:prstGeom prst="rect">
              <a:avLst/>
            </a:prstGeom>
          </p:spPr>
        </p:pic>
        <p:sp>
          <p:nvSpPr>
            <p:cNvPr id="8" name="矩形: 圆角 7">
              <a:extLst>
                <a:ext uri="{FF2B5EF4-FFF2-40B4-BE49-F238E27FC236}">
                  <a16:creationId xmlns:a16="http://schemas.microsoft.com/office/drawing/2014/main" id="{221BFD63-6DD0-C4B0-9ED1-F0A1447AE875}"/>
                </a:ext>
              </a:extLst>
            </p:cNvPr>
            <p:cNvSpPr/>
            <p:nvPr/>
          </p:nvSpPr>
          <p:spPr>
            <a:xfrm>
              <a:off x="2722880" y="322549"/>
              <a:ext cx="3139440" cy="2085371"/>
            </a:xfrm>
            <a:prstGeom prst="roundRect">
              <a:avLst/>
            </a:prstGeom>
            <a:noFill/>
            <a:ln w="28575">
              <a:solidFill>
                <a:srgbClr val="CB3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0" name="直接箭头连接符 9">
              <a:extLst>
                <a:ext uri="{FF2B5EF4-FFF2-40B4-BE49-F238E27FC236}">
                  <a16:creationId xmlns:a16="http://schemas.microsoft.com/office/drawing/2014/main" id="{826D03BD-6EEE-3D96-BEAD-0FF0346FF685}"/>
                </a:ext>
              </a:extLst>
            </p:cNvPr>
            <p:cNvCxnSpPr>
              <a:cxnSpLocks/>
              <a:stCxn id="8" idx="2"/>
            </p:cNvCxnSpPr>
            <p:nvPr/>
          </p:nvCxnSpPr>
          <p:spPr>
            <a:xfrm>
              <a:off x="4292600" y="2407920"/>
              <a:ext cx="2118362" cy="1737360"/>
            </a:xfrm>
            <a:prstGeom prst="straightConnector1">
              <a:avLst/>
            </a:prstGeom>
            <a:ln w="28575">
              <a:solidFill>
                <a:srgbClr val="CB3029"/>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B804A070-91E6-59E0-0179-0795B475B302}"/>
                </a:ext>
              </a:extLst>
            </p:cNvPr>
            <p:cNvSpPr/>
            <p:nvPr/>
          </p:nvSpPr>
          <p:spPr>
            <a:xfrm>
              <a:off x="2631440" y="2503371"/>
              <a:ext cx="1849120" cy="3471401"/>
            </a:xfrm>
            <a:prstGeom prst="roundRect">
              <a:avLst/>
            </a:prstGeom>
            <a:noFill/>
            <a:ln w="28575">
              <a:solidFill>
                <a:srgbClr val="005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4" name="直接箭头连接符 13">
              <a:extLst>
                <a:ext uri="{FF2B5EF4-FFF2-40B4-BE49-F238E27FC236}">
                  <a16:creationId xmlns:a16="http://schemas.microsoft.com/office/drawing/2014/main" id="{C6D2BD20-B847-195A-9B87-F5F3B627CD08}"/>
                </a:ext>
              </a:extLst>
            </p:cNvPr>
            <p:cNvCxnSpPr>
              <a:cxnSpLocks/>
            </p:cNvCxnSpPr>
            <p:nvPr/>
          </p:nvCxnSpPr>
          <p:spPr>
            <a:xfrm flipV="1">
              <a:off x="4500880" y="1680411"/>
              <a:ext cx="3210562" cy="25570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276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形用户界面&#10;&#10;描述已自动生成">
            <a:extLst>
              <a:ext uri="{FF2B5EF4-FFF2-40B4-BE49-F238E27FC236}">
                <a16:creationId xmlns:a16="http://schemas.microsoft.com/office/drawing/2014/main" id="{B1E72904-CB0D-B95F-D2E5-BCA4373F5B19}"/>
              </a:ext>
            </a:extLst>
          </p:cNvPr>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797" y="1306319"/>
            <a:ext cx="4545717" cy="3670666"/>
          </a:xfrm>
          <a:prstGeom prst="rect">
            <a:avLst/>
          </a:prstGeom>
        </p:spPr>
      </p:pic>
      <p:sp>
        <p:nvSpPr>
          <p:cNvPr id="14" name="文本占位符 13">
            <a:extLst>
              <a:ext uri="{FF2B5EF4-FFF2-40B4-BE49-F238E27FC236}">
                <a16:creationId xmlns:a16="http://schemas.microsoft.com/office/drawing/2014/main" id="{84D147AE-4BF4-5C2A-5FB8-75E5495F9CAF}"/>
              </a:ext>
            </a:extLst>
          </p:cNvPr>
          <p:cNvSpPr>
            <a:spLocks noGrp="1"/>
          </p:cNvSpPr>
          <p:nvPr>
            <p:ph type="body" sz="quarter" idx="10"/>
          </p:nvPr>
        </p:nvSpPr>
        <p:spPr/>
        <p:txBody>
          <a:bodyPr/>
          <a:lstStyle/>
          <a:p>
            <a:r>
              <a:rPr lang="zh-CN" altLang="en-US" dirty="0"/>
              <a:t>感知层</a:t>
            </a:r>
          </a:p>
        </p:txBody>
      </p:sp>
      <p:pic>
        <p:nvPicPr>
          <p:cNvPr id="15" name="图片 14" descr="图片包含 游戏机, 电子, 电路&#10;&#10;描述已自动生成">
            <a:extLst>
              <a:ext uri="{FF2B5EF4-FFF2-40B4-BE49-F238E27FC236}">
                <a16:creationId xmlns:a16="http://schemas.microsoft.com/office/drawing/2014/main" id="{C1F0F551-C53A-5025-62F0-2433B7F908AE}"/>
              </a:ext>
            </a:extLst>
          </p:cNvPr>
          <p:cNvPicPr preferRelativeResize="0">
            <a:picLocks noChangeAspect="1"/>
          </p:cNvPicPr>
          <p:nvPr/>
        </p:nvPicPr>
        <p:blipFill rotWithShape="1">
          <a:blip r:embed="rId4">
            <a:extLst>
              <a:ext uri="{28A0092B-C50C-407E-A947-70E740481C1C}">
                <a14:useLocalDpi xmlns:a14="http://schemas.microsoft.com/office/drawing/2010/main" val="0"/>
              </a:ext>
            </a:extLst>
          </a:blip>
          <a:srcRect r="-2" b="-2"/>
          <a:stretch/>
        </p:blipFill>
        <p:spPr>
          <a:xfrm>
            <a:off x="9829681" y="3512769"/>
            <a:ext cx="1398913" cy="1398913"/>
          </a:xfrm>
          <a:custGeom>
            <a:avLst/>
            <a:gdLst/>
            <a:ahLst/>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p:spPr>
      </p:pic>
      <p:pic>
        <p:nvPicPr>
          <p:cNvPr id="16" name="图形 15">
            <a:extLst>
              <a:ext uri="{FF2B5EF4-FFF2-40B4-BE49-F238E27FC236}">
                <a16:creationId xmlns:a16="http://schemas.microsoft.com/office/drawing/2014/main" id="{EBAE0711-84E7-BBB0-D447-8245AF74B1E2}"/>
              </a:ext>
            </a:extLst>
          </p:cNvPr>
          <p:cNvPicPr preferRelativeResize="0">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2362" r="45296"/>
          <a:stretch/>
        </p:blipFill>
        <p:spPr>
          <a:xfrm>
            <a:off x="1307315" y="1371622"/>
            <a:ext cx="4562797" cy="3540060"/>
          </a:xfrm>
          <a:prstGeom prst="rect">
            <a:avLst/>
          </a:prstGeom>
        </p:spPr>
      </p:pic>
    </p:spTree>
    <p:extLst>
      <p:ext uri="{BB962C8B-B14F-4D97-AF65-F5344CB8AC3E}">
        <p14:creationId xmlns:p14="http://schemas.microsoft.com/office/powerpoint/2010/main" val="420593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83123B6E-00A1-C3D8-0EFB-78A3ED20ECF0}"/>
              </a:ext>
            </a:extLst>
          </p:cNvPr>
          <p:cNvSpPr>
            <a:spLocks noGrp="1"/>
          </p:cNvSpPr>
          <p:nvPr>
            <p:ph type="body" sz="quarter" idx="10"/>
          </p:nvPr>
        </p:nvSpPr>
        <p:spPr/>
        <p:txBody>
          <a:bodyPr/>
          <a:lstStyle/>
          <a:p>
            <a:r>
              <a:rPr lang="zh-CN" altLang="en-US" dirty="0"/>
              <a:t>串口</a:t>
            </a:r>
          </a:p>
        </p:txBody>
      </p:sp>
      <p:grpSp>
        <p:nvGrpSpPr>
          <p:cNvPr id="7" name="组合 6">
            <a:extLst>
              <a:ext uri="{FF2B5EF4-FFF2-40B4-BE49-F238E27FC236}">
                <a16:creationId xmlns:a16="http://schemas.microsoft.com/office/drawing/2014/main" id="{36303287-547B-CB24-2087-2B1F9DA759BE}"/>
              </a:ext>
            </a:extLst>
          </p:cNvPr>
          <p:cNvGrpSpPr>
            <a:grpSpLocks noChangeAspect="1"/>
          </p:cNvGrpSpPr>
          <p:nvPr/>
        </p:nvGrpSpPr>
        <p:grpSpPr>
          <a:xfrm>
            <a:off x="2346960" y="436037"/>
            <a:ext cx="1960258" cy="5692375"/>
            <a:chOff x="1270819" y="458801"/>
            <a:chExt cx="2029460" cy="6080111"/>
          </a:xfrm>
        </p:grpSpPr>
        <p:pic>
          <p:nvPicPr>
            <p:cNvPr id="3" name="图形 7">
              <a:extLst>
                <a:ext uri="{FF2B5EF4-FFF2-40B4-BE49-F238E27FC236}">
                  <a16:creationId xmlns:a16="http://schemas.microsoft.com/office/drawing/2014/main" id="{3E0BF8D0-2E64-343A-E5C9-8687286717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819" y="967846"/>
              <a:ext cx="2029459" cy="5571066"/>
            </a:xfrm>
            <a:prstGeom prst="rect">
              <a:avLst/>
            </a:prstGeom>
          </p:spPr>
        </p:pic>
        <p:sp>
          <p:nvSpPr>
            <p:cNvPr id="5" name="文本框 4">
              <a:extLst>
                <a:ext uri="{FF2B5EF4-FFF2-40B4-BE49-F238E27FC236}">
                  <a16:creationId xmlns:a16="http://schemas.microsoft.com/office/drawing/2014/main" id="{B0FA8B9B-B164-A2CD-1991-3326979694BE}"/>
                </a:ext>
              </a:extLst>
            </p:cNvPr>
            <p:cNvSpPr txBox="1"/>
            <p:nvPr/>
          </p:nvSpPr>
          <p:spPr>
            <a:xfrm>
              <a:off x="1270819" y="458801"/>
              <a:ext cx="2029460" cy="394489"/>
            </a:xfrm>
            <a:prstGeom prst="rect">
              <a:avLst/>
            </a:prstGeom>
            <a:noFill/>
          </p:spPr>
          <p:txBody>
            <a:bodyPr wrap="square" rtlCol="0">
              <a:spAutoFit/>
            </a:bodyPr>
            <a:lstStyle/>
            <a:p>
              <a:r>
                <a:rPr lang="en-US" altLang="zh-CN" dirty="0"/>
                <a:t>UART</a:t>
              </a:r>
              <a:r>
                <a:rPr lang="zh-CN" altLang="en-US" dirty="0"/>
                <a:t>串口初始化</a:t>
              </a:r>
            </a:p>
          </p:txBody>
        </p:sp>
      </p:grpSp>
      <p:grpSp>
        <p:nvGrpSpPr>
          <p:cNvPr id="8" name="组合 7">
            <a:extLst>
              <a:ext uri="{FF2B5EF4-FFF2-40B4-BE49-F238E27FC236}">
                <a16:creationId xmlns:a16="http://schemas.microsoft.com/office/drawing/2014/main" id="{29A74E22-1919-5FAF-1AF1-9B208C3BBE59}"/>
              </a:ext>
            </a:extLst>
          </p:cNvPr>
          <p:cNvGrpSpPr>
            <a:grpSpLocks noChangeAspect="1"/>
          </p:cNvGrpSpPr>
          <p:nvPr/>
        </p:nvGrpSpPr>
        <p:grpSpPr>
          <a:xfrm>
            <a:off x="7674809" y="436037"/>
            <a:ext cx="1793026" cy="5692375"/>
            <a:chOff x="8610598" y="167453"/>
            <a:chExt cx="2006927" cy="6371459"/>
          </a:xfrm>
        </p:grpSpPr>
        <p:pic>
          <p:nvPicPr>
            <p:cNvPr id="4" name="图形 9">
              <a:extLst>
                <a:ext uri="{FF2B5EF4-FFF2-40B4-BE49-F238E27FC236}">
                  <a16:creationId xmlns:a16="http://schemas.microsoft.com/office/drawing/2014/main" id="{7A060B0A-90A0-6797-4FA1-1EFFB4945C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0598" y="580845"/>
              <a:ext cx="2006927" cy="5958067"/>
            </a:xfrm>
            <a:prstGeom prst="rect">
              <a:avLst/>
            </a:prstGeom>
          </p:spPr>
        </p:pic>
        <p:sp>
          <p:nvSpPr>
            <p:cNvPr id="6" name="文本框 5">
              <a:extLst>
                <a:ext uri="{FF2B5EF4-FFF2-40B4-BE49-F238E27FC236}">
                  <a16:creationId xmlns:a16="http://schemas.microsoft.com/office/drawing/2014/main" id="{E4773B47-34C3-BB38-53AD-5A5299422DCC}"/>
                </a:ext>
              </a:extLst>
            </p:cNvPr>
            <p:cNvSpPr txBox="1"/>
            <p:nvPr/>
          </p:nvSpPr>
          <p:spPr>
            <a:xfrm>
              <a:off x="8610598" y="167453"/>
              <a:ext cx="1876568" cy="413392"/>
            </a:xfrm>
            <a:prstGeom prst="rect">
              <a:avLst/>
            </a:prstGeom>
            <a:noFill/>
          </p:spPr>
          <p:txBody>
            <a:bodyPr wrap="square" rtlCol="0">
              <a:spAutoFit/>
            </a:bodyPr>
            <a:lstStyle/>
            <a:p>
              <a:r>
                <a:rPr lang="zh-CN" altLang="en-US" dirty="0"/>
                <a:t>串口发送数据</a:t>
              </a:r>
            </a:p>
          </p:txBody>
        </p:sp>
      </p:grpSp>
    </p:spTree>
    <p:extLst>
      <p:ext uri="{BB962C8B-B14F-4D97-AF65-F5344CB8AC3E}">
        <p14:creationId xmlns:p14="http://schemas.microsoft.com/office/powerpoint/2010/main" val="268540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39">
            <a:extLst>
              <a:ext uri="{FF2B5EF4-FFF2-40B4-BE49-F238E27FC236}">
                <a16:creationId xmlns:a16="http://schemas.microsoft.com/office/drawing/2014/main" id="{4A503B9F-0DCE-1625-997F-FD404D9D9337}"/>
              </a:ext>
            </a:extLst>
          </p:cNvPr>
          <p:cNvSpPr>
            <a:spLocks noGrp="1"/>
          </p:cNvSpPr>
          <p:nvPr>
            <p:ph type="body" sz="quarter" idx="10"/>
          </p:nvPr>
        </p:nvSpPr>
        <p:spPr/>
        <p:txBody>
          <a:bodyPr/>
          <a:lstStyle/>
          <a:p>
            <a:r>
              <a:rPr lang="en-US" altLang="zh-CN" dirty="0"/>
              <a:t>ESP8266</a:t>
            </a:r>
            <a:endParaRPr lang="zh-CN" altLang="en-US" dirty="0"/>
          </a:p>
        </p:txBody>
      </p:sp>
      <p:pic>
        <p:nvPicPr>
          <p:cNvPr id="3" name="图形 12">
            <a:extLst>
              <a:ext uri="{FF2B5EF4-FFF2-40B4-BE49-F238E27FC236}">
                <a16:creationId xmlns:a16="http://schemas.microsoft.com/office/drawing/2014/main" id="{144AABFB-53AA-EA3C-B2F2-2A1F169E4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461" y="1330710"/>
            <a:ext cx="2086824" cy="5057003"/>
          </a:xfrm>
          <a:prstGeom prst="rect">
            <a:avLst/>
          </a:prstGeom>
        </p:spPr>
      </p:pic>
      <p:sp>
        <p:nvSpPr>
          <p:cNvPr id="4" name="文本框 3">
            <a:extLst>
              <a:ext uri="{FF2B5EF4-FFF2-40B4-BE49-F238E27FC236}">
                <a16:creationId xmlns:a16="http://schemas.microsoft.com/office/drawing/2014/main" id="{DF9BE13C-B635-6CD5-DFBD-95E7FADF47ED}"/>
              </a:ext>
            </a:extLst>
          </p:cNvPr>
          <p:cNvSpPr txBox="1">
            <a:spLocks noChangeAspect="1"/>
          </p:cNvSpPr>
          <p:nvPr/>
        </p:nvSpPr>
        <p:spPr>
          <a:xfrm>
            <a:off x="339329" y="987517"/>
            <a:ext cx="3129087" cy="369332"/>
          </a:xfrm>
          <a:prstGeom prst="rect">
            <a:avLst/>
          </a:prstGeom>
          <a:noFill/>
        </p:spPr>
        <p:txBody>
          <a:bodyPr wrap="square" rtlCol="0">
            <a:spAutoFit/>
          </a:bodyPr>
          <a:lstStyle/>
          <a:p>
            <a:r>
              <a:rPr lang="en-US" altLang="zh-CN" dirty="0"/>
              <a:t>ESP8266</a:t>
            </a:r>
            <a:r>
              <a:rPr lang="zh-CN" altLang="en-US" dirty="0"/>
              <a:t>控制模块连接云平台</a:t>
            </a:r>
          </a:p>
        </p:txBody>
      </p:sp>
      <p:grpSp>
        <p:nvGrpSpPr>
          <p:cNvPr id="26" name="组合 25">
            <a:extLst>
              <a:ext uri="{FF2B5EF4-FFF2-40B4-BE49-F238E27FC236}">
                <a16:creationId xmlns:a16="http://schemas.microsoft.com/office/drawing/2014/main" id="{62AFBA3D-114B-3AC7-5FFE-2BA2149628EC}"/>
              </a:ext>
            </a:extLst>
          </p:cNvPr>
          <p:cNvGrpSpPr>
            <a:grpSpLocks noChangeAspect="1"/>
          </p:cNvGrpSpPr>
          <p:nvPr/>
        </p:nvGrpSpPr>
        <p:grpSpPr>
          <a:xfrm>
            <a:off x="2839504" y="2729049"/>
            <a:ext cx="4439227" cy="410305"/>
            <a:chOff x="2622801" y="2606743"/>
            <a:chExt cx="4256451" cy="729428"/>
          </a:xfrm>
        </p:grpSpPr>
        <p:sp>
          <p:nvSpPr>
            <p:cNvPr id="9" name="文本框 8">
              <a:extLst>
                <a:ext uri="{FF2B5EF4-FFF2-40B4-BE49-F238E27FC236}">
                  <a16:creationId xmlns:a16="http://schemas.microsoft.com/office/drawing/2014/main" id="{C6D4E9A1-AEC4-3045-4013-E9E5BEBB2971}"/>
                </a:ext>
              </a:extLst>
            </p:cNvPr>
            <p:cNvSpPr txBox="1">
              <a:spLocks/>
            </p:cNvSpPr>
            <p:nvPr/>
          </p:nvSpPr>
          <p:spPr>
            <a:xfrm>
              <a:off x="5008492" y="2606743"/>
              <a:ext cx="1870760" cy="729428"/>
            </a:xfrm>
            <a:prstGeom prst="rect">
              <a:avLst/>
            </a:prstGeom>
            <a:noFill/>
          </p:spPr>
          <p:txBody>
            <a:bodyPr wrap="square">
              <a:spAutoFit/>
            </a:bodyPr>
            <a:lstStyle/>
            <a:p>
              <a:pPr>
                <a:lnSpc>
                  <a:spcPct val="125000"/>
                </a:lnSpc>
                <a:spcBef>
                  <a:spcPts val="338"/>
                </a:spcBef>
                <a:spcAft>
                  <a:spcPts val="338"/>
                </a:spcAft>
              </a:pPr>
              <a:r>
                <a:rPr lang="en-US" altLang="zh-CN" dirty="0">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AT+CWMODE=1</a:t>
              </a:r>
              <a:endParaRPr lang="zh-CN" altLang="zh-CN"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7" name="直接箭头连接符 16">
              <a:extLst>
                <a:ext uri="{FF2B5EF4-FFF2-40B4-BE49-F238E27FC236}">
                  <a16:creationId xmlns:a16="http://schemas.microsoft.com/office/drawing/2014/main" id="{AD8EB066-B629-1EE4-AD4B-B7D939CB9CB4}"/>
                </a:ext>
              </a:extLst>
            </p:cNvPr>
            <p:cNvCxnSpPr>
              <a:cxnSpLocks/>
              <a:endCxn id="9" idx="1"/>
            </p:cNvCxnSpPr>
            <p:nvPr/>
          </p:nvCxnSpPr>
          <p:spPr>
            <a:xfrm>
              <a:off x="2622801" y="2888214"/>
              <a:ext cx="2385692" cy="83244"/>
            </a:xfrm>
            <a:prstGeom prst="straightConnector1">
              <a:avLst/>
            </a:prstGeom>
            <a:ln w="22225">
              <a:solidFill>
                <a:schemeClr val="tx1"/>
              </a:solidFill>
              <a:headEnd type="none" w="lg" len="sm"/>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B485AF03-F25B-5303-939A-C35E64BEFE5E}"/>
              </a:ext>
            </a:extLst>
          </p:cNvPr>
          <p:cNvGrpSpPr>
            <a:grpSpLocks noChangeAspect="1"/>
          </p:cNvGrpSpPr>
          <p:nvPr/>
        </p:nvGrpSpPr>
        <p:grpSpPr>
          <a:xfrm>
            <a:off x="2613907" y="3171601"/>
            <a:ext cx="7017773" cy="410305"/>
            <a:chOff x="2306849" y="3393492"/>
            <a:chExt cx="6728826" cy="729427"/>
          </a:xfrm>
        </p:grpSpPr>
        <p:sp>
          <p:nvSpPr>
            <p:cNvPr id="7" name="文本框 6">
              <a:extLst>
                <a:ext uri="{FF2B5EF4-FFF2-40B4-BE49-F238E27FC236}">
                  <a16:creationId xmlns:a16="http://schemas.microsoft.com/office/drawing/2014/main" id="{5D20F4B8-147F-1306-8437-2113CD6A2CF8}"/>
                </a:ext>
              </a:extLst>
            </p:cNvPr>
            <p:cNvSpPr txBox="1"/>
            <p:nvPr/>
          </p:nvSpPr>
          <p:spPr>
            <a:xfrm>
              <a:off x="4908849" y="3393492"/>
              <a:ext cx="4126826" cy="729427"/>
            </a:xfrm>
            <a:prstGeom prst="rect">
              <a:avLst/>
            </a:prstGeom>
            <a:noFill/>
          </p:spPr>
          <p:txBody>
            <a:bodyPr wrap="square">
              <a:spAutoFit/>
            </a:bodyPr>
            <a:lstStyle/>
            <a:p>
              <a:pPr>
                <a:lnSpc>
                  <a:spcPct val="125000"/>
                </a:lnSpc>
                <a:spcBef>
                  <a:spcPts val="338"/>
                </a:spcBef>
                <a:spcAft>
                  <a:spcPts val="338"/>
                </a:spcAft>
              </a:pPr>
              <a:r>
                <a:rPr lang="en-US" altLang="zh-CN" dirty="0">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AT+CWJAP="&lt;</a:t>
              </a:r>
              <a:r>
                <a:rPr lang="en-US" altLang="zh-CN" dirty="0" err="1">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ssid</a:t>
              </a:r>
              <a:r>
                <a:rPr lang="en-US" altLang="zh-CN" dirty="0">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&gt;","&lt;password&gt;"</a:t>
              </a:r>
              <a:endParaRPr lang="zh-CN" altLang="zh-CN"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9" name="直接箭头连接符 18">
              <a:extLst>
                <a:ext uri="{FF2B5EF4-FFF2-40B4-BE49-F238E27FC236}">
                  <a16:creationId xmlns:a16="http://schemas.microsoft.com/office/drawing/2014/main" id="{D31CC3D9-5F80-089A-3CB3-314E76A0DD70}"/>
                </a:ext>
              </a:extLst>
            </p:cNvPr>
            <p:cNvCxnSpPr>
              <a:cxnSpLocks/>
              <a:endCxn id="7" idx="1"/>
            </p:cNvCxnSpPr>
            <p:nvPr/>
          </p:nvCxnSpPr>
          <p:spPr>
            <a:xfrm flipV="1">
              <a:off x="2306849" y="3758206"/>
              <a:ext cx="2602000" cy="45593"/>
            </a:xfrm>
            <a:prstGeom prst="straightConnector1">
              <a:avLst/>
            </a:prstGeom>
            <a:ln w="22225">
              <a:solidFill>
                <a:schemeClr val="tx1"/>
              </a:solidFill>
              <a:headEnd type="none" w="lg" len="sm"/>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DAEFBC62-0AB7-6846-ABDE-F1BD7AF3577B}"/>
              </a:ext>
            </a:extLst>
          </p:cNvPr>
          <p:cNvGrpSpPr>
            <a:grpSpLocks noChangeAspect="1"/>
          </p:cNvGrpSpPr>
          <p:nvPr/>
        </p:nvGrpSpPr>
        <p:grpSpPr>
          <a:xfrm>
            <a:off x="2784862" y="3819305"/>
            <a:ext cx="4906257" cy="410305"/>
            <a:chOff x="2546277" y="4544975"/>
            <a:chExt cx="4704250" cy="729432"/>
          </a:xfrm>
        </p:grpSpPr>
        <p:sp>
          <p:nvSpPr>
            <p:cNvPr id="11" name="文本框 10">
              <a:extLst>
                <a:ext uri="{FF2B5EF4-FFF2-40B4-BE49-F238E27FC236}">
                  <a16:creationId xmlns:a16="http://schemas.microsoft.com/office/drawing/2014/main" id="{FD0C8F67-B7AD-01CA-2977-32F5C380E458}"/>
                </a:ext>
              </a:extLst>
            </p:cNvPr>
            <p:cNvSpPr txBox="1"/>
            <p:nvPr/>
          </p:nvSpPr>
          <p:spPr>
            <a:xfrm>
              <a:off x="4984360" y="4544975"/>
              <a:ext cx="2266167" cy="729432"/>
            </a:xfrm>
            <a:prstGeom prst="rect">
              <a:avLst/>
            </a:prstGeom>
            <a:noFill/>
          </p:spPr>
          <p:txBody>
            <a:bodyPr wrap="square">
              <a:spAutoFit/>
            </a:bodyPr>
            <a:lstStyle/>
            <a:p>
              <a:pPr>
                <a:lnSpc>
                  <a:spcPct val="125000"/>
                </a:lnSpc>
                <a:spcBef>
                  <a:spcPts val="338"/>
                </a:spcBef>
                <a:spcAft>
                  <a:spcPts val="338"/>
                </a:spcAft>
              </a:pPr>
              <a:r>
                <a:rPr lang="en-US" altLang="zh-CN" dirty="0">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AT+CIPMUX=&lt;mode&gt;</a:t>
              </a:r>
              <a:endParaRPr lang="zh-CN" altLang="zh-CN"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21" name="直接箭头连接符 20">
              <a:extLst>
                <a:ext uri="{FF2B5EF4-FFF2-40B4-BE49-F238E27FC236}">
                  <a16:creationId xmlns:a16="http://schemas.microsoft.com/office/drawing/2014/main" id="{D56A520B-BF34-405C-9092-27D789C6EEE1}"/>
                </a:ext>
              </a:extLst>
            </p:cNvPr>
            <p:cNvCxnSpPr>
              <a:cxnSpLocks/>
              <a:endCxn id="11" idx="1"/>
            </p:cNvCxnSpPr>
            <p:nvPr/>
          </p:nvCxnSpPr>
          <p:spPr>
            <a:xfrm flipV="1">
              <a:off x="2546277" y="4909692"/>
              <a:ext cx="2438083" cy="123869"/>
            </a:xfrm>
            <a:prstGeom prst="straightConnector1">
              <a:avLst/>
            </a:prstGeom>
            <a:ln w="22225">
              <a:solidFill>
                <a:schemeClr val="tx1"/>
              </a:solidFill>
              <a:headEnd type="none" w="lg" len="sm"/>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C38261B4-BF1F-8244-B6B7-F5F0AAC555D4}"/>
              </a:ext>
            </a:extLst>
          </p:cNvPr>
          <p:cNvGrpSpPr>
            <a:grpSpLocks noChangeAspect="1"/>
          </p:cNvGrpSpPr>
          <p:nvPr/>
        </p:nvGrpSpPr>
        <p:grpSpPr>
          <a:xfrm>
            <a:off x="2559260" y="4474249"/>
            <a:ext cx="9195860" cy="457019"/>
            <a:chOff x="2254452" y="5709329"/>
            <a:chExt cx="8817234" cy="812479"/>
          </a:xfrm>
        </p:grpSpPr>
        <p:sp>
          <p:nvSpPr>
            <p:cNvPr id="13" name="文本框 12">
              <a:extLst>
                <a:ext uri="{FF2B5EF4-FFF2-40B4-BE49-F238E27FC236}">
                  <a16:creationId xmlns:a16="http://schemas.microsoft.com/office/drawing/2014/main" id="{3F337738-59CE-73D5-09A8-57856F4634F3}"/>
                </a:ext>
              </a:extLst>
            </p:cNvPr>
            <p:cNvSpPr txBox="1"/>
            <p:nvPr/>
          </p:nvSpPr>
          <p:spPr>
            <a:xfrm>
              <a:off x="4856453" y="5709329"/>
              <a:ext cx="6215233" cy="729432"/>
            </a:xfrm>
            <a:prstGeom prst="rect">
              <a:avLst/>
            </a:prstGeom>
            <a:noFill/>
          </p:spPr>
          <p:txBody>
            <a:bodyPr wrap="square">
              <a:spAutoFit/>
            </a:bodyPr>
            <a:lstStyle/>
            <a:p>
              <a:pPr>
                <a:lnSpc>
                  <a:spcPct val="125000"/>
                </a:lnSpc>
                <a:spcBef>
                  <a:spcPts val="338"/>
                </a:spcBef>
                <a:spcAft>
                  <a:spcPts val="338"/>
                </a:spcAft>
              </a:pPr>
              <a:r>
                <a:rPr lang="en-US" altLang="zh-CN" dirty="0">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AT+CIPSTART=&lt;type&gt;,&lt;</a:t>
              </a:r>
              <a:r>
                <a:rPr lang="en-US" altLang="zh-CN" dirty="0" err="1">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addr</a:t>
              </a:r>
              <a:r>
                <a:rPr lang="en-US" altLang="zh-CN" dirty="0">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&gt;,&lt;port&gt;[,&lt;</a:t>
              </a:r>
              <a:r>
                <a:rPr lang="en-US" altLang="zh-CN" dirty="0" err="1">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tcp_keepalive</a:t>
              </a:r>
              <a:r>
                <a:rPr lang="en-US" altLang="zh-CN" dirty="0">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&gt;]</a:t>
              </a:r>
              <a:endParaRPr lang="zh-CN" altLang="zh-CN"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23" name="直接箭头连接符 22">
              <a:extLst>
                <a:ext uri="{FF2B5EF4-FFF2-40B4-BE49-F238E27FC236}">
                  <a16:creationId xmlns:a16="http://schemas.microsoft.com/office/drawing/2014/main" id="{49080CC1-161A-B610-BE8A-FF80FCA06F90}"/>
                </a:ext>
              </a:extLst>
            </p:cNvPr>
            <p:cNvCxnSpPr>
              <a:cxnSpLocks/>
              <a:endCxn id="13" idx="1"/>
            </p:cNvCxnSpPr>
            <p:nvPr/>
          </p:nvCxnSpPr>
          <p:spPr>
            <a:xfrm flipV="1">
              <a:off x="2254452" y="6074046"/>
              <a:ext cx="2602001" cy="447762"/>
            </a:xfrm>
            <a:prstGeom prst="straightConnector1">
              <a:avLst/>
            </a:prstGeom>
            <a:ln w="22225">
              <a:solidFill>
                <a:schemeClr val="tx1"/>
              </a:solidFill>
              <a:headEnd type="none" w="lg" len="sm"/>
              <a:tailEnd type="triangle" w="med" len="lg"/>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EF15010D-7447-7AD7-B115-B6A9E195D37D}"/>
              </a:ext>
            </a:extLst>
          </p:cNvPr>
          <p:cNvGrpSpPr>
            <a:grpSpLocks noChangeAspect="1"/>
          </p:cNvGrpSpPr>
          <p:nvPr/>
        </p:nvGrpSpPr>
        <p:grpSpPr>
          <a:xfrm>
            <a:off x="2784860" y="5081284"/>
            <a:ext cx="5353300" cy="457020"/>
            <a:chOff x="2570407" y="6788506"/>
            <a:chExt cx="5132886" cy="812481"/>
          </a:xfrm>
        </p:grpSpPr>
        <p:sp>
          <p:nvSpPr>
            <p:cNvPr id="15" name="文本框 14">
              <a:extLst>
                <a:ext uri="{FF2B5EF4-FFF2-40B4-BE49-F238E27FC236}">
                  <a16:creationId xmlns:a16="http://schemas.microsoft.com/office/drawing/2014/main" id="{786C9ADA-46F1-5421-CC8D-2E278FFFE564}"/>
                </a:ext>
              </a:extLst>
            </p:cNvPr>
            <p:cNvSpPr txBox="1"/>
            <p:nvPr/>
          </p:nvSpPr>
          <p:spPr>
            <a:xfrm>
              <a:off x="4956097" y="6788506"/>
              <a:ext cx="2747196" cy="729432"/>
            </a:xfrm>
            <a:prstGeom prst="rect">
              <a:avLst/>
            </a:prstGeom>
            <a:noFill/>
          </p:spPr>
          <p:txBody>
            <a:bodyPr wrap="square">
              <a:spAutoFit/>
            </a:bodyPr>
            <a:lstStyle/>
            <a:p>
              <a:pPr>
                <a:lnSpc>
                  <a:spcPct val="125000"/>
                </a:lnSpc>
                <a:spcBef>
                  <a:spcPts val="338"/>
                </a:spcBef>
                <a:spcAft>
                  <a:spcPts val="338"/>
                </a:spcAft>
              </a:pPr>
              <a:r>
                <a:rPr lang="en-US" altLang="zh-CN" dirty="0">
                  <a:effectLst>
                    <a:outerShdw blurRad="38100" dist="38100" dir="2700000" algn="tl">
                      <a:srgbClr val="000000">
                        <a:alpha val="43137"/>
                      </a:srgbClr>
                    </a:outerShdw>
                  </a:effectLst>
                  <a:latin typeface="Consolas" panose="020B0609020204030204" pitchFamily="49" charset="0"/>
                  <a:ea typeface="宋体" panose="02010600030101010101" pitchFamily="2" charset="-122"/>
                </a:rPr>
                <a:t>AT+CIPSEND=&lt;length&gt;</a:t>
              </a:r>
              <a:endParaRPr lang="zh-CN" altLang="zh-CN"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25" name="直接箭头连接符 24">
              <a:extLst>
                <a:ext uri="{FF2B5EF4-FFF2-40B4-BE49-F238E27FC236}">
                  <a16:creationId xmlns:a16="http://schemas.microsoft.com/office/drawing/2014/main" id="{7F3BBEAB-F39F-6F97-B9E4-3CF6C94C10E7}"/>
                </a:ext>
              </a:extLst>
            </p:cNvPr>
            <p:cNvCxnSpPr>
              <a:cxnSpLocks/>
              <a:endCxn id="15" idx="1"/>
            </p:cNvCxnSpPr>
            <p:nvPr/>
          </p:nvCxnSpPr>
          <p:spPr>
            <a:xfrm flipV="1">
              <a:off x="2570407" y="7153223"/>
              <a:ext cx="2385690" cy="447764"/>
            </a:xfrm>
            <a:prstGeom prst="straightConnector1">
              <a:avLst/>
            </a:prstGeom>
            <a:ln w="22225">
              <a:solidFill>
                <a:schemeClr val="tx1"/>
              </a:solidFill>
              <a:headEnd type="none" w="lg" len="sm"/>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24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D57DCED5-C0E0-9391-1F5E-9159F4CA8318}"/>
              </a:ext>
            </a:extLst>
          </p:cNvPr>
          <p:cNvSpPr>
            <a:spLocks noGrp="1"/>
          </p:cNvSpPr>
          <p:nvPr>
            <p:ph type="body" sz="quarter" idx="10"/>
          </p:nvPr>
        </p:nvSpPr>
        <p:spPr/>
        <p:txBody>
          <a:bodyPr/>
          <a:lstStyle/>
          <a:p>
            <a:r>
              <a:rPr lang="zh-CN" altLang="en-US" dirty="0"/>
              <a:t>设备上线</a:t>
            </a:r>
          </a:p>
        </p:txBody>
      </p:sp>
      <p:grpSp>
        <p:nvGrpSpPr>
          <p:cNvPr id="3" name="组合 2">
            <a:extLst>
              <a:ext uri="{FF2B5EF4-FFF2-40B4-BE49-F238E27FC236}">
                <a16:creationId xmlns:a16="http://schemas.microsoft.com/office/drawing/2014/main" id="{37C50624-9257-D78E-DAB2-D62832F2850B}"/>
              </a:ext>
            </a:extLst>
          </p:cNvPr>
          <p:cNvGrpSpPr>
            <a:grpSpLocks noChangeAspect="1"/>
          </p:cNvGrpSpPr>
          <p:nvPr/>
        </p:nvGrpSpPr>
        <p:grpSpPr>
          <a:xfrm>
            <a:off x="2105326" y="974340"/>
            <a:ext cx="7981348" cy="4909320"/>
            <a:chOff x="995445" y="56443"/>
            <a:chExt cx="9901084" cy="6090148"/>
          </a:xfrm>
        </p:grpSpPr>
        <p:grpSp>
          <p:nvGrpSpPr>
            <p:cNvPr id="4" name="组合 3">
              <a:extLst>
                <a:ext uri="{FF2B5EF4-FFF2-40B4-BE49-F238E27FC236}">
                  <a16:creationId xmlns:a16="http://schemas.microsoft.com/office/drawing/2014/main" id="{66CEBA22-4855-49E9-7E9B-FEB0B31D0355}"/>
                </a:ext>
              </a:extLst>
            </p:cNvPr>
            <p:cNvGrpSpPr/>
            <p:nvPr/>
          </p:nvGrpSpPr>
          <p:grpSpPr>
            <a:xfrm>
              <a:off x="995445" y="4761754"/>
              <a:ext cx="9901084" cy="1384837"/>
              <a:chOff x="1956619" y="2708855"/>
              <a:chExt cx="9901084" cy="1384837"/>
            </a:xfrm>
          </p:grpSpPr>
          <p:pic>
            <p:nvPicPr>
              <p:cNvPr id="7" name="图片 6">
                <a:extLst>
                  <a:ext uri="{FF2B5EF4-FFF2-40B4-BE49-F238E27FC236}">
                    <a16:creationId xmlns:a16="http://schemas.microsoft.com/office/drawing/2014/main" id="{6DF98520-1C6F-1966-8F39-83FE02B10D21}"/>
                  </a:ext>
                </a:extLst>
              </p:cNvPr>
              <p:cNvPicPr>
                <a:picLocks noChangeAspect="1"/>
              </p:cNvPicPr>
              <p:nvPr/>
            </p:nvPicPr>
            <p:blipFill rotWithShape="1">
              <a:blip r:embed="rId3"/>
              <a:srcRect l="15985" r="2805"/>
              <a:stretch/>
            </p:blipFill>
            <p:spPr>
              <a:xfrm>
                <a:off x="1956619" y="2708855"/>
                <a:ext cx="9901084" cy="1384837"/>
              </a:xfrm>
              <a:prstGeom prst="rect">
                <a:avLst/>
              </a:prstGeom>
            </p:spPr>
          </p:pic>
          <p:sp>
            <p:nvSpPr>
              <p:cNvPr id="8" name="矩形: 圆角 7">
                <a:extLst>
                  <a:ext uri="{FF2B5EF4-FFF2-40B4-BE49-F238E27FC236}">
                    <a16:creationId xmlns:a16="http://schemas.microsoft.com/office/drawing/2014/main" id="{56761165-56FC-B356-1C21-13EC99BA0118}"/>
                  </a:ext>
                </a:extLst>
              </p:cNvPr>
              <p:cNvSpPr/>
              <p:nvPr/>
            </p:nvSpPr>
            <p:spPr>
              <a:xfrm>
                <a:off x="6631394" y="3387166"/>
                <a:ext cx="4722406" cy="452140"/>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pic>
          <p:nvPicPr>
            <p:cNvPr id="5" name="图片 4" descr="图形用户界面, 文本&#10;&#10;描述已自动生成">
              <a:extLst>
                <a:ext uri="{FF2B5EF4-FFF2-40B4-BE49-F238E27FC236}">
                  <a16:creationId xmlns:a16="http://schemas.microsoft.com/office/drawing/2014/main" id="{9B902992-E7DE-A910-12B7-0AC1A1894D47}"/>
                </a:ext>
              </a:extLst>
            </p:cNvPr>
            <p:cNvPicPr>
              <a:picLocks noChangeAspect="1"/>
            </p:cNvPicPr>
            <p:nvPr/>
          </p:nvPicPr>
          <p:blipFill rotWithShape="1">
            <a:blip r:embed="rId4">
              <a:extLst>
                <a:ext uri="{28A0092B-C50C-407E-A947-70E740481C1C}">
                  <a14:useLocalDpi xmlns:a14="http://schemas.microsoft.com/office/drawing/2010/main" val="0"/>
                </a:ext>
              </a:extLst>
            </a:blip>
            <a:srcRect t="12077" b="7567"/>
            <a:stretch/>
          </p:blipFill>
          <p:spPr>
            <a:xfrm>
              <a:off x="3260978" y="56443"/>
              <a:ext cx="5051517" cy="4338625"/>
            </a:xfrm>
            <a:prstGeom prst="rect">
              <a:avLst/>
            </a:prstGeom>
          </p:spPr>
        </p:pic>
        <p:sp>
          <p:nvSpPr>
            <p:cNvPr id="6" name="矩形: 圆角 5">
              <a:extLst>
                <a:ext uri="{FF2B5EF4-FFF2-40B4-BE49-F238E27FC236}">
                  <a16:creationId xmlns:a16="http://schemas.microsoft.com/office/drawing/2014/main" id="{4CF24388-CABF-7191-FE92-0C031FA13A43}"/>
                </a:ext>
              </a:extLst>
            </p:cNvPr>
            <p:cNvSpPr/>
            <p:nvPr/>
          </p:nvSpPr>
          <p:spPr>
            <a:xfrm>
              <a:off x="3260978" y="3686911"/>
              <a:ext cx="2202049" cy="66453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Tree>
    <p:extLst>
      <p:ext uri="{BB962C8B-B14F-4D97-AF65-F5344CB8AC3E}">
        <p14:creationId xmlns:p14="http://schemas.microsoft.com/office/powerpoint/2010/main" val="307275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918A8B87-0CEA-F013-2B04-D8567EA491C3}"/>
              </a:ext>
            </a:extLst>
          </p:cNvPr>
          <p:cNvSpPr>
            <a:spLocks noGrp="1"/>
          </p:cNvSpPr>
          <p:nvPr>
            <p:ph type="body" sz="quarter" idx="10"/>
          </p:nvPr>
        </p:nvSpPr>
        <p:spPr/>
        <p:txBody>
          <a:bodyPr/>
          <a:lstStyle/>
          <a:p>
            <a:r>
              <a:rPr lang="en-US" altLang="zh-CN" dirty="0"/>
              <a:t>MQTT</a:t>
            </a:r>
            <a:endParaRPr lang="zh-CN" altLang="en-US" dirty="0"/>
          </a:p>
        </p:txBody>
      </p:sp>
      <p:grpSp>
        <p:nvGrpSpPr>
          <p:cNvPr id="15" name="组合 14">
            <a:extLst>
              <a:ext uri="{FF2B5EF4-FFF2-40B4-BE49-F238E27FC236}">
                <a16:creationId xmlns:a16="http://schemas.microsoft.com/office/drawing/2014/main" id="{B49F2ED6-C402-8BCD-D914-68EA64A89D5C}"/>
              </a:ext>
            </a:extLst>
          </p:cNvPr>
          <p:cNvGrpSpPr>
            <a:grpSpLocks noChangeAspect="1"/>
          </p:cNvGrpSpPr>
          <p:nvPr/>
        </p:nvGrpSpPr>
        <p:grpSpPr>
          <a:xfrm>
            <a:off x="842298" y="1038984"/>
            <a:ext cx="11386129" cy="3102193"/>
            <a:chOff x="112927" y="300692"/>
            <a:chExt cx="12542488" cy="3417246"/>
          </a:xfrm>
        </p:grpSpPr>
        <p:sp>
          <p:nvSpPr>
            <p:cNvPr id="4" name="文本框 3">
              <a:extLst>
                <a:ext uri="{FF2B5EF4-FFF2-40B4-BE49-F238E27FC236}">
                  <a16:creationId xmlns:a16="http://schemas.microsoft.com/office/drawing/2014/main" id="{2D74B1A4-DB65-2A73-1AA1-4AA1D538F976}"/>
                </a:ext>
              </a:extLst>
            </p:cNvPr>
            <p:cNvSpPr txBox="1"/>
            <p:nvPr/>
          </p:nvSpPr>
          <p:spPr>
            <a:xfrm>
              <a:off x="7549608" y="300692"/>
              <a:ext cx="4282252" cy="406841"/>
            </a:xfrm>
            <a:prstGeom prst="rect">
              <a:avLst/>
            </a:prstGeom>
            <a:noFill/>
          </p:spPr>
          <p:txBody>
            <a:bodyPr wrap="square">
              <a:spAutoFit/>
            </a:bodyPr>
            <a:lstStyle/>
            <a:p>
              <a:r>
                <a:rPr lang="zh-CN" altLang="en-US" dirty="0"/>
                <a:t>char MQTTPublishData[] = {</a:t>
              </a:r>
              <a:endParaRPr lang="en-US" altLang="zh-CN" dirty="0"/>
            </a:p>
          </p:txBody>
        </p:sp>
        <p:pic>
          <p:nvPicPr>
            <p:cNvPr id="7" name="图片 6">
              <a:extLst>
                <a:ext uri="{FF2B5EF4-FFF2-40B4-BE49-F238E27FC236}">
                  <a16:creationId xmlns:a16="http://schemas.microsoft.com/office/drawing/2014/main" id="{FD0EAD50-4AEE-40DE-12C6-9E33CD777251}"/>
                </a:ext>
              </a:extLst>
            </p:cNvPr>
            <p:cNvPicPr>
              <a:picLocks noChangeAspect="1"/>
            </p:cNvPicPr>
            <p:nvPr/>
          </p:nvPicPr>
          <p:blipFill rotWithShape="1">
            <a:blip r:embed="rId3"/>
            <a:srcRect l="4870" t="7323" r="3184" b="7333"/>
            <a:stretch/>
          </p:blipFill>
          <p:spPr>
            <a:xfrm>
              <a:off x="112927" y="404528"/>
              <a:ext cx="7526216" cy="2804859"/>
            </a:xfrm>
            <a:prstGeom prst="rect">
              <a:avLst/>
            </a:prstGeom>
          </p:spPr>
        </p:pic>
        <p:sp>
          <p:nvSpPr>
            <p:cNvPr id="10" name="文本框 9">
              <a:extLst>
                <a:ext uri="{FF2B5EF4-FFF2-40B4-BE49-F238E27FC236}">
                  <a16:creationId xmlns:a16="http://schemas.microsoft.com/office/drawing/2014/main" id="{49725A8D-2914-79E3-C7E9-C09C509F36BB}"/>
                </a:ext>
              </a:extLst>
            </p:cNvPr>
            <p:cNvSpPr txBox="1"/>
            <p:nvPr/>
          </p:nvSpPr>
          <p:spPr>
            <a:xfrm>
              <a:off x="7639143" y="2700836"/>
              <a:ext cx="2898685" cy="1017102"/>
            </a:xfrm>
            <a:prstGeom prst="rect">
              <a:avLst/>
            </a:prstGeom>
            <a:solidFill>
              <a:srgbClr val="CCE5FF"/>
            </a:solidFill>
            <a:ln>
              <a:solidFill>
                <a:schemeClr val="tx1"/>
              </a:solidFill>
            </a:ln>
          </p:spPr>
          <p:txBody>
            <a:bodyPr wrap="square">
              <a:spAutoFit/>
            </a:bodyPr>
            <a:lstStyle/>
            <a:p>
              <a:r>
                <a:rPr lang="zh-CN" altLang="en-US" dirty="0"/>
                <a:t>0x23 ,0x23 ,0x23 ,0x23 ,0x23 ,0x23 ,0x23</a:t>
              </a:r>
              <a:endParaRPr lang="en-US" altLang="zh-CN" dirty="0"/>
            </a:p>
            <a:p>
              <a:r>
                <a:rPr lang="zh-CN" altLang="en-US" dirty="0"/>
                <a:t>};</a:t>
              </a:r>
            </a:p>
          </p:txBody>
        </p:sp>
        <p:sp>
          <p:nvSpPr>
            <p:cNvPr id="12" name="文本框 11">
              <a:extLst>
                <a:ext uri="{FF2B5EF4-FFF2-40B4-BE49-F238E27FC236}">
                  <a16:creationId xmlns:a16="http://schemas.microsoft.com/office/drawing/2014/main" id="{7D3897F0-920F-10D0-6C09-A361FBA0143D}"/>
                </a:ext>
              </a:extLst>
            </p:cNvPr>
            <p:cNvSpPr txBox="1"/>
            <p:nvPr/>
          </p:nvSpPr>
          <p:spPr>
            <a:xfrm>
              <a:off x="7639143" y="1114373"/>
              <a:ext cx="5016272" cy="1627363"/>
            </a:xfrm>
            <a:prstGeom prst="rect">
              <a:avLst/>
            </a:prstGeom>
            <a:solidFill>
              <a:srgbClr val="CCFFCC"/>
            </a:solidFill>
            <a:ln>
              <a:solidFill>
                <a:schemeClr val="tx1"/>
              </a:solidFill>
            </a:ln>
          </p:spPr>
          <p:txBody>
            <a:bodyPr wrap="square">
              <a:spAutoFit/>
            </a:bodyPr>
            <a:lstStyle/>
            <a:p>
              <a:r>
                <a:rPr lang="zh-CN" altLang="en-US" dirty="0"/>
                <a:t>0x00 ,0x25 ,0x2F ,0x61 ,0x36 ,0x32 ,0x78 ,0x70 ,0x64 ,0x69 ,0x50 ,0x6D ,0x57 ,0x64 ,0x2F ,0x35 ,0x31 ,0x53 ,0x65 ,0x63 ,0x6F ,0x6E ,0x64 ,0x54 ,0x65 ,0x73 ,0x74 ,0x2F ,0x75 ,0x73 ,0x65 ,0x72 ,0x2F ,0x75 ,0x70 ,0x64 ,0x61 ,0x74 ,0x65 ,</a:t>
              </a:r>
              <a:endParaRPr lang="en-US" altLang="zh-CN" dirty="0"/>
            </a:p>
          </p:txBody>
        </p:sp>
        <p:sp>
          <p:nvSpPr>
            <p:cNvPr id="14" name="文本框 13">
              <a:extLst>
                <a:ext uri="{FF2B5EF4-FFF2-40B4-BE49-F238E27FC236}">
                  <a16:creationId xmlns:a16="http://schemas.microsoft.com/office/drawing/2014/main" id="{C37F1916-50CE-BCE3-CEC4-1705AD8EBAEB}"/>
                </a:ext>
              </a:extLst>
            </p:cNvPr>
            <p:cNvSpPr txBox="1"/>
            <p:nvPr/>
          </p:nvSpPr>
          <p:spPr>
            <a:xfrm>
              <a:off x="7639143" y="707533"/>
              <a:ext cx="1473101" cy="406841"/>
            </a:xfrm>
            <a:prstGeom prst="rect">
              <a:avLst/>
            </a:prstGeom>
            <a:solidFill>
              <a:srgbClr val="FFFFCC"/>
            </a:solidFill>
            <a:ln>
              <a:solidFill>
                <a:schemeClr val="tx1"/>
              </a:solidFill>
            </a:ln>
          </p:spPr>
          <p:txBody>
            <a:bodyPr wrap="square">
              <a:spAutoFit/>
            </a:bodyPr>
            <a:lstStyle/>
            <a:p>
              <a:r>
                <a:rPr lang="zh-CN" altLang="en-US" dirty="0"/>
                <a:t>0x30 ,0x2E ,</a:t>
              </a:r>
              <a:endParaRPr lang="en-US" altLang="zh-CN" dirty="0"/>
            </a:p>
          </p:txBody>
        </p:sp>
      </p:grpSp>
      <p:pic>
        <p:nvPicPr>
          <p:cNvPr id="6" name="图形 5">
            <a:extLst>
              <a:ext uri="{FF2B5EF4-FFF2-40B4-BE49-F238E27FC236}">
                <a16:creationId xmlns:a16="http://schemas.microsoft.com/office/drawing/2014/main" id="{FCAF2612-A0DB-9790-FCE2-0F6BEEB456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0188" y="2042910"/>
            <a:ext cx="4071623" cy="4182522"/>
          </a:xfrm>
          <a:prstGeom prst="rect">
            <a:avLst/>
          </a:prstGeom>
        </p:spPr>
      </p:pic>
    </p:spTree>
    <p:extLst>
      <p:ext uri="{BB962C8B-B14F-4D97-AF65-F5344CB8AC3E}">
        <p14:creationId xmlns:p14="http://schemas.microsoft.com/office/powerpoint/2010/main" val="178323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5C9488-FB9B-9B47-263E-24B9B2F687F0}"/>
              </a:ext>
            </a:extLst>
          </p:cNvPr>
          <p:cNvSpPr>
            <a:spLocks noGrp="1"/>
          </p:cNvSpPr>
          <p:nvPr>
            <p:ph type="body" sz="quarter" idx="10"/>
          </p:nvPr>
        </p:nvSpPr>
        <p:spPr/>
        <p:txBody>
          <a:bodyPr/>
          <a:lstStyle/>
          <a:p>
            <a:r>
              <a:rPr lang="zh-CN" altLang="en-US" dirty="0"/>
              <a:t>看门狗</a:t>
            </a:r>
          </a:p>
        </p:txBody>
      </p:sp>
      <p:graphicFrame>
        <p:nvGraphicFramePr>
          <p:cNvPr id="9" name="表格 8">
            <a:extLst>
              <a:ext uri="{FF2B5EF4-FFF2-40B4-BE49-F238E27FC236}">
                <a16:creationId xmlns:a16="http://schemas.microsoft.com/office/drawing/2014/main" id="{0D472A48-6704-771E-0C1D-46F48A96FA90}"/>
              </a:ext>
            </a:extLst>
          </p:cNvPr>
          <p:cNvGraphicFramePr>
            <a:graphicFrameLocks noGrp="1" noChangeAspect="1"/>
          </p:cNvGraphicFramePr>
          <p:nvPr>
            <p:extLst>
              <p:ext uri="{D42A27DB-BD31-4B8C-83A1-F6EECF244321}">
                <p14:modId xmlns:p14="http://schemas.microsoft.com/office/powerpoint/2010/main" val="2227525965"/>
              </p:ext>
            </p:extLst>
          </p:nvPr>
        </p:nvGraphicFramePr>
        <p:xfrm>
          <a:off x="393513" y="946804"/>
          <a:ext cx="4510098" cy="1132514"/>
        </p:xfrm>
        <a:graphic>
          <a:graphicData uri="http://schemas.openxmlformats.org/drawingml/2006/table">
            <a:tbl>
              <a:tblPr firstRow="1" bandRow="1" bandCol="1">
                <a:tableStyleId>{5C22544A-7EE6-4342-B048-85BDC9FD1C3A}</a:tableStyleId>
              </a:tblPr>
              <a:tblGrid>
                <a:gridCol w="1503366">
                  <a:extLst>
                    <a:ext uri="{9D8B030D-6E8A-4147-A177-3AD203B41FA5}">
                      <a16:colId xmlns:a16="http://schemas.microsoft.com/office/drawing/2014/main" val="2048261036"/>
                    </a:ext>
                  </a:extLst>
                </a:gridCol>
                <a:gridCol w="1503366">
                  <a:extLst>
                    <a:ext uri="{9D8B030D-6E8A-4147-A177-3AD203B41FA5}">
                      <a16:colId xmlns:a16="http://schemas.microsoft.com/office/drawing/2014/main" val="2048346373"/>
                    </a:ext>
                  </a:extLst>
                </a:gridCol>
                <a:gridCol w="1503366">
                  <a:extLst>
                    <a:ext uri="{9D8B030D-6E8A-4147-A177-3AD203B41FA5}">
                      <a16:colId xmlns:a16="http://schemas.microsoft.com/office/drawing/2014/main" val="516805889"/>
                    </a:ext>
                  </a:extLst>
                </a:gridCol>
              </a:tblGrid>
              <a:tr h="508717">
                <a:tc>
                  <a:txBody>
                    <a:bodyPr/>
                    <a:lstStyle/>
                    <a:p>
                      <a:pPr algn="ctr">
                        <a:lnSpc>
                          <a:spcPct val="125000"/>
                        </a:lnSpc>
                      </a:pPr>
                      <a:r>
                        <a:rPr lang="zh-CN" sz="1800" dirty="0">
                          <a:effectLst/>
                        </a:rPr>
                        <a:t>寄存器名</a:t>
                      </a:r>
                      <a:r>
                        <a:rPr lang="en-US" sz="1800" dirty="0">
                          <a:effectLst/>
                        </a:rPr>
                        <a:t> SFR name</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zh-CN" sz="1800" dirty="0">
                          <a:effectLst/>
                        </a:rPr>
                        <a:t>地址</a:t>
                      </a:r>
                      <a:r>
                        <a:rPr lang="en-US" sz="1800" dirty="0">
                          <a:effectLst/>
                        </a:rPr>
                        <a:t> Address</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zh-CN" sz="1800" dirty="0">
                          <a:effectLst/>
                        </a:rPr>
                        <a:t>长度</a:t>
                      </a:r>
                      <a:r>
                        <a:rPr lang="en-US" sz="1800" dirty="0">
                          <a:effectLst/>
                        </a:rPr>
                        <a:t> Length</a:t>
                      </a:r>
                      <a:endParaRPr lang="zh-CN" sz="1800" dirty="0">
                        <a:effectLst/>
                        <a:latin typeface="Times New Roman" panose="02020603050405020304" pitchFamily="18" charset="0"/>
                        <a:ea typeface="宋体" panose="02010600030101010101" pitchFamily="2" charset="-122"/>
                      </a:endParaRPr>
                    </a:p>
                  </a:txBody>
                  <a:tcPr marL="38576" marR="38576" marT="0" marB="0" anchor="ctr"/>
                </a:tc>
                <a:extLst>
                  <a:ext uri="{0D108BD9-81ED-4DB2-BD59-A6C34878D82A}">
                    <a16:rowId xmlns:a16="http://schemas.microsoft.com/office/drawing/2014/main" val="966698607"/>
                  </a:ext>
                </a:extLst>
              </a:tr>
              <a:tr h="473574">
                <a:tc>
                  <a:txBody>
                    <a:bodyPr/>
                    <a:lstStyle/>
                    <a:p>
                      <a:pPr algn="ctr">
                        <a:lnSpc>
                          <a:spcPct val="125000"/>
                        </a:lnSpc>
                      </a:pPr>
                      <a:r>
                        <a:rPr lang="en-US" sz="1800" dirty="0">
                          <a:effectLst/>
                        </a:rPr>
                        <a:t>WDT_CONTR</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dirty="0">
                          <a:effectLst/>
                        </a:rPr>
                        <a:t>0C1H</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dirty="0">
                          <a:effectLst/>
                        </a:rPr>
                        <a:t>8 bits</a:t>
                      </a:r>
                      <a:endParaRPr lang="zh-CN" sz="1800" dirty="0">
                        <a:effectLst/>
                        <a:latin typeface="Times New Roman" panose="02020603050405020304" pitchFamily="18" charset="0"/>
                        <a:ea typeface="宋体" panose="02010600030101010101" pitchFamily="2" charset="-122"/>
                      </a:endParaRPr>
                    </a:p>
                  </a:txBody>
                  <a:tcPr marL="38576" marR="38576" marT="0" marB="0" anchor="ctr"/>
                </a:tc>
                <a:extLst>
                  <a:ext uri="{0D108BD9-81ED-4DB2-BD59-A6C34878D82A}">
                    <a16:rowId xmlns:a16="http://schemas.microsoft.com/office/drawing/2014/main" val="3394126198"/>
                  </a:ext>
                </a:extLst>
              </a:tr>
            </a:tbl>
          </a:graphicData>
        </a:graphic>
      </p:graphicFrame>
      <p:graphicFrame>
        <p:nvGraphicFramePr>
          <p:cNvPr id="10" name="表格 9">
            <a:extLst>
              <a:ext uri="{FF2B5EF4-FFF2-40B4-BE49-F238E27FC236}">
                <a16:creationId xmlns:a16="http://schemas.microsoft.com/office/drawing/2014/main" id="{1A8F5FAA-6332-2DCE-B252-1A5BE2E5519A}"/>
              </a:ext>
            </a:extLst>
          </p:cNvPr>
          <p:cNvGraphicFramePr>
            <a:graphicFrameLocks noGrp="1" noChangeAspect="1"/>
          </p:cNvGraphicFramePr>
          <p:nvPr>
            <p:extLst>
              <p:ext uri="{D42A27DB-BD31-4B8C-83A1-F6EECF244321}">
                <p14:modId xmlns:p14="http://schemas.microsoft.com/office/powerpoint/2010/main" val="4103073209"/>
              </p:ext>
            </p:extLst>
          </p:nvPr>
        </p:nvGraphicFramePr>
        <p:xfrm>
          <a:off x="393512" y="2079318"/>
          <a:ext cx="10752006" cy="3869555"/>
        </p:xfrm>
        <a:graphic>
          <a:graphicData uri="http://schemas.openxmlformats.org/drawingml/2006/table">
            <a:tbl>
              <a:tblPr firstRow="1" bandRow="1" bandCol="1">
                <a:tableStyleId>{5C22544A-7EE6-4342-B048-85BDC9FD1C3A}</a:tableStyleId>
              </a:tblPr>
              <a:tblGrid>
                <a:gridCol w="1506408">
                  <a:extLst>
                    <a:ext uri="{9D8B030D-6E8A-4147-A177-3AD203B41FA5}">
                      <a16:colId xmlns:a16="http://schemas.microsoft.com/office/drawing/2014/main" val="252948106"/>
                    </a:ext>
                  </a:extLst>
                </a:gridCol>
                <a:gridCol w="2997200">
                  <a:extLst>
                    <a:ext uri="{9D8B030D-6E8A-4147-A177-3AD203B41FA5}">
                      <a16:colId xmlns:a16="http://schemas.microsoft.com/office/drawing/2014/main" val="1541671021"/>
                    </a:ext>
                  </a:extLst>
                </a:gridCol>
                <a:gridCol w="6248398">
                  <a:extLst>
                    <a:ext uri="{9D8B030D-6E8A-4147-A177-3AD203B41FA5}">
                      <a16:colId xmlns:a16="http://schemas.microsoft.com/office/drawing/2014/main" val="250828547"/>
                    </a:ext>
                  </a:extLst>
                </a:gridCol>
              </a:tblGrid>
              <a:tr h="212423">
                <a:tc>
                  <a:txBody>
                    <a:bodyPr/>
                    <a:lstStyle/>
                    <a:p>
                      <a:pPr algn="ctr">
                        <a:lnSpc>
                          <a:spcPct val="125000"/>
                        </a:lnSpc>
                      </a:pPr>
                      <a:r>
                        <a:rPr lang="en-US" sz="1800" dirty="0">
                          <a:effectLst/>
                        </a:rPr>
                        <a:t>bit</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a:effectLst/>
                        </a:rPr>
                        <a:t>name</a:t>
                      </a:r>
                      <a:endParaRPr lang="zh-CN" sz="180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zh-CN" sz="1800">
                          <a:effectLst/>
                        </a:rPr>
                        <a:t>含义</a:t>
                      </a:r>
                      <a:endParaRPr lang="zh-CN" sz="1800">
                        <a:effectLst/>
                        <a:latin typeface="Times New Roman" panose="02020603050405020304" pitchFamily="18" charset="0"/>
                        <a:ea typeface="宋体" panose="02010600030101010101" pitchFamily="2" charset="-122"/>
                      </a:endParaRPr>
                    </a:p>
                  </a:txBody>
                  <a:tcPr marL="38576" marR="38576" marT="0" marB="0" anchor="ctr"/>
                </a:tc>
                <a:extLst>
                  <a:ext uri="{0D108BD9-81ED-4DB2-BD59-A6C34878D82A}">
                    <a16:rowId xmlns:a16="http://schemas.microsoft.com/office/drawing/2014/main" val="3392156164"/>
                  </a:ext>
                </a:extLst>
              </a:tr>
              <a:tr h="672558">
                <a:tc>
                  <a:txBody>
                    <a:bodyPr/>
                    <a:lstStyle/>
                    <a:p>
                      <a:pPr algn="ctr">
                        <a:lnSpc>
                          <a:spcPct val="125000"/>
                        </a:lnSpc>
                      </a:pPr>
                      <a:r>
                        <a:rPr lang="en-US" sz="1800" dirty="0">
                          <a:effectLst/>
                        </a:rPr>
                        <a:t>B7</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dirty="0">
                          <a:effectLst/>
                        </a:rPr>
                        <a:t>WDT_FLAG</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zh-CN" sz="1800">
                          <a:effectLst/>
                        </a:rPr>
                        <a:t>看门狗溢出标志位，当溢出时，该位由硬件置</a:t>
                      </a:r>
                      <a:r>
                        <a:rPr lang="en-US" sz="1800">
                          <a:effectLst/>
                        </a:rPr>
                        <a:t>1</a:t>
                      </a:r>
                      <a:r>
                        <a:rPr lang="zh-CN" sz="1800">
                          <a:effectLst/>
                        </a:rPr>
                        <a:t>，可用软件将其清零。</a:t>
                      </a:r>
                      <a:endParaRPr lang="zh-CN" sz="1800">
                        <a:effectLst/>
                        <a:latin typeface="Times New Roman" panose="02020603050405020304" pitchFamily="18" charset="0"/>
                        <a:ea typeface="宋体" panose="02010600030101010101" pitchFamily="2" charset="-122"/>
                      </a:endParaRPr>
                    </a:p>
                  </a:txBody>
                  <a:tcPr marL="38576" marR="38576" marT="0" marB="0" anchor="ctr"/>
                </a:tc>
                <a:extLst>
                  <a:ext uri="{0D108BD9-81ED-4DB2-BD59-A6C34878D82A}">
                    <a16:rowId xmlns:a16="http://schemas.microsoft.com/office/drawing/2014/main" val="1179969081"/>
                  </a:ext>
                </a:extLst>
              </a:tr>
              <a:tr h="212078">
                <a:tc>
                  <a:txBody>
                    <a:bodyPr/>
                    <a:lstStyle/>
                    <a:p>
                      <a:pPr algn="ctr">
                        <a:lnSpc>
                          <a:spcPct val="125000"/>
                        </a:lnSpc>
                      </a:pPr>
                      <a:r>
                        <a:rPr lang="en-US" sz="1800" dirty="0">
                          <a:effectLst/>
                        </a:rPr>
                        <a:t>B6</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dirty="0">
                          <a:effectLst/>
                        </a:rPr>
                        <a:t>-</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a:effectLst/>
                        </a:rPr>
                        <a:t>-</a:t>
                      </a:r>
                      <a:endParaRPr lang="zh-CN" sz="1800">
                        <a:effectLst/>
                        <a:latin typeface="Times New Roman" panose="02020603050405020304" pitchFamily="18" charset="0"/>
                        <a:ea typeface="宋体" panose="02010600030101010101" pitchFamily="2" charset="-122"/>
                      </a:endParaRPr>
                    </a:p>
                  </a:txBody>
                  <a:tcPr marL="38576" marR="38576" marT="0" marB="0" anchor="ctr"/>
                </a:tc>
                <a:extLst>
                  <a:ext uri="{0D108BD9-81ED-4DB2-BD59-A6C34878D82A}">
                    <a16:rowId xmlns:a16="http://schemas.microsoft.com/office/drawing/2014/main" val="1115294422"/>
                  </a:ext>
                </a:extLst>
              </a:tr>
              <a:tr h="442489">
                <a:tc>
                  <a:txBody>
                    <a:bodyPr/>
                    <a:lstStyle/>
                    <a:p>
                      <a:pPr algn="ctr">
                        <a:lnSpc>
                          <a:spcPct val="125000"/>
                        </a:lnSpc>
                      </a:pPr>
                      <a:r>
                        <a:rPr lang="en-US" sz="1800">
                          <a:effectLst/>
                        </a:rPr>
                        <a:t>B5</a:t>
                      </a:r>
                      <a:endParaRPr lang="zh-CN" sz="180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dirty="0">
                          <a:effectLst/>
                        </a:rPr>
                        <a:t>EN_WDT</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zh-CN" sz="1800">
                          <a:effectLst/>
                        </a:rPr>
                        <a:t>看门狗允许位，当设置为</a:t>
                      </a:r>
                      <a:r>
                        <a:rPr lang="en-US" sz="1800">
                          <a:effectLst/>
                        </a:rPr>
                        <a:t>1</a:t>
                      </a:r>
                      <a:r>
                        <a:rPr lang="zh-CN" sz="1800">
                          <a:effectLst/>
                        </a:rPr>
                        <a:t>时，看门狗启动。</a:t>
                      </a:r>
                      <a:endParaRPr lang="zh-CN" sz="1800">
                        <a:effectLst/>
                        <a:latin typeface="Times New Roman" panose="02020603050405020304" pitchFamily="18" charset="0"/>
                        <a:ea typeface="宋体" panose="02010600030101010101" pitchFamily="2" charset="-122"/>
                      </a:endParaRPr>
                    </a:p>
                  </a:txBody>
                  <a:tcPr marL="38576" marR="38576" marT="0" marB="0" anchor="ctr"/>
                </a:tc>
                <a:extLst>
                  <a:ext uri="{0D108BD9-81ED-4DB2-BD59-A6C34878D82A}">
                    <a16:rowId xmlns:a16="http://schemas.microsoft.com/office/drawing/2014/main" val="3402025643"/>
                  </a:ext>
                </a:extLst>
              </a:tr>
              <a:tr h="672558">
                <a:tc>
                  <a:txBody>
                    <a:bodyPr/>
                    <a:lstStyle/>
                    <a:p>
                      <a:pPr algn="ctr">
                        <a:lnSpc>
                          <a:spcPct val="125000"/>
                        </a:lnSpc>
                      </a:pPr>
                      <a:r>
                        <a:rPr lang="en-US" sz="1800">
                          <a:effectLst/>
                        </a:rPr>
                        <a:t>B4</a:t>
                      </a:r>
                      <a:endParaRPr lang="zh-CN" sz="180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dirty="0">
                          <a:effectLst/>
                        </a:rPr>
                        <a:t>CLR_WDT</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zh-CN" sz="1800">
                          <a:effectLst/>
                        </a:rPr>
                        <a:t>看门狗清零位</a:t>
                      </a:r>
                      <a:r>
                        <a:rPr lang="en-US" sz="1800">
                          <a:effectLst/>
                        </a:rPr>
                        <a:t>,</a:t>
                      </a:r>
                      <a:r>
                        <a:rPr lang="zh-CN" sz="1800">
                          <a:effectLst/>
                        </a:rPr>
                        <a:t>当设为</a:t>
                      </a:r>
                      <a:r>
                        <a:rPr lang="en-US" sz="1800">
                          <a:effectLst/>
                        </a:rPr>
                        <a:t>1</a:t>
                      </a:r>
                      <a:r>
                        <a:rPr lang="zh-CN" sz="1800">
                          <a:effectLst/>
                        </a:rPr>
                        <a:t>时</a:t>
                      </a:r>
                      <a:r>
                        <a:rPr lang="en-US" sz="1800">
                          <a:effectLst/>
                        </a:rPr>
                        <a:t>,</a:t>
                      </a:r>
                      <a:r>
                        <a:rPr lang="zh-CN" sz="1800">
                          <a:effectLst/>
                        </a:rPr>
                        <a:t>看门狗将重新计数。硬件将自动清</a:t>
                      </a:r>
                      <a:r>
                        <a:rPr lang="en-US" sz="1800">
                          <a:effectLst/>
                        </a:rPr>
                        <a:t>0</a:t>
                      </a:r>
                      <a:r>
                        <a:rPr lang="zh-CN" sz="1800">
                          <a:effectLst/>
                        </a:rPr>
                        <a:t>此位。</a:t>
                      </a:r>
                      <a:endParaRPr lang="zh-CN" sz="1800">
                        <a:effectLst/>
                        <a:latin typeface="Times New Roman" panose="02020603050405020304" pitchFamily="18" charset="0"/>
                        <a:ea typeface="宋体" panose="02010600030101010101" pitchFamily="2" charset="-122"/>
                      </a:endParaRPr>
                    </a:p>
                  </a:txBody>
                  <a:tcPr marL="38576" marR="38576" marT="0" marB="0" anchor="ctr"/>
                </a:tc>
                <a:extLst>
                  <a:ext uri="{0D108BD9-81ED-4DB2-BD59-A6C34878D82A}">
                    <a16:rowId xmlns:a16="http://schemas.microsoft.com/office/drawing/2014/main" val="250948643"/>
                  </a:ext>
                </a:extLst>
              </a:tr>
              <a:tr h="1132688">
                <a:tc>
                  <a:txBody>
                    <a:bodyPr/>
                    <a:lstStyle/>
                    <a:p>
                      <a:pPr algn="ctr">
                        <a:lnSpc>
                          <a:spcPct val="125000"/>
                        </a:lnSpc>
                      </a:pPr>
                      <a:r>
                        <a:rPr lang="en-US" sz="1800" dirty="0">
                          <a:effectLst/>
                        </a:rPr>
                        <a:t>B3</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dirty="0">
                          <a:effectLst/>
                        </a:rPr>
                        <a:t>IDLE_WDT</a:t>
                      </a:r>
                      <a:endParaRPr lang="zh-CN" sz="1800" dirty="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zh-CN" sz="1800" dirty="0">
                          <a:effectLst/>
                        </a:rPr>
                        <a:t>看门狗</a:t>
                      </a:r>
                      <a:r>
                        <a:rPr lang="en-US" sz="1800" dirty="0">
                          <a:effectLst/>
                        </a:rPr>
                        <a:t>“IDLE”</a:t>
                      </a:r>
                      <a:r>
                        <a:rPr lang="zh-CN" sz="1800" dirty="0">
                          <a:effectLst/>
                        </a:rPr>
                        <a:t>模式位</a:t>
                      </a:r>
                      <a:r>
                        <a:rPr lang="en-US" sz="1800" dirty="0">
                          <a:effectLst/>
                        </a:rPr>
                        <a:t>, </a:t>
                      </a:r>
                      <a:r>
                        <a:rPr lang="zh-CN" sz="1800" dirty="0">
                          <a:effectLst/>
                        </a:rPr>
                        <a:t>当设置为</a:t>
                      </a:r>
                      <a:r>
                        <a:rPr lang="en-US" sz="1800" dirty="0">
                          <a:effectLst/>
                        </a:rPr>
                        <a:t>“1”</a:t>
                      </a:r>
                      <a:r>
                        <a:rPr lang="zh-CN" sz="1800" dirty="0">
                          <a:effectLst/>
                        </a:rPr>
                        <a:t>时</a:t>
                      </a:r>
                      <a:r>
                        <a:rPr lang="en-US" sz="1800" dirty="0">
                          <a:effectLst/>
                        </a:rPr>
                        <a:t>, </a:t>
                      </a:r>
                      <a:r>
                        <a:rPr lang="zh-CN" sz="1800" dirty="0">
                          <a:effectLst/>
                        </a:rPr>
                        <a:t>看门狗定时器在</a:t>
                      </a:r>
                      <a:r>
                        <a:rPr lang="en-US" sz="1800" dirty="0">
                          <a:effectLst/>
                        </a:rPr>
                        <a:t>“</a:t>
                      </a:r>
                      <a:r>
                        <a:rPr lang="zh-CN" sz="1800" dirty="0">
                          <a:effectLst/>
                        </a:rPr>
                        <a:t>空闲模式</a:t>
                      </a:r>
                      <a:r>
                        <a:rPr lang="en-US" sz="1800" dirty="0">
                          <a:effectLst/>
                        </a:rPr>
                        <a:t>”</a:t>
                      </a:r>
                      <a:r>
                        <a:rPr lang="zh-CN" sz="1800" dirty="0">
                          <a:effectLst/>
                        </a:rPr>
                        <a:t>计数 当清</a:t>
                      </a:r>
                      <a:r>
                        <a:rPr lang="en-US" sz="1800" dirty="0">
                          <a:effectLst/>
                        </a:rPr>
                        <a:t>“0”</a:t>
                      </a:r>
                      <a:r>
                        <a:rPr lang="zh-CN" sz="1800" dirty="0">
                          <a:effectLst/>
                        </a:rPr>
                        <a:t>该位时</a:t>
                      </a:r>
                      <a:r>
                        <a:rPr lang="en-US" sz="1800" dirty="0">
                          <a:effectLst/>
                        </a:rPr>
                        <a:t>, </a:t>
                      </a:r>
                      <a:r>
                        <a:rPr lang="zh-CN" sz="1800" dirty="0">
                          <a:effectLst/>
                        </a:rPr>
                        <a:t>看门狗定时器在</a:t>
                      </a:r>
                      <a:r>
                        <a:rPr lang="en-US" sz="1800" dirty="0">
                          <a:effectLst/>
                        </a:rPr>
                        <a:t>“</a:t>
                      </a:r>
                      <a:r>
                        <a:rPr lang="zh-CN" sz="1800" dirty="0">
                          <a:effectLst/>
                        </a:rPr>
                        <a:t>空闲模式</a:t>
                      </a:r>
                      <a:r>
                        <a:rPr lang="en-US" sz="1800" dirty="0">
                          <a:effectLst/>
                        </a:rPr>
                        <a:t>”</a:t>
                      </a:r>
                      <a:r>
                        <a:rPr lang="zh-CN" sz="1800" dirty="0">
                          <a:effectLst/>
                        </a:rPr>
                        <a:t>时不计数。</a:t>
                      </a:r>
                      <a:endParaRPr lang="zh-CN" sz="1800" dirty="0">
                        <a:effectLst/>
                        <a:latin typeface="Times New Roman" panose="02020603050405020304" pitchFamily="18" charset="0"/>
                        <a:ea typeface="宋体" panose="02010600030101010101" pitchFamily="2" charset="-122"/>
                      </a:endParaRPr>
                    </a:p>
                  </a:txBody>
                  <a:tcPr marL="38576" marR="38576" marT="0" marB="0" anchor="ctr"/>
                </a:tc>
                <a:extLst>
                  <a:ext uri="{0D108BD9-81ED-4DB2-BD59-A6C34878D82A}">
                    <a16:rowId xmlns:a16="http://schemas.microsoft.com/office/drawing/2014/main" val="607944501"/>
                  </a:ext>
                </a:extLst>
              </a:tr>
              <a:tr h="212423">
                <a:tc>
                  <a:txBody>
                    <a:bodyPr/>
                    <a:lstStyle/>
                    <a:p>
                      <a:pPr algn="ctr">
                        <a:lnSpc>
                          <a:spcPct val="125000"/>
                        </a:lnSpc>
                      </a:pPr>
                      <a:r>
                        <a:rPr lang="en-US" sz="1800">
                          <a:effectLst/>
                        </a:rPr>
                        <a:t>B2~B0</a:t>
                      </a:r>
                      <a:endParaRPr lang="zh-CN" sz="180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en-US" sz="1800">
                          <a:effectLst/>
                        </a:rPr>
                        <a:t>PS2,PS1,PS0</a:t>
                      </a:r>
                      <a:endParaRPr lang="zh-CN" sz="1800">
                        <a:effectLst/>
                        <a:latin typeface="Times New Roman" panose="02020603050405020304" pitchFamily="18" charset="0"/>
                        <a:ea typeface="宋体" panose="02010600030101010101" pitchFamily="2" charset="-122"/>
                      </a:endParaRPr>
                    </a:p>
                  </a:txBody>
                  <a:tcPr marL="38576" marR="38576" marT="0" marB="0" anchor="ctr"/>
                </a:tc>
                <a:tc>
                  <a:txBody>
                    <a:bodyPr/>
                    <a:lstStyle/>
                    <a:p>
                      <a:pPr algn="ctr">
                        <a:lnSpc>
                          <a:spcPct val="125000"/>
                        </a:lnSpc>
                      </a:pPr>
                      <a:r>
                        <a:rPr lang="zh-CN" sz="1800" dirty="0">
                          <a:effectLst/>
                        </a:rPr>
                        <a:t>看门狗定时器预分频值</a:t>
                      </a:r>
                      <a:endParaRPr lang="zh-CN" sz="1800" dirty="0">
                        <a:effectLst/>
                        <a:latin typeface="Times New Roman" panose="02020603050405020304" pitchFamily="18" charset="0"/>
                        <a:ea typeface="宋体" panose="02010600030101010101" pitchFamily="2" charset="-122"/>
                      </a:endParaRPr>
                    </a:p>
                  </a:txBody>
                  <a:tcPr marL="38576" marR="38576" marT="0" marB="0" anchor="ctr"/>
                </a:tc>
                <a:extLst>
                  <a:ext uri="{0D108BD9-81ED-4DB2-BD59-A6C34878D82A}">
                    <a16:rowId xmlns:a16="http://schemas.microsoft.com/office/drawing/2014/main" val="2785785767"/>
                  </a:ext>
                </a:extLst>
              </a:tr>
            </a:tbl>
          </a:graphicData>
        </a:graphic>
      </p:graphicFrame>
      <p:pic>
        <p:nvPicPr>
          <p:cNvPr id="12" name="图片 11">
            <a:extLst>
              <a:ext uri="{FF2B5EF4-FFF2-40B4-BE49-F238E27FC236}">
                <a16:creationId xmlns:a16="http://schemas.microsoft.com/office/drawing/2014/main" id="{FE594DD6-A11D-88FA-2A5C-9569F619611F}"/>
              </a:ext>
            </a:extLst>
          </p:cNvPr>
          <p:cNvPicPr>
            <a:picLocks noChangeAspect="1"/>
          </p:cNvPicPr>
          <p:nvPr/>
        </p:nvPicPr>
        <p:blipFill>
          <a:blip r:embed="rId3"/>
          <a:stretch>
            <a:fillRect/>
          </a:stretch>
        </p:blipFill>
        <p:spPr>
          <a:xfrm>
            <a:off x="1590429" y="2269371"/>
            <a:ext cx="9011142" cy="2319258"/>
          </a:xfrm>
          <a:prstGeom prst="rect">
            <a:avLst/>
          </a:prstGeom>
        </p:spPr>
      </p:pic>
    </p:spTree>
    <p:extLst>
      <p:ext uri="{BB962C8B-B14F-4D97-AF65-F5344CB8AC3E}">
        <p14:creationId xmlns:p14="http://schemas.microsoft.com/office/powerpoint/2010/main" val="175430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1001</TotalTime>
  <Words>2259</Words>
  <Application>Microsoft Office PowerPoint</Application>
  <PresentationFormat>宽屏</PresentationFormat>
  <Paragraphs>142</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等线</vt:lpstr>
      <vt:lpstr>楷体</vt:lpstr>
      <vt:lpstr>Microsoft YaHei</vt:lpstr>
      <vt:lpstr>Arial</vt:lpstr>
      <vt:lpstr>Calibri</vt:lpstr>
      <vt:lpstr>Calibri Light</vt:lpstr>
      <vt:lpstr>Century Gothic</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baichuan Qi</dc:creator>
  <cp:lastModifiedBy>baichuan Qi</cp:lastModifiedBy>
  <cp:revision>8</cp:revision>
  <dcterms:created xsi:type="dcterms:W3CDTF">2023-06-04T08:30:37Z</dcterms:created>
  <dcterms:modified xsi:type="dcterms:W3CDTF">2023-06-10T10:14:30Z</dcterms:modified>
</cp:coreProperties>
</file>