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8" r:id="rId5"/>
    <p:sldId id="270" r:id="rId6"/>
    <p:sldId id="271" r:id="rId7"/>
    <p:sldId id="262" r:id="rId8"/>
    <p:sldId id="272" r:id="rId9"/>
    <p:sldId id="273" r:id="rId10"/>
    <p:sldId id="258" r:id="rId11"/>
    <p:sldId id="257" r:id="rId12"/>
    <p:sldId id="259" r:id="rId13"/>
    <p:sldId id="260" r:id="rId14"/>
    <p:sldId id="25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6C34-6B2D-4FD0-8BAE-08A4BFD3A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45D7D-5C55-4BB7-94E4-59D5877DB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B6E27-9833-4424-9166-8D8594A0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21C6-299E-4BD7-BCBF-660E6377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27578-5346-4FB5-974C-4AEF111A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7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AB77-E433-4230-9445-438A14EA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8A3CD-C939-4833-BDAC-53058B0FD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A78E2-22FC-4AAA-998F-89F32D23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AC26E-BF40-4911-AD9C-33834F03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B81F2-129F-4832-8E8D-36C50BDC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1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01114-4DF0-4147-9296-E79A01D9B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2A67D-2429-402B-BDF9-0E9D0C108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03B4-E93F-4FE2-921D-B45853ED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4B577-EE34-4C5D-AD0F-2A9608AB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6F08-4606-475C-ACD8-E907D5CD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9EF5-D311-48F7-B37B-2505A76E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69890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3E8C-69DC-4EDB-A42D-B55151E13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1284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4CF9F-62B6-4748-BC8A-CA5056C2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8E044-DB41-43C4-9BBE-77994C1F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2F16A-FB9C-4D7B-8B11-9343B77D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7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F181-1088-4208-8C14-73DE9D2A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8CB5-9DA2-4C3D-AC3D-218D6B13A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3C7E1-1D5F-4B5D-8879-14AF8757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7146F-0D7C-42E8-80DF-F11FEE1E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DE1D-C08B-4790-953E-D8B065F8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2020-076D-497B-939D-E6F665CD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4FE2-BFA6-4A69-8BCC-26A32EBDE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0D2D9-0EEE-47C6-B32E-C837E56AD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34A20-3859-4A78-8BA7-92E706F6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0848E-66DA-4201-84EF-C909BF76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F2E66-C512-4867-ACF3-35E9B75B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0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E31F-6B9F-4611-B4F0-AB9B4CB0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CB874-B7FE-4CAD-8EB8-76AA3071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81D17-20DE-4CEE-B466-0C347FE24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6042D-97AE-4CB1-B3B8-B040DB3C6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26352-6534-4D89-92C2-646968249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27E4F-5DE7-4A74-ACF3-B384A28D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3AF73-A95C-4516-B203-188EDA0B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CF931-326D-48CC-A873-E238F63E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9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143F-28E3-4994-8069-FBE95150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13E7D-C815-44EA-AFB1-F8E22F00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8AC72-4D66-4BA9-AAE1-EFEA9CAD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20A18-8E33-4587-B038-DF15BBDB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F3967-185F-4CC2-A67C-207DD080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FD2B7-8AD2-4986-B5DF-D1B18F4B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21721-BF32-4990-8A82-66030C4D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42F5-666B-43A8-A37F-CB3AB05B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8B518-0B85-41D1-B39B-3DCD757A2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9A8C6-1C22-4AF8-991C-4D02AF563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95E3C-1701-4EEC-B349-2CEDC42D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41F21-2D32-4131-9809-E3E8916C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55611-D55D-494D-AAF1-589E2842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4677-6B39-48A2-A3CB-C5B9E426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A765D-14D1-4609-931C-4AA2B89A5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B15CD-8B29-4AF5-99A0-8CFB83B83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FA7B6-A179-4539-AF80-6F88EFB2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2D233-4062-4923-9B63-59E013F0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DABCA-1D13-4625-A995-E721977D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DF6A2-F1F9-4F12-9633-A39EA460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5DFA2-C6E1-4555-B44F-4945C6AD2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605E-ED72-482F-8D79-999C08A30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F6803-E2B7-4810-90BE-C82CC98C1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8FAF7-32FC-4AFD-82A1-B32AECB7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6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2B37-3794-470C-B47D-9C8B2806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Light Field Imaging Toolbox</a:t>
            </a:r>
          </a:p>
        </p:txBody>
      </p:sp>
    </p:spTree>
    <p:extLst>
      <p:ext uri="{BB962C8B-B14F-4D97-AF65-F5344CB8AC3E}">
        <p14:creationId xmlns:p14="http://schemas.microsoft.com/office/powerpoint/2010/main" val="406650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3A22-2669-45C1-A7EC-360C71C8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Optics [Config]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D3B94-9F94-4BDF-B464-51DFFA17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003" y="365126"/>
            <a:ext cx="4661219" cy="60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7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5165-2137-4266-9595-DF573A12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LFDisplay</a:t>
            </a:r>
            <a:r>
              <a:rPr lang="en-US" dirty="0"/>
              <a:t> – Main window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11D25B-0AA0-48BB-93EA-0E1EF01C9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6013" y="1263378"/>
            <a:ext cx="5953956" cy="40930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D0F48D-A6B0-4A55-85B3-7650333C0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09" y="2062744"/>
            <a:ext cx="6322932" cy="3919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5074D4-4BAF-4C09-A66C-0AB360283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874" y="3877562"/>
            <a:ext cx="4138926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97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1F7-93C0-4EBE-BF85-EB4CB386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Lenslet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0DBF1-0C1E-42BB-A2FD-C44C5AC69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222" y="2206849"/>
            <a:ext cx="2240014" cy="22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3E1B-6556-40E3-BBD6-9C85F839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Optics [Explore]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34043-A62B-4A62-8D56-B34F51AC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18" y="1064030"/>
            <a:ext cx="4009894" cy="400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6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89C7AD-C9FA-4E6E-BDE3-9CE5D89C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42" y="1175153"/>
            <a:ext cx="3070444" cy="401832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F169A64-9A6C-4DE0-83E1-AEE01472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Input, Output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2E0D072-CDDF-41FF-97CE-038C741F9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945235" cy="1932183"/>
          </a:xfrm>
        </p:spPr>
        <p:txBody>
          <a:bodyPr>
            <a:normAutofit/>
          </a:bodyPr>
          <a:lstStyle/>
          <a:p>
            <a:r>
              <a:rPr lang="en-US" dirty="0"/>
              <a:t>Camera control</a:t>
            </a:r>
          </a:p>
          <a:p>
            <a:r>
              <a:rPr lang="en-US" dirty="0"/>
              <a:t>Acquisition</a:t>
            </a:r>
          </a:p>
          <a:p>
            <a:r>
              <a:rPr lang="en-US" dirty="0"/>
              <a:t>File save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77F25-EA5B-42D8-91AB-CB7F06A0B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582" y="1175153"/>
            <a:ext cx="3390440" cy="35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2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C28C-BDD3-43DA-A009-5F7D0A56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ImgNav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600C-FB51-4365-B75E-2E3D6A44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</a:t>
            </a:r>
            <a:r>
              <a:rPr lang="en-US" dirty="0"/>
              <a:t> version of </a:t>
            </a:r>
            <a:r>
              <a:rPr lang="en-US" dirty="0" err="1"/>
              <a:t>ImgNav</a:t>
            </a:r>
            <a:r>
              <a:rPr lang="en-US" dirty="0"/>
              <a:t>... in python?  </a:t>
            </a:r>
          </a:p>
          <a:p>
            <a:r>
              <a:rPr lang="en-US" dirty="0"/>
              <a:t>add subdir organization and metadata/description/notes in file </a:t>
            </a:r>
            <a:r>
              <a:rPr lang="en-US" dirty="0" err="1"/>
              <a:t>descibeme</a:t>
            </a:r>
            <a:r>
              <a:rPr lang="en-US" dirty="0"/>
              <a:t>.</a:t>
            </a:r>
          </a:p>
          <a:p>
            <a:r>
              <a:rPr lang="en-US" dirty="0"/>
              <a:t>preview image. </a:t>
            </a:r>
            <a:r>
              <a:rPr lang="en-US" dirty="0" err="1"/>
              <a:t>preview.tif</a:t>
            </a:r>
            <a:r>
              <a:rPr lang="en-US" dirty="0"/>
              <a:t> [gif, jpg,  </a:t>
            </a:r>
            <a:r>
              <a:rPr lang="en-US" dirty="0" err="1"/>
              <a:t>png</a:t>
            </a:r>
            <a:r>
              <a:rPr lang="en-US" dirty="0"/>
              <a:t>]  with tiff [</a:t>
            </a:r>
            <a:r>
              <a:rPr lang="en-US" dirty="0" err="1"/>
              <a:t>single|multiple</a:t>
            </a:r>
            <a:r>
              <a:rPr lang="en-US" dirty="0"/>
              <a:t> page]]?</a:t>
            </a:r>
          </a:p>
          <a:p>
            <a:r>
              <a:rPr lang="en-US" dirty="0"/>
              <a:t>specify representative thumbnail</a:t>
            </a:r>
          </a:p>
          <a:p>
            <a:r>
              <a:rPr lang="en-US" dirty="0"/>
              <a:t>    like a readme.</a:t>
            </a:r>
          </a:p>
        </p:txBody>
      </p:sp>
    </p:spTree>
    <p:extLst>
      <p:ext uri="{BB962C8B-B14F-4D97-AF65-F5344CB8AC3E}">
        <p14:creationId xmlns:p14="http://schemas.microsoft.com/office/powerpoint/2010/main" val="61496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5C21-4216-4A8A-B3BA-54DAAB1D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39F7-9678-4F1B-8509-7AF02076A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</a:t>
            </a:r>
          </a:p>
          <a:p>
            <a:r>
              <a:rPr lang="en-US" dirty="0"/>
              <a:t>Extensible</a:t>
            </a:r>
          </a:p>
          <a:p>
            <a:pPr lvl="1"/>
            <a:r>
              <a:rPr lang="en-US" dirty="0"/>
              <a:t>Interfaces and implementations</a:t>
            </a:r>
          </a:p>
          <a:p>
            <a:pPr lvl="1"/>
            <a:r>
              <a:rPr lang="en-US" dirty="0"/>
              <a:t>APIs/SPIs... accessible from notebooks or </a:t>
            </a:r>
            <a:r>
              <a:rPr lang="en-US" dirty="0" err="1"/>
              <a:t>napari</a:t>
            </a:r>
            <a:endParaRPr lang="en-US" dirty="0"/>
          </a:p>
          <a:p>
            <a:r>
              <a:rPr lang="en-US" dirty="0"/>
              <a:t>Interoperable</a:t>
            </a:r>
          </a:p>
          <a:p>
            <a:pPr lvl="1"/>
            <a:r>
              <a:rPr lang="en-US" dirty="0"/>
              <a:t>Light Field Imaging (</a:t>
            </a:r>
            <a:r>
              <a:rPr lang="en-US" dirty="0" err="1"/>
              <a:t>napari</a:t>
            </a:r>
            <a:r>
              <a:rPr lang="en-US" dirty="0"/>
              <a:t> plugin)</a:t>
            </a:r>
          </a:p>
          <a:p>
            <a:pPr lvl="1"/>
            <a:r>
              <a:rPr lang="en-US" dirty="0"/>
              <a:t>adapters to ImageJ, ImgLib2, </a:t>
            </a:r>
            <a:r>
              <a:rPr lang="en-US" dirty="0" err="1"/>
              <a:t>Bioformats</a:t>
            </a:r>
            <a:r>
              <a:rPr lang="en-US" dirty="0"/>
              <a:t>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6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1F51-CC90-4F70-9147-B441DCAA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5B11-87B0-4C97-ACE0-272F20FE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406"/>
            <a:ext cx="5421284" cy="4809557"/>
          </a:xfrm>
        </p:spPr>
        <p:txBody>
          <a:bodyPr>
            <a:normAutofit/>
          </a:bodyPr>
          <a:lstStyle/>
          <a:p>
            <a:r>
              <a:rPr lang="en-US" dirty="0"/>
              <a:t>design interfaces for the entire workflow, regardless of </a:t>
            </a:r>
            <a:r>
              <a:rPr lang="en-US" dirty="0" err="1"/>
              <a:t>implemention</a:t>
            </a:r>
            <a:endParaRPr lang="en-US" dirty="0"/>
          </a:p>
          <a:p>
            <a:r>
              <a:rPr lang="en-US" dirty="0" err="1"/>
              <a:t>LFAcquire</a:t>
            </a:r>
            <a:r>
              <a:rPr lang="en-US" dirty="0"/>
              <a:t> (using </a:t>
            </a:r>
            <a:r>
              <a:rPr lang="en-US" dirty="0" err="1"/>
              <a:t>umgr</a:t>
            </a:r>
            <a:r>
              <a:rPr lang="en-US" dirty="0"/>
              <a:t>?, later)</a:t>
            </a:r>
          </a:p>
          <a:p>
            <a:r>
              <a:rPr lang="en-US" dirty="0" err="1"/>
              <a:t>LFMeta</a:t>
            </a:r>
            <a:r>
              <a:rPr lang="en-US" dirty="0"/>
              <a:t>, </a:t>
            </a:r>
            <a:r>
              <a:rPr lang="en-US" dirty="0" err="1"/>
              <a:t>LFData</a:t>
            </a:r>
            <a:endParaRPr lang="en-US" dirty="0"/>
          </a:p>
          <a:p>
            <a:pPr lvl="1"/>
            <a:r>
              <a:rPr lang="en-US" dirty="0" err="1"/>
              <a:t>LFData.import</a:t>
            </a:r>
            <a:r>
              <a:rPr lang="en-US" dirty="0"/>
              <a:t>, transform</a:t>
            </a:r>
          </a:p>
          <a:p>
            <a:r>
              <a:rPr lang="en-US" dirty="0" err="1"/>
              <a:t>LFCalibrate</a:t>
            </a:r>
            <a:endParaRPr lang="en-US" dirty="0"/>
          </a:p>
          <a:p>
            <a:r>
              <a:rPr lang="en-US" dirty="0" err="1"/>
              <a:t>LFRectify</a:t>
            </a:r>
            <a:endParaRPr lang="en-US" dirty="0"/>
          </a:p>
          <a:p>
            <a:r>
              <a:rPr lang="en-US" dirty="0" err="1"/>
              <a:t>LFDeconvolution</a:t>
            </a:r>
            <a:endParaRPr lang="en-US" dirty="0"/>
          </a:p>
          <a:p>
            <a:r>
              <a:rPr lang="en-US" dirty="0" err="1"/>
              <a:t>LFDeepLearn</a:t>
            </a:r>
            <a:r>
              <a:rPr lang="en-US" dirty="0"/>
              <a:t>, </a:t>
            </a:r>
            <a:r>
              <a:rPr lang="en-US" dirty="0" err="1"/>
              <a:t>LFInference</a:t>
            </a:r>
            <a:endParaRPr lang="en-US" dirty="0"/>
          </a:p>
          <a:p>
            <a:r>
              <a:rPr lang="en-US" dirty="0" err="1"/>
              <a:t>LFView</a:t>
            </a:r>
            <a:r>
              <a:rPr lang="en-US" dirty="0"/>
              <a:t>… </a:t>
            </a:r>
            <a:r>
              <a:rPr lang="en-US" dirty="0" err="1"/>
              <a:t>LFDisplay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5853-50A4-4441-8631-AD04BAE8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FED8-A2EE-4B7A-9914-7E716913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/ dataset naming</a:t>
            </a:r>
          </a:p>
          <a:p>
            <a:r>
              <a:rPr lang="en-US" dirty="0"/>
              <a:t>Containers / file formats</a:t>
            </a:r>
          </a:p>
          <a:p>
            <a:r>
              <a:rPr lang="en-US" dirty="0"/>
              <a:t>Metadata</a:t>
            </a:r>
          </a:p>
          <a:p>
            <a:r>
              <a:rPr lang="en-US" dirty="0" err="1"/>
              <a:t>LFMeta</a:t>
            </a:r>
            <a:r>
              <a:rPr lang="en-US" dirty="0"/>
              <a:t> specify metadata </a:t>
            </a:r>
            <a:r>
              <a:rPr lang="en-US" dirty="0" err="1"/>
              <a:t>req'd</a:t>
            </a:r>
            <a:endParaRPr lang="en-US" dirty="0"/>
          </a:p>
          <a:p>
            <a:r>
              <a:rPr lang="en-US" dirty="0" err="1"/>
              <a:t>LFData</a:t>
            </a:r>
            <a:r>
              <a:rPr lang="en-US" dirty="0"/>
              <a:t> + utilizes </a:t>
            </a:r>
            <a:r>
              <a:rPr lang="en-US" dirty="0" err="1"/>
              <a:t>LFMeta</a:t>
            </a:r>
            <a:endParaRPr lang="en-US" dirty="0"/>
          </a:p>
          <a:p>
            <a:r>
              <a:rPr lang="en-US" dirty="0" err="1"/>
              <a:t>napari</a:t>
            </a:r>
            <a:r>
              <a:rPr lang="en-US" dirty="0"/>
              <a:t> metadata? </a:t>
            </a:r>
          </a:p>
        </p:txBody>
      </p:sp>
    </p:spTree>
    <p:extLst>
      <p:ext uri="{BB962C8B-B14F-4D97-AF65-F5344CB8AC3E}">
        <p14:creationId xmlns:p14="http://schemas.microsoft.com/office/powerpoint/2010/main" val="25234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C0C2-A60C-4330-9853-B745E7D1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937"/>
            <a:ext cx="5257800" cy="698904"/>
          </a:xfrm>
        </p:spPr>
        <p:txBody>
          <a:bodyPr>
            <a:normAutofit fontScale="90000"/>
          </a:bodyPr>
          <a:lstStyle/>
          <a:p>
            <a:r>
              <a:rPr lang="en-US" dirty="0"/>
              <a:t>Files</a:t>
            </a:r>
            <a:br>
              <a:rPr lang="en-US" dirty="0"/>
            </a:b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AB369-60D1-48F8-99C6-C108433DFB14}"/>
              </a:ext>
            </a:extLst>
          </p:cNvPr>
          <p:cNvSpPr/>
          <p:nvPr/>
        </p:nvSpPr>
        <p:spPr>
          <a:xfrm>
            <a:off x="4171821" y="623831"/>
            <a:ext cx="7439806" cy="44105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&lt;Sample folder&gt;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E4713-E4EB-48D5-8A1A-3CD042DE6F0C}"/>
              </a:ext>
            </a:extLst>
          </p:cNvPr>
          <p:cNvSpPr/>
          <p:nvPr/>
        </p:nvSpPr>
        <p:spPr>
          <a:xfrm>
            <a:off x="4610500" y="2522928"/>
            <a:ext cx="1358769" cy="1059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DarkImage.tif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B81310-76D8-48AA-9063-713ED4170689}"/>
              </a:ext>
            </a:extLst>
          </p:cNvPr>
          <p:cNvSpPr/>
          <p:nvPr/>
        </p:nvSpPr>
        <p:spPr>
          <a:xfrm>
            <a:off x="4610500" y="3771485"/>
            <a:ext cx="1358769" cy="1059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WhiteImage.tif</a:t>
            </a:r>
            <a:endParaRPr lang="en-US" sz="1400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5A3AF9BA-51AB-44A7-B1D7-38C6142F6AB0}"/>
              </a:ext>
            </a:extLst>
          </p:cNvPr>
          <p:cNvSpPr/>
          <p:nvPr/>
        </p:nvSpPr>
        <p:spPr>
          <a:xfrm>
            <a:off x="10031084" y="1216929"/>
            <a:ext cx="1364829" cy="94254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CE375-53FA-4663-8A8F-D6BC745FBBD7}"/>
              </a:ext>
            </a:extLst>
          </p:cNvPr>
          <p:cNvSpPr/>
          <p:nvPr/>
        </p:nvSpPr>
        <p:spPr>
          <a:xfrm>
            <a:off x="6549557" y="1122666"/>
            <a:ext cx="1364829" cy="11501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RawLFImage.tif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A619A5-9983-4B14-BE00-399436F768F4}"/>
              </a:ext>
            </a:extLst>
          </p:cNvPr>
          <p:cNvSpPr/>
          <p:nvPr/>
        </p:nvSpPr>
        <p:spPr>
          <a:xfrm>
            <a:off x="4682007" y="1106354"/>
            <a:ext cx="1072841" cy="12365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err="1"/>
              <a:t>Sample.lfm</a:t>
            </a:r>
            <a:endParaRPr lang="en-US" sz="1400" dirty="0"/>
          </a:p>
          <a:p>
            <a:pPr algn="ctr"/>
            <a:r>
              <a:rPr lang="en-US" sz="1400" dirty="0"/>
              <a:t>…</a:t>
            </a:r>
          </a:p>
          <a:p>
            <a:pPr algn="ctr"/>
            <a:r>
              <a:rPr lang="en-US" sz="1400" dirty="0"/>
              <a:t>….</a:t>
            </a:r>
          </a:p>
          <a:p>
            <a:pPr algn="ctr"/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6F151-3F2B-4C21-AB51-872661358C0D}"/>
              </a:ext>
            </a:extLst>
          </p:cNvPr>
          <p:cNvSpPr/>
          <p:nvPr/>
        </p:nvSpPr>
        <p:spPr>
          <a:xfrm>
            <a:off x="8025923" y="3110060"/>
            <a:ext cx="1893623" cy="80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Calibration file</a:t>
            </a:r>
          </a:p>
          <a:p>
            <a:pPr algn="ctr"/>
            <a:endParaRPr lang="en-US" sz="1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7F2109-7724-4130-8951-EAAEF5D8CF67}"/>
              </a:ext>
            </a:extLst>
          </p:cNvPr>
          <p:cNvSpPr/>
          <p:nvPr/>
        </p:nvSpPr>
        <p:spPr>
          <a:xfrm>
            <a:off x="6330600" y="3110061"/>
            <a:ext cx="1262704" cy="80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calibrate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7CA84-23F9-45AD-B213-14827E0ABCE2}"/>
              </a:ext>
            </a:extLst>
          </p:cNvPr>
          <p:cNvSpPr/>
          <p:nvPr/>
        </p:nvSpPr>
        <p:spPr>
          <a:xfrm>
            <a:off x="8253646" y="1274442"/>
            <a:ext cx="1262704" cy="80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deconvolve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4C4FEB-96DF-4981-AE6F-37497504BDC6}"/>
              </a:ext>
            </a:extLst>
          </p:cNvPr>
          <p:cNvCxnSpPr>
            <a:cxnSpLocks/>
          </p:cNvCxnSpPr>
          <p:nvPr/>
        </p:nvCxnSpPr>
        <p:spPr>
          <a:xfrm>
            <a:off x="5833066" y="1724642"/>
            <a:ext cx="930260" cy="144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ACCE29-84B2-4E17-B8D2-430DF35AB91E}"/>
              </a:ext>
            </a:extLst>
          </p:cNvPr>
          <p:cNvCxnSpPr>
            <a:stCxn id="4" idx="3"/>
          </p:cNvCxnSpPr>
          <p:nvPr/>
        </p:nvCxnSpPr>
        <p:spPr>
          <a:xfrm>
            <a:off x="5969270" y="3052547"/>
            <a:ext cx="454796" cy="22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B5F8F8-03ED-434F-80CE-74B2D060889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969270" y="3686279"/>
            <a:ext cx="553244" cy="61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2697C5-F1C3-4831-A9A3-BA1B7996E62F}"/>
              </a:ext>
            </a:extLst>
          </p:cNvPr>
          <p:cNvCxnSpPr>
            <a:stCxn id="14" idx="6"/>
            <a:endCxn id="10" idx="1"/>
          </p:cNvCxnSpPr>
          <p:nvPr/>
        </p:nvCxnSpPr>
        <p:spPr>
          <a:xfrm flipV="1">
            <a:off x="7593304" y="3514265"/>
            <a:ext cx="4326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5B983E-5EB1-4B6F-AB8C-658D1360C895}"/>
              </a:ext>
            </a:extLst>
          </p:cNvPr>
          <p:cNvCxnSpPr/>
          <p:nvPr/>
        </p:nvCxnSpPr>
        <p:spPr>
          <a:xfrm flipV="1">
            <a:off x="8972734" y="2082852"/>
            <a:ext cx="0" cy="102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359B04-6A9E-4603-A6EF-CBCE38E1FD09}"/>
              </a:ext>
            </a:extLst>
          </p:cNvPr>
          <p:cNvCxnSpPr>
            <a:stCxn id="7" idx="3"/>
            <a:endCxn id="15" idx="2"/>
          </p:cNvCxnSpPr>
          <p:nvPr/>
        </p:nvCxnSpPr>
        <p:spPr>
          <a:xfrm flipV="1">
            <a:off x="7914385" y="1678647"/>
            <a:ext cx="339261" cy="1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F2BEEB-A98F-40C1-8F90-C1451331725E}"/>
              </a:ext>
            </a:extLst>
          </p:cNvPr>
          <p:cNvCxnSpPr>
            <a:cxnSpLocks/>
            <a:stCxn id="15" idx="6"/>
            <a:endCxn id="6" idx="1"/>
          </p:cNvCxnSpPr>
          <p:nvPr/>
        </p:nvCxnSpPr>
        <p:spPr>
          <a:xfrm>
            <a:off x="9516351" y="1678647"/>
            <a:ext cx="514734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903EC850-48D9-4AE0-937B-010AA0F3270E}"/>
              </a:ext>
            </a:extLst>
          </p:cNvPr>
          <p:cNvSpPr/>
          <p:nvPr/>
        </p:nvSpPr>
        <p:spPr>
          <a:xfrm>
            <a:off x="1512185" y="1903316"/>
            <a:ext cx="1801141" cy="739035"/>
          </a:xfrm>
          <a:prstGeom prst="accentBorderCallout1">
            <a:avLst>
              <a:gd name="adj1" fmla="val 15360"/>
              <a:gd name="adj2" fmla="val 105497"/>
              <a:gd name="adj3" fmla="val 22670"/>
              <a:gd name="adj4" fmla="val 1820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LF metadata, text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47018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FC6F-5AC2-4A63-A3B6-85E53033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CB4E-EE2A-4FF4-9B65-738FC555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5421284" cy="4351338"/>
          </a:xfrm>
        </p:spPr>
        <p:txBody>
          <a:bodyPr/>
          <a:lstStyle/>
          <a:p>
            <a:r>
              <a:rPr lang="en-US" dirty="0"/>
              <a:t>May be files in a folder or datasets contained in HDF5 file.</a:t>
            </a:r>
          </a:p>
          <a:p>
            <a:r>
              <a:rPr lang="en-US" dirty="0"/>
              <a:t>Naming </a:t>
            </a:r>
          </a:p>
          <a:p>
            <a:pPr lvl="1"/>
            <a:r>
              <a:rPr lang="en-US" dirty="0"/>
              <a:t>Unique &lt;sample&gt; name</a:t>
            </a:r>
          </a:p>
          <a:p>
            <a:pPr lvl="1"/>
            <a:r>
              <a:rPr lang="en-US" dirty="0"/>
              <a:t>LF metadata file .</a:t>
            </a:r>
            <a:r>
              <a:rPr lang="en-US" dirty="0" err="1"/>
              <a:t>lfm</a:t>
            </a:r>
            <a:r>
              <a:rPr lang="en-US" dirty="0"/>
              <a:t>  (text, JSON)</a:t>
            </a:r>
          </a:p>
          <a:p>
            <a:r>
              <a:rPr lang="en-US" dirty="0"/>
              <a:t>Tool to generate </a:t>
            </a:r>
            <a:r>
              <a:rPr lang="en-US" dirty="0" err="1"/>
              <a:t>LFmeta</a:t>
            </a:r>
            <a:endParaRPr lang="en-US" dirty="0"/>
          </a:p>
          <a:p>
            <a:pPr lvl="1"/>
            <a:r>
              <a:rPr lang="en-US" dirty="0"/>
              <a:t>App to fill in values</a:t>
            </a:r>
          </a:p>
          <a:p>
            <a:pPr lvl="1"/>
            <a:r>
              <a:rPr lang="en-US" dirty="0"/>
              <a:t>acquisition system might create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8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0A12-CE1F-4E08-A388-8062653C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BA9F-14FB-4B75-B94E-1AA4B075D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01418" cy="4351338"/>
          </a:xfrm>
        </p:spPr>
        <p:txBody>
          <a:bodyPr/>
          <a:lstStyle/>
          <a:p>
            <a:r>
              <a:rPr lang="en-US" dirty="0"/>
              <a:t>Leveraging </a:t>
            </a:r>
            <a:r>
              <a:rPr lang="en-US" dirty="0" err="1"/>
              <a:t>napari</a:t>
            </a:r>
            <a:r>
              <a:rPr lang="en-US" dirty="0"/>
              <a:t> infrastructure…</a:t>
            </a:r>
          </a:p>
          <a:p>
            <a:r>
              <a:rPr lang="en-US" dirty="0"/>
              <a:t>GUI</a:t>
            </a:r>
          </a:p>
          <a:p>
            <a:pPr lvl="1"/>
            <a:r>
              <a:rPr lang="en-US" dirty="0" err="1"/>
              <a:t>MagicGUI</a:t>
            </a:r>
            <a:endParaRPr lang="en-US" dirty="0"/>
          </a:p>
          <a:p>
            <a:pPr lvl="1"/>
            <a:r>
              <a:rPr lang="en-US" dirty="0" err="1"/>
              <a:t>QtPy</a:t>
            </a:r>
            <a:r>
              <a:rPr lang="en-US" dirty="0"/>
              <a:t> (abstraction layer over </a:t>
            </a:r>
            <a:r>
              <a:rPr lang="en-US" dirty="0" err="1"/>
              <a:t>PyQT</a:t>
            </a:r>
            <a:r>
              <a:rPr lang="en-US" dirty="0"/>
              <a:t>, </a:t>
            </a:r>
            <a:r>
              <a:rPr lang="en-US" dirty="0" err="1"/>
              <a:t>PySide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Leverage </a:t>
            </a:r>
            <a:r>
              <a:rPr lang="en-US" dirty="0" err="1"/>
              <a:t>VizPy</a:t>
            </a:r>
            <a:r>
              <a:rPr lang="en-US" dirty="0"/>
              <a:t>, Scikit-image, …</a:t>
            </a:r>
          </a:p>
          <a:p>
            <a:pPr lvl="1"/>
            <a:endParaRPr lang="en-US" dirty="0"/>
          </a:p>
          <a:p>
            <a:pPr lvl="1"/>
            <a:endParaRPr lang="en-US" dirty="0" err="1"/>
          </a:p>
          <a:p>
            <a:r>
              <a:rPr lang="en-US" dirty="0"/>
              <a:t>(Later…) Acquisition, camera control, drivers </a:t>
            </a:r>
            <a:r>
              <a:rPr lang="en-US" dirty="0">
                <a:sym typeface="Wingdings" panose="05000000000000000000" pitchFamily="2" charset="2"/>
              </a:rPr>
              <a:t> Micromanager?</a:t>
            </a:r>
          </a:p>
        </p:txBody>
      </p:sp>
    </p:spTree>
    <p:extLst>
      <p:ext uri="{BB962C8B-B14F-4D97-AF65-F5344CB8AC3E}">
        <p14:creationId xmlns:p14="http://schemas.microsoft.com/office/powerpoint/2010/main" val="116545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F26A-7F31-406B-80E3-576013EA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from </a:t>
            </a:r>
            <a:r>
              <a:rPr lang="en-US" dirty="0" err="1"/>
              <a:t>LFAnalyse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4C8D2-EF22-410B-A74E-24F34FD1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CC86-D1FF-40E5-BFD0-29509BEA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</a:p>
        </p:txBody>
      </p:sp>
      <p:pic>
        <p:nvPicPr>
          <p:cNvPr id="1028" name="Picture 4" descr="image: viewer layout">
            <a:extLst>
              <a:ext uri="{FF2B5EF4-FFF2-40B4-BE49-F238E27FC236}">
                <a16:creationId xmlns:a16="http://schemas.microsoft.com/office/drawing/2014/main" id="{EDF6B704-75B3-4DC8-9845-9EF9AF174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80" y="365126"/>
            <a:ext cx="10194685" cy="648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0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279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Light Field Imaging Toolbox</vt:lpstr>
      <vt:lpstr>Design goals</vt:lpstr>
      <vt:lpstr>Modules</vt:lpstr>
      <vt:lpstr>Data and Metadata</vt:lpstr>
      <vt:lpstr>Files </vt:lpstr>
      <vt:lpstr>Files</vt:lpstr>
      <vt:lpstr>GUI</vt:lpstr>
      <vt:lpstr>Input from LFAnalyse….</vt:lpstr>
      <vt:lpstr>UI</vt:lpstr>
      <vt:lpstr>Optics [Config]</vt:lpstr>
      <vt:lpstr>LFDisplay – Main window</vt:lpstr>
      <vt:lpstr>Lenslet</vt:lpstr>
      <vt:lpstr>Optics [Explore]</vt:lpstr>
      <vt:lpstr>Input, Output</vt:lpstr>
      <vt:lpstr>ImgNav…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Harris</dc:creator>
  <cp:lastModifiedBy>Grant Harris</cp:lastModifiedBy>
  <cp:revision>14</cp:revision>
  <dcterms:created xsi:type="dcterms:W3CDTF">2021-11-11T16:10:31Z</dcterms:created>
  <dcterms:modified xsi:type="dcterms:W3CDTF">2022-02-03T15:38:49Z</dcterms:modified>
</cp:coreProperties>
</file>