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65" r:id="rId5"/>
    <p:sldId id="272" r:id="rId6"/>
    <p:sldId id="266" r:id="rId7"/>
    <p:sldId id="273" r:id="rId8"/>
    <p:sldId id="267" r:id="rId9"/>
    <p:sldId id="274" r:id="rId10"/>
    <p:sldId id="268" r:id="rId11"/>
    <p:sldId id="276" r:id="rId12"/>
    <p:sldId id="269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60F0-0BE7-3C48-BCE3-FC0C37B7301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Finding a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0"/>
            <a:ext cx="373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Reverse Brainstorming:</a:t>
            </a:r>
          </a:p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Explore Improvements by Making Things Worse</a:t>
            </a:r>
          </a:p>
          <a:p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reverse brainstorming works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Come up with ideas as to how you could cause this problem or how you could make the product worse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Reverse these ideas of how to make things worse into potential ways to solve the problem or make the product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188382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Homework</a:t>
            </a:r>
          </a:p>
          <a:p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the end of the meeting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Review all the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Assign at least one task to each group 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All assigned tasks to be done by next meeting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7509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Before you come to the meeting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aware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be complacent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new ways to see the world (news outlets, people you talk to, places you go</a:t>
            </a:r>
            <a:r>
              <a:rPr lang="is-IS" sz="2800" dirty="0"/>
              <a:t>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s-I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s-IS" sz="2800" dirty="0"/>
              <a:t>Believe in your ability to change the world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a Problem</a:t>
            </a:r>
          </a:p>
        </p:txBody>
      </p:sp>
    </p:spTree>
    <p:extLst>
      <p:ext uri="{BB962C8B-B14F-4D97-AF65-F5344CB8AC3E}">
        <p14:creationId xmlns:p14="http://schemas.microsoft.com/office/powerpoint/2010/main" val="12315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the meeting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brave!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supportive of your teammates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Analyze, improvise, synthesize, don’t criticize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 ``bad’’ ideas can be helpful in the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worry about details</a:t>
            </a:r>
            <a:r>
              <a:rPr lang="is-IS" sz="2800" dirty="0"/>
              <a:t>… yet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a Problem</a:t>
            </a:r>
          </a:p>
        </p:txBody>
      </p:sp>
    </p:spTree>
    <p:extLst>
      <p:ext uri="{BB962C8B-B14F-4D97-AF65-F5344CB8AC3E}">
        <p14:creationId xmlns:p14="http://schemas.microsoft.com/office/powerpoint/2010/main" val="39079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Generating Solutions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idea tree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high-level problem forms the trunk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 to identify the roots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inspired by the roots to grow solution branches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Generating Solutions</a:t>
            </a:r>
          </a:p>
        </p:txBody>
      </p:sp>
    </p:spTree>
    <p:extLst>
      <p:ext uri="{BB962C8B-B14F-4D97-AF65-F5344CB8AC3E}">
        <p14:creationId xmlns:p14="http://schemas.microsoft.com/office/powerpoint/2010/main" val="390955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Diving Deeper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5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Organizing the group discussion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Post it notes can be used to clarify idea potential:</a:t>
            </a:r>
          </a:p>
          <a:p>
            <a:pPr marL="50800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Yellow</a:t>
            </a:r>
            <a:r>
              <a:rPr lang="en-US" dirty="0"/>
              <a:t>: Core idea</a:t>
            </a:r>
          </a:p>
          <a:p>
            <a:pPr marL="508000" lvl="1" indent="0">
              <a:buNone/>
            </a:pPr>
            <a:r>
              <a:rPr lang="en-US" dirty="0">
                <a:solidFill>
                  <a:srgbClr val="000099"/>
                </a:solidFill>
              </a:rPr>
              <a:t>Blue</a:t>
            </a:r>
            <a:r>
              <a:rPr lang="en-US" dirty="0"/>
              <a:t>: improvement or modification </a:t>
            </a:r>
          </a:p>
          <a:p>
            <a:pPr marL="5080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problem or challenge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Diving Deeper</a:t>
            </a:r>
          </a:p>
        </p:txBody>
      </p:sp>
      <p:pic>
        <p:nvPicPr>
          <p:cNvPr id="8" name="Picture 2" descr="https://hmydesignjournal.files.wordpress.com/2013/04/5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98332"/>
            <a:ext cx="3154477" cy="236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8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Voting</a:t>
            </a:r>
          </a:p>
          <a:p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4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voting works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Deselect at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2 positive votes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1 negative vote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156059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308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Before you come to the meeting</vt:lpstr>
      <vt:lpstr>At the meeting</vt:lpstr>
      <vt:lpstr>PowerPoint Presentation</vt:lpstr>
      <vt:lpstr>The idea tree</vt:lpstr>
      <vt:lpstr>PowerPoint Presentation</vt:lpstr>
      <vt:lpstr>Organizing the group discussion</vt:lpstr>
      <vt:lpstr>PowerPoint Presentation</vt:lpstr>
      <vt:lpstr>How voting works</vt:lpstr>
      <vt:lpstr>PowerPoint Presentation</vt:lpstr>
      <vt:lpstr>How reverse brainstorming works</vt:lpstr>
      <vt:lpstr>PowerPoint Presentation</vt:lpstr>
      <vt:lpstr>At the end of the meeting</vt:lpstr>
    </vt:vector>
  </TitlesOfParts>
  <Company>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defaultuser</dc:creator>
  <cp:lastModifiedBy>Krein</cp:lastModifiedBy>
  <cp:revision>45</cp:revision>
  <cp:lastPrinted>2009-02-19T21:51:17Z</cp:lastPrinted>
  <dcterms:created xsi:type="dcterms:W3CDTF">2010-04-15T21:59:20Z</dcterms:created>
  <dcterms:modified xsi:type="dcterms:W3CDTF">2020-02-16T22:51:08Z</dcterms:modified>
</cp:coreProperties>
</file>