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1634" autoAdjust="0"/>
  </p:normalViewPr>
  <p:slideViewPr>
    <p:cSldViewPr snapToGrid="0" snapToObjects="1" showGuides="1">
      <p:cViewPr varScale="1">
        <p:scale>
          <a:sx n="73" d="100"/>
          <a:sy n="73" d="100"/>
        </p:scale>
        <p:origin x="38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olcsak/IBM-Data-Analyst-Capstone-Project/blob/5c1fcfcb1ac78af50e316ec68dc9f1fb84d8d12d/Week05-Dashboard/Stack_overflow_developer_survey_2019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0" y="2345719"/>
            <a:ext cx="601944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92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Jakub Polcsak	</a:t>
            </a:r>
            <a:endParaRPr lang="en-US" dirty="0"/>
          </a:p>
          <a:p>
            <a:pPr marL="0" indent="0">
              <a:buNone/>
            </a:pPr>
            <a:r>
              <a:rPr lang="sk-SK" dirty="0"/>
              <a:t>20.4.2024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042C7-140B-8627-FDB3-081A1687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31" y="2692290"/>
            <a:ext cx="4900085" cy="2530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9263A-EDAF-9FEE-1143-03B6A304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1" y="2587941"/>
            <a:ext cx="477815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increase in popularity of PostgreSQL</a:t>
            </a:r>
            <a:r>
              <a:rPr lang="sk-SK" dirty="0"/>
              <a:t> &amp; </a:t>
            </a:r>
            <a:r>
              <a:rPr lang="sk-SK" dirty="0" err="1"/>
              <a:t>SQLite</a:t>
            </a:r>
            <a:endParaRPr lang="sk-SK" dirty="0"/>
          </a:p>
          <a:p>
            <a:r>
              <a:rPr lang="en-US" dirty="0"/>
              <a:t>Redis clearly leads the future</a:t>
            </a:r>
            <a:r>
              <a:rPr lang="sk-SK" dirty="0"/>
              <a:t> </a:t>
            </a:r>
            <a:r>
              <a:rPr lang="en-US" dirty="0"/>
              <a:t>of Database</a:t>
            </a:r>
            <a:endParaRPr lang="sk-SK" dirty="0"/>
          </a:p>
          <a:p>
            <a:r>
              <a:rPr lang="sk-SK" dirty="0"/>
              <a:t>MySQL </a:t>
            </a:r>
            <a:r>
              <a:rPr lang="sk-SK" dirty="0" err="1"/>
              <a:t>slump</a:t>
            </a:r>
            <a:r>
              <a:rPr lang="sk-SK" dirty="0"/>
              <a:t> in popularity</a:t>
            </a:r>
          </a:p>
          <a:p>
            <a:r>
              <a:rPr lang="en-US" dirty="0"/>
              <a:t>high Diversification of database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for training in PostgreSQL</a:t>
            </a:r>
            <a:endParaRPr lang="sk-SK" dirty="0"/>
          </a:p>
          <a:p>
            <a:r>
              <a:rPr lang="en-US" dirty="0"/>
              <a:t>Preparation for Redis Integration</a:t>
            </a:r>
            <a:endParaRPr lang="sk-SK" dirty="0"/>
          </a:p>
          <a:p>
            <a:r>
              <a:rPr lang="en-US" dirty="0"/>
              <a:t>Expanded Support for Multiple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Click here for view the </a:t>
            </a:r>
            <a:r>
              <a:rPr lang="en-US" sz="2200" dirty="0">
                <a:hlinkClick r:id="rId2"/>
              </a:rPr>
              <a:t>dashboard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TAB 1 / Current tech.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FE0E-55A4-5119-8B97-8D3277ED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4" y="1455798"/>
            <a:ext cx="8030631" cy="45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TAB 2 / Future tech. tend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040EC-3752-1895-08CD-C042B57A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92" y="1482645"/>
            <a:ext cx="8052216" cy="47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TAB 3 / Demographics info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29CED-9172-1269-D512-289B830B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75" y="1537473"/>
            <a:ext cx="8139849" cy="46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8C4F4-A95C-82A9-36D0-27FD53A0E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C1A2F5-DC0C-9114-9054-E1B5873F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87" y="1797005"/>
            <a:ext cx="7197833" cy="43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F7A40-9FA7-F64F-1FED-D71B858423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B42D4-B377-4B4B-6487-50A30B37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90" y="1670012"/>
            <a:ext cx="6430010" cy="45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FBA0B-4A9B-DC62-2702-C7E4C7AAF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AFA50-D480-CB84-D9A5-629A1A3E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5" y="1612552"/>
            <a:ext cx="6864350" cy="46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 err="1"/>
              <a:t>Analysis</a:t>
            </a:r>
            <a:r>
              <a:rPr lang="sk-SK" sz="2200" dirty="0"/>
              <a:t> of </a:t>
            </a:r>
            <a:r>
              <a:rPr lang="sk-SK" sz="2200" dirty="0" err="1"/>
              <a:t>influence</a:t>
            </a:r>
            <a:r>
              <a:rPr lang="sk-SK" sz="2200" dirty="0"/>
              <a:t> </a:t>
            </a:r>
            <a:r>
              <a:rPr lang="sk-SK" sz="2200" dirty="0" err="1"/>
              <a:t>experience</a:t>
            </a:r>
            <a:r>
              <a:rPr lang="sk-SK" sz="2200" dirty="0"/>
              <a:t> in </a:t>
            </a:r>
            <a:r>
              <a:rPr lang="sk-SK" sz="2200" dirty="0" err="1"/>
              <a:t>using</a:t>
            </a:r>
            <a:r>
              <a:rPr lang="sk-SK" sz="2200" dirty="0"/>
              <a:t> </a:t>
            </a:r>
            <a:r>
              <a:rPr lang="sk-SK" sz="2200" dirty="0" err="1"/>
              <a:t>dev</a:t>
            </a:r>
            <a:r>
              <a:rPr lang="sk-SK" sz="2200" dirty="0"/>
              <a:t> </a:t>
            </a:r>
            <a:r>
              <a:rPr lang="sk-SK" sz="2200" dirty="0" err="1"/>
              <a:t>skills</a:t>
            </a:r>
            <a:r>
              <a:rPr lang="sk-SK" sz="2200" dirty="0"/>
              <a:t> on </a:t>
            </a:r>
            <a:r>
              <a:rPr lang="sk-SK" sz="2200" dirty="0" err="1"/>
              <a:t>salary</a:t>
            </a:r>
            <a:endParaRPr lang="en-US" sz="2200" dirty="0"/>
          </a:p>
          <a:p>
            <a:r>
              <a:rPr lang="sk-SK" sz="2200" dirty="0" err="1"/>
              <a:t>Analysis</a:t>
            </a:r>
            <a:r>
              <a:rPr lang="sk-SK" sz="2200" dirty="0"/>
              <a:t> of </a:t>
            </a:r>
            <a:r>
              <a:rPr lang="sk-SK" sz="2200" dirty="0" err="1"/>
              <a:t>future</a:t>
            </a:r>
            <a:r>
              <a:rPr lang="sk-SK" sz="2200" dirty="0"/>
              <a:t> </a:t>
            </a:r>
            <a:r>
              <a:rPr lang="sk-SK" sz="2200" dirty="0" err="1"/>
              <a:t>trends</a:t>
            </a:r>
            <a:r>
              <a:rPr lang="sk-SK" sz="2200" dirty="0"/>
              <a:t> in </a:t>
            </a:r>
            <a:r>
              <a:rPr lang="sk-SK" sz="2200" dirty="0" err="1"/>
              <a:t>programming</a:t>
            </a:r>
            <a:r>
              <a:rPr lang="sk-SK" sz="2200" dirty="0"/>
              <a:t> </a:t>
            </a:r>
            <a:r>
              <a:rPr lang="sk-SK" sz="2200" dirty="0" err="1"/>
              <a:t>language</a:t>
            </a:r>
            <a:endParaRPr lang="en-US" sz="2200" dirty="0"/>
          </a:p>
          <a:p>
            <a:r>
              <a:rPr lang="sk-SK" sz="2200" dirty="0" err="1"/>
              <a:t>Analysis</a:t>
            </a:r>
            <a:r>
              <a:rPr lang="sk-SK" sz="2200" dirty="0"/>
              <a:t> of </a:t>
            </a:r>
            <a:r>
              <a:rPr lang="sk-SK" sz="2200" dirty="0" err="1"/>
              <a:t>future</a:t>
            </a:r>
            <a:r>
              <a:rPr lang="sk-SK" sz="2200" dirty="0"/>
              <a:t> </a:t>
            </a:r>
            <a:r>
              <a:rPr lang="sk-SK" sz="2200" dirty="0" err="1"/>
              <a:t>trends</a:t>
            </a:r>
            <a:r>
              <a:rPr lang="sk-SK" sz="2200" dirty="0"/>
              <a:t> in </a:t>
            </a:r>
            <a:r>
              <a:rPr lang="sk-SK" sz="2200" dirty="0" err="1"/>
              <a:t>databases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6F803-E842-6E29-5DED-0AAA1D2C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6" y="3799840"/>
            <a:ext cx="6696406" cy="2377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6DD81-2B58-ACA8-98CE-5AD46271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87" y="1556649"/>
            <a:ext cx="3571013" cy="26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FE7E6-4083-6CA6-E0D7-57E2AE06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8025"/>
            <a:ext cx="5524500" cy="433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DBDDD-29D6-5A2C-1107-2C17F447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6651"/>
            <a:ext cx="4883707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BFA74-537C-62E8-AEC2-DA5DA58C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44" y="2665623"/>
            <a:ext cx="4816257" cy="246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58810-DCD1-EE88-10EC-40F3CB3D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69" y="2673243"/>
            <a:ext cx="4724809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Expected high dominance of SQL, Python, Typescript &amp; JavaScript languages</a:t>
            </a:r>
            <a:endParaRPr lang="sk-SK" dirty="0"/>
          </a:p>
          <a:p>
            <a:r>
              <a:rPr lang="en-US" dirty="0"/>
              <a:t>Steady Popularity of </a:t>
            </a:r>
            <a:r>
              <a:rPr lang="sk-SK" dirty="0"/>
              <a:t>SQL</a:t>
            </a:r>
          </a:p>
          <a:p>
            <a:r>
              <a:rPr lang="en-US" dirty="0"/>
              <a:t>Down</a:t>
            </a:r>
            <a:r>
              <a:rPr lang="sk-SK" dirty="0"/>
              <a:t> trend of HTML/CSS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Investments in</a:t>
            </a:r>
            <a:r>
              <a:rPr lang="sk-SK" dirty="0"/>
              <a:t> </a:t>
            </a:r>
            <a:r>
              <a:rPr lang="sk-SK" dirty="0" err="1"/>
              <a:t>Training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en-US" dirty="0"/>
              <a:t> </a:t>
            </a:r>
            <a:r>
              <a:rPr lang="sk-SK" dirty="0"/>
              <a:t>top 4 </a:t>
            </a:r>
            <a:r>
              <a:rPr lang="sk-SK" dirty="0" err="1"/>
              <a:t>languages</a:t>
            </a:r>
            <a:endParaRPr lang="sk-SK" dirty="0"/>
          </a:p>
          <a:p>
            <a:r>
              <a:rPr lang="sk-SK" dirty="0"/>
              <a:t>Znížiť </a:t>
            </a:r>
            <a:r>
              <a:rPr lang="sk-SK" dirty="0" err="1"/>
              <a:t>naklady</a:t>
            </a:r>
            <a:r>
              <a:rPr lang="sk-SK" dirty="0"/>
              <a:t> pre </a:t>
            </a:r>
            <a:r>
              <a:rPr lang="sk-SK" dirty="0" err="1"/>
              <a:t>trenovanie</a:t>
            </a:r>
            <a:r>
              <a:rPr lang="sk-SK" dirty="0"/>
              <a:t> HTML/CSS</a:t>
            </a:r>
            <a:endParaRPr lang="en-US" dirty="0"/>
          </a:p>
          <a:p>
            <a:r>
              <a:rPr lang="en-US" dirty="0"/>
              <a:t>Focus on </a:t>
            </a:r>
            <a:r>
              <a:rPr lang="sk-SK" dirty="0"/>
              <a:t>Python/SQL</a:t>
            </a:r>
            <a:r>
              <a:rPr lang="en-US" dirty="0"/>
              <a:t> Developer Skills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255</Words>
  <Application>Microsoft Office PowerPoint</Application>
  <PresentationFormat>Widescreen</PresentationFormat>
  <Paragraphs>95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 / Current tech. usage</vt:lpstr>
      <vt:lpstr>DASHBOARD TAB 2 / Future tech. tend</vt:lpstr>
      <vt:lpstr>DASHBOARD TAB 3 / Demographics info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Jakub Polcsak</cp:lastModifiedBy>
  <cp:revision>22</cp:revision>
  <dcterms:created xsi:type="dcterms:W3CDTF">2020-10-28T18:29:43Z</dcterms:created>
  <dcterms:modified xsi:type="dcterms:W3CDTF">2024-04-20T10:55:16Z</dcterms:modified>
</cp:coreProperties>
</file>