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3"/>
  </p:normalViewPr>
  <p:slideViewPr>
    <p:cSldViewPr snapToGrid="0" snapToObjects="1">
      <p:cViewPr varScale="1">
        <p:scale>
          <a:sx n="76" d="100"/>
          <a:sy n="76" d="100"/>
        </p:scale>
        <p:origin x="21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E6187-FBEB-3B4A-8BD4-85A28165E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C96D04-802C-0144-BB6E-0E9B9A36E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A1B37-DE58-554C-A004-23CF8BD9A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0D46-203E-444C-A6A9-5A13746205C8}" type="datetimeFigureOut">
              <a:rPr lang="en-GB" smtClean="0"/>
              <a:t>15/08/2019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C4EFD-96FB-B348-9576-1DFC6FD5F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452E7-0FAE-474C-89F9-438DE0066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17292-ECA6-6045-A47B-38896A7317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53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F9520-B13B-C348-8B38-6BD0B0C8E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38D449-6F43-E942-A3AE-DA1316F01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8D7B3-DD63-7A43-989B-9B94BEF4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0D46-203E-444C-A6A9-5A13746205C8}" type="datetimeFigureOut">
              <a:rPr lang="en-GB" smtClean="0"/>
              <a:t>15/08/2019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15C57-0DA4-BB45-8868-62A46B65F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33D9D-3774-9A43-BF84-596782B04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17292-ECA6-6045-A47B-38896A7317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856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9F43CA-5557-1142-97DD-1AED6F631E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8AC392-F075-E64A-B52F-014C928B4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D8B70-91DB-A749-A225-1603B1C4C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0D46-203E-444C-A6A9-5A13746205C8}" type="datetimeFigureOut">
              <a:rPr lang="en-GB" smtClean="0"/>
              <a:t>15/08/2019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520B5-7FB3-F449-A1F4-373D2F4CE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8D1BE-AD24-7240-AEAA-B1A6B90BC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17292-ECA6-6045-A47B-38896A7317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668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2625E-57FD-D54A-9F82-AD8E975DE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7A274-DE49-3048-8EB6-6C169A6A3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D15B6-D6E0-A74A-873F-D68BB128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0D46-203E-444C-A6A9-5A13746205C8}" type="datetimeFigureOut">
              <a:rPr lang="en-GB" smtClean="0"/>
              <a:t>15/08/2019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F9B94-A672-8448-812E-BCE0850A5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90A53-AB54-7445-92DD-8EE8CA654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17292-ECA6-6045-A47B-38896A7317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81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84DCA-A801-C444-B25C-9D5F73AC9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9009F-297A-C742-BA1A-A1C4D82A1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1C26F-DD15-6844-AA2F-332469609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0D46-203E-444C-A6A9-5A13746205C8}" type="datetimeFigureOut">
              <a:rPr lang="en-GB" smtClean="0"/>
              <a:t>15/08/2019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562CD-8348-BA40-B1C8-28E38E354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973BE-F4A7-5C45-A7CA-6404DE010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17292-ECA6-6045-A47B-38896A7317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115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DAA2F-2CC8-CC44-BF74-01E96A10E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6E8D1-C739-BA48-A1C8-5D15EA4C02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9ED17-0AFA-6A4D-B92E-3319C9A4F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9E32C-5E4C-824F-A63A-2E7E147D5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0D46-203E-444C-A6A9-5A13746205C8}" type="datetimeFigureOut">
              <a:rPr lang="en-GB" smtClean="0"/>
              <a:t>15/08/2019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41776-C4BB-2243-803B-02DCDDD5E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5DF19-BBCA-2C4C-ABB1-F1780007C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17292-ECA6-6045-A47B-38896A7317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115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80B82-15D9-764A-8D1A-9D43122ED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8D716-1996-9F45-9E8F-9A4B9B01C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B39C3-89A1-FB4E-A10C-1F85A0E72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ADC635-2825-8942-A4CA-17662DD371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33A339-1548-B44E-A0BE-1E922AD93C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A560C5-1D8B-4A44-9D40-CE494F5D6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0D46-203E-444C-A6A9-5A13746205C8}" type="datetimeFigureOut">
              <a:rPr lang="en-GB" smtClean="0"/>
              <a:t>15/08/2019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E312B8-6E15-A542-ADD7-8A7684179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B54D6B-C4BE-0E4F-8800-7F6955BAF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17292-ECA6-6045-A47B-38896A7317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26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04AA9-DC79-AC4B-AF07-125F9ECE3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96C4A6-BE2F-274B-BB63-0792584F2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0D46-203E-444C-A6A9-5A13746205C8}" type="datetimeFigureOut">
              <a:rPr lang="en-GB" smtClean="0"/>
              <a:t>15/08/2019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A71092-032B-BD4F-A2A5-AB376597C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2400C-13B6-8145-853B-B2EA8C434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17292-ECA6-6045-A47B-38896A7317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945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F9FC-7FF7-CF40-ACAF-20ED4DCA3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0D46-203E-444C-A6A9-5A13746205C8}" type="datetimeFigureOut">
              <a:rPr lang="en-GB" smtClean="0"/>
              <a:t>15/08/2019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17A2C4-3EC2-F640-A8A8-AD69B790C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32788-12C2-3541-B7B9-7CF3D3B98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17292-ECA6-6045-A47B-38896A7317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829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62BA-A3E3-D34A-9F74-C7861E27F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FDB5A-0039-5E41-B8E5-8D351ECD3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101D3D-1F78-904B-A10D-A6755A5AA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38340-067E-1F42-9095-5F55B7139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0D46-203E-444C-A6A9-5A13746205C8}" type="datetimeFigureOut">
              <a:rPr lang="en-GB" smtClean="0"/>
              <a:t>15/08/2019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A8F20-8A50-8048-9B81-DB53EE81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0F196-B5FF-8A40-AD09-791D5EF88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17292-ECA6-6045-A47B-38896A7317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853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F37F4-99C5-6F46-8B26-2371281AA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C8DD83-A8A9-7F40-8451-E7267C7782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A6BEEF-4E22-7F4E-97B2-DFE7E0B0D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B45B8-6D3D-5C4F-92FD-97BEF1DB5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0D46-203E-444C-A6A9-5A13746205C8}" type="datetimeFigureOut">
              <a:rPr lang="en-GB" smtClean="0"/>
              <a:t>15/08/2019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018E3-B66C-014B-83D5-1EF052BDB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1AEB3-F0FA-064C-888A-EEC79DACF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17292-ECA6-6045-A47B-38896A7317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53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0DEF94-4B8C-9C4A-A4EC-9B2547F7E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415FA-999B-1145-8DCC-00F900B6F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D04C5-CA0C-904B-B16C-EB371562BF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B0D46-203E-444C-A6A9-5A13746205C8}" type="datetimeFigureOut">
              <a:rPr lang="en-GB" smtClean="0"/>
              <a:t>15/08/2019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54F91-B73F-8540-9F0E-0AD5056D86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509A4-138D-1E4A-8B52-7BB686E299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17292-ECA6-6045-A47B-38896A7317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75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8C3C86-F2A9-5F4E-A4B7-3A5874D19712}"/>
              </a:ext>
            </a:extLst>
          </p:cNvPr>
          <p:cNvSpPr txBox="1"/>
          <p:nvPr/>
        </p:nvSpPr>
        <p:spPr>
          <a:xfrm>
            <a:off x="3666993" y="1540933"/>
            <a:ext cx="2893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https://</a:t>
            </a:r>
            <a:r>
              <a:rPr lang="en-GB" dirty="0" err="1"/>
              <a:t>alexa.mrsoftware.org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BFE13-67E6-274A-8FC4-245E2356397B}"/>
              </a:ext>
            </a:extLst>
          </p:cNvPr>
          <p:cNvSpPr txBox="1"/>
          <p:nvPr/>
        </p:nvSpPr>
        <p:spPr>
          <a:xfrm>
            <a:off x="4622800" y="2235200"/>
            <a:ext cx="98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Port 443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C47496-ED31-7840-B180-DB1F7B0567BD}"/>
              </a:ext>
            </a:extLst>
          </p:cNvPr>
          <p:cNvSpPr txBox="1"/>
          <p:nvPr/>
        </p:nvSpPr>
        <p:spPr>
          <a:xfrm>
            <a:off x="3802222" y="2929467"/>
            <a:ext cx="2622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https://</a:t>
            </a:r>
            <a:r>
              <a:rPr lang="en-GB" dirty="0" err="1"/>
              <a:t>jojo.epi.bris.ac.uk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4C9360-A8F5-B94B-9CC7-AEC6EB9837F9}"/>
              </a:ext>
            </a:extLst>
          </p:cNvPr>
          <p:cNvSpPr txBox="1"/>
          <p:nvPr/>
        </p:nvSpPr>
        <p:spPr>
          <a:xfrm>
            <a:off x="4564290" y="3623734"/>
            <a:ext cx="109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Port 9449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FEC804-0F83-8543-B6E6-549949A814A3}"/>
              </a:ext>
            </a:extLst>
          </p:cNvPr>
          <p:cNvSpPr txBox="1"/>
          <p:nvPr/>
        </p:nvSpPr>
        <p:spPr>
          <a:xfrm>
            <a:off x="4564290" y="4318001"/>
            <a:ext cx="109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Port 8443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A5E3E6-EBEF-CC4F-9C01-E705A7B70A5C}"/>
              </a:ext>
            </a:extLst>
          </p:cNvPr>
          <p:cNvSpPr txBox="1"/>
          <p:nvPr/>
        </p:nvSpPr>
        <p:spPr>
          <a:xfrm>
            <a:off x="4436828" y="5012268"/>
            <a:ext cx="1659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https certificate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9B02B64E-A6E5-654E-8229-6527C94E6A80}"/>
              </a:ext>
            </a:extLst>
          </p:cNvPr>
          <p:cNvSpPr/>
          <p:nvPr/>
        </p:nvSpPr>
        <p:spPr>
          <a:xfrm>
            <a:off x="4995332" y="1961064"/>
            <a:ext cx="185975" cy="3249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99BC0E90-721E-2744-9D75-62973F1FFFE5}"/>
              </a:ext>
            </a:extLst>
          </p:cNvPr>
          <p:cNvSpPr/>
          <p:nvPr/>
        </p:nvSpPr>
        <p:spPr>
          <a:xfrm>
            <a:off x="5012267" y="2655328"/>
            <a:ext cx="185975" cy="3249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1DE846A6-3A76-A140-BC24-3727CCA054D1}"/>
              </a:ext>
            </a:extLst>
          </p:cNvPr>
          <p:cNvSpPr/>
          <p:nvPr/>
        </p:nvSpPr>
        <p:spPr>
          <a:xfrm>
            <a:off x="5012266" y="3349596"/>
            <a:ext cx="185975" cy="3249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15457EBB-FC90-A24E-9405-E01EE41CC904}"/>
              </a:ext>
            </a:extLst>
          </p:cNvPr>
          <p:cNvSpPr/>
          <p:nvPr/>
        </p:nvSpPr>
        <p:spPr>
          <a:xfrm>
            <a:off x="5012269" y="4043860"/>
            <a:ext cx="185975" cy="3249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36795204-FF8F-A449-A36B-8C9A640967E4}"/>
              </a:ext>
            </a:extLst>
          </p:cNvPr>
          <p:cNvSpPr/>
          <p:nvPr/>
        </p:nvSpPr>
        <p:spPr>
          <a:xfrm>
            <a:off x="5012272" y="4755057"/>
            <a:ext cx="185975" cy="3249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U-turn Arrow 17">
            <a:extLst>
              <a:ext uri="{FF2B5EF4-FFF2-40B4-BE49-F238E27FC236}">
                <a16:creationId xmlns:a16="http://schemas.microsoft.com/office/drawing/2014/main" id="{F5095049-81CF-CC47-9A98-8254DEEC7007}"/>
              </a:ext>
            </a:extLst>
          </p:cNvPr>
          <p:cNvSpPr/>
          <p:nvPr/>
        </p:nvSpPr>
        <p:spPr>
          <a:xfrm rot="16200000">
            <a:off x="2778408" y="3606249"/>
            <a:ext cx="2218270" cy="1098570"/>
          </a:xfrm>
          <a:prstGeom prst="uturnArrow">
            <a:avLst>
              <a:gd name="adj1" fmla="val 1682"/>
              <a:gd name="adj2" fmla="val 9196"/>
              <a:gd name="adj3" fmla="val 9675"/>
              <a:gd name="adj4" fmla="val 43750"/>
              <a:gd name="adj5" fmla="val 437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596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26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 Goldschmidt</dc:creator>
  <cp:lastModifiedBy>Leo Goldschmidt</cp:lastModifiedBy>
  <cp:revision>1</cp:revision>
  <dcterms:created xsi:type="dcterms:W3CDTF">2019-08-15T12:44:59Z</dcterms:created>
  <dcterms:modified xsi:type="dcterms:W3CDTF">2019-08-15T12:50:26Z</dcterms:modified>
</cp:coreProperties>
</file>