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95"/>
  </p:normalViewPr>
  <p:slideViewPr>
    <p:cSldViewPr snapToGrid="0" snapToObjects="1">
      <p:cViewPr varScale="1">
        <p:scale>
          <a:sx n="23" d="100"/>
          <a:sy n="23" d="100"/>
        </p:scale>
        <p:origin x="280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3E92-CC9F-674A-8CAF-0DB84A46D4C9}" type="datetimeFigureOut">
              <a:rPr lang="de-DE" smtClean="0"/>
              <a:t>02.08.19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7989-8E98-E849-8595-84B1040753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8053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3E92-CC9F-674A-8CAF-0DB84A46D4C9}" type="datetimeFigureOut">
              <a:rPr lang="de-DE" smtClean="0"/>
              <a:t>02.08.19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7989-8E98-E849-8595-84B1040753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0475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3E92-CC9F-674A-8CAF-0DB84A46D4C9}" type="datetimeFigureOut">
              <a:rPr lang="de-DE" smtClean="0"/>
              <a:t>02.08.19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7989-8E98-E849-8595-84B1040753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5860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3E92-CC9F-674A-8CAF-0DB84A46D4C9}" type="datetimeFigureOut">
              <a:rPr lang="de-DE" smtClean="0"/>
              <a:t>02.08.19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7989-8E98-E849-8595-84B1040753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1710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3E92-CC9F-674A-8CAF-0DB84A46D4C9}" type="datetimeFigureOut">
              <a:rPr lang="de-DE" smtClean="0"/>
              <a:t>02.08.19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7989-8E98-E849-8595-84B1040753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40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3E92-CC9F-674A-8CAF-0DB84A46D4C9}" type="datetimeFigureOut">
              <a:rPr lang="de-DE" smtClean="0"/>
              <a:t>02.08.19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7989-8E98-E849-8595-84B1040753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1217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3E92-CC9F-674A-8CAF-0DB84A46D4C9}" type="datetimeFigureOut">
              <a:rPr lang="de-DE" smtClean="0"/>
              <a:t>02.08.19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7989-8E98-E849-8595-84B1040753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599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3E92-CC9F-674A-8CAF-0DB84A46D4C9}" type="datetimeFigureOut">
              <a:rPr lang="de-DE" smtClean="0"/>
              <a:t>02.08.19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7989-8E98-E849-8595-84B1040753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42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3E92-CC9F-674A-8CAF-0DB84A46D4C9}" type="datetimeFigureOut">
              <a:rPr lang="de-DE" smtClean="0"/>
              <a:t>02.08.19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7989-8E98-E849-8595-84B1040753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8293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3E92-CC9F-674A-8CAF-0DB84A46D4C9}" type="datetimeFigureOut">
              <a:rPr lang="de-DE" smtClean="0"/>
              <a:t>02.08.19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7989-8E98-E849-8595-84B1040753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22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3E92-CC9F-674A-8CAF-0DB84A46D4C9}" type="datetimeFigureOut">
              <a:rPr lang="de-DE" smtClean="0"/>
              <a:t>02.08.19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7989-8E98-E849-8595-84B1040753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022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13E92-CC9F-674A-8CAF-0DB84A46D4C9}" type="datetimeFigureOut">
              <a:rPr lang="de-DE" smtClean="0"/>
              <a:t>02.08.19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67989-8E98-E849-8595-84B1040753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881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7495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 Goldschmidt</dc:creator>
  <cp:lastModifiedBy>Leo Goldschmidt</cp:lastModifiedBy>
  <cp:revision>1</cp:revision>
  <dcterms:created xsi:type="dcterms:W3CDTF">2019-08-02T10:28:37Z</dcterms:created>
  <dcterms:modified xsi:type="dcterms:W3CDTF">2019-08-02T10:31:15Z</dcterms:modified>
</cp:coreProperties>
</file>