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297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62" d="100"/>
          <a:sy n="62" d="100"/>
        </p:scale>
        <p:origin x="828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30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97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853468"/>
            <a:ext cx="9879437" cy="471489"/>
          </a:xfrm>
        </p:spPr>
        <p:txBody>
          <a:bodyPr/>
          <a:lstStyle/>
          <a:p>
            <a:r>
              <a:rPr lang="en-US" dirty="0"/>
              <a:t>Technologies and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5452" y="1572126"/>
            <a:ext cx="10282989" cy="4588041"/>
          </a:xfrm>
        </p:spPr>
        <p:txBody>
          <a:bodyPr/>
          <a:lstStyle/>
          <a:p>
            <a:pPr algn="just"/>
            <a:r>
              <a:rPr lang="en-US" sz="2400" b="1" dirty="0"/>
              <a:t>Hardware: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Arduino: For counting the number of plates and monitoring food wastage.</a:t>
            </a:r>
          </a:p>
          <a:p>
            <a:pPr algn="just"/>
            <a:r>
              <a:rPr lang="en-US" sz="2400" b="1" dirty="0"/>
              <a:t>Software: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Machine Learning Algorithms: SVM, </a:t>
            </a:r>
            <a:r>
              <a:rPr lang="en-US" sz="2400" dirty="0" err="1"/>
              <a:t>kNN</a:t>
            </a:r>
            <a:r>
              <a:rPr lang="en-US" sz="2400" dirty="0"/>
              <a:t>, Decision Trees.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Data Analysis Tools: Python libraries (Pandas, NumPy, Scikit-learn).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Data Visualization: Tools like Matplotlib and Seaborn.</a:t>
            </a:r>
          </a:p>
          <a:p>
            <a:pPr algn="just"/>
            <a:r>
              <a:rPr lang="en-US" sz="2400" b="1" dirty="0"/>
              <a:t>Data Collection: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Sensors: Arduino-connected sensors to measure food wastage.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Surveys: Online and face-to-face questionnaires for qualitative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598821"/>
            <a:ext cx="4705857" cy="366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Collection:</a:t>
            </a:r>
          </a:p>
          <a:p>
            <a:r>
              <a:rPr lang="en-US" dirty="0"/>
              <a:t>Use Arduino sensors to count plates and measure food waste.</a:t>
            </a:r>
          </a:p>
          <a:p>
            <a:r>
              <a:rPr lang="en-US" dirty="0"/>
              <a:t>Collect data from surveys and observations.</a:t>
            </a:r>
          </a:p>
          <a:p>
            <a:pPr marL="0" indent="0">
              <a:buNone/>
            </a:pPr>
            <a:r>
              <a:rPr lang="en-US" b="1" dirty="0"/>
              <a:t>Data Processing:</a:t>
            </a:r>
          </a:p>
          <a:p>
            <a:r>
              <a:rPr lang="en-US" dirty="0"/>
              <a:t>Clean and integrate data.</a:t>
            </a:r>
          </a:p>
          <a:p>
            <a:r>
              <a:rPr lang="en-US" dirty="0"/>
              <a:t>Use machine learning algorithms to analyze data.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529137" y="2598821"/>
            <a:ext cx="4896889" cy="366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Model Development:</a:t>
            </a:r>
          </a:p>
          <a:p>
            <a:r>
              <a:rPr lang="en-US" dirty="0"/>
              <a:t>Train predictive models to forecast food requirements.</a:t>
            </a:r>
          </a:p>
          <a:p>
            <a:r>
              <a:rPr lang="en-US" dirty="0"/>
              <a:t>Use iterative testing to improve model accuracy.</a:t>
            </a:r>
          </a:p>
          <a:p>
            <a:pPr marL="0" indent="0">
              <a:buNone/>
            </a:pPr>
            <a:r>
              <a:rPr lang="en-US" b="1" dirty="0"/>
              <a:t>Implementation:</a:t>
            </a:r>
          </a:p>
          <a:p>
            <a:r>
              <a:rPr lang="en-US" dirty="0"/>
              <a:t>Apply the model in hostel messes.</a:t>
            </a:r>
          </a:p>
          <a:p>
            <a:r>
              <a:rPr lang="en-US" dirty="0"/>
              <a:t>Monitor results and adjust as needed.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7" y="928688"/>
            <a:ext cx="10511626" cy="471490"/>
          </a:xfrm>
        </p:spPr>
        <p:txBody>
          <a:bodyPr/>
          <a:lstStyle/>
          <a:p>
            <a:pPr algn="l"/>
            <a:r>
              <a:rPr lang="en-US" dirty="0"/>
              <a:t>Workflow                                 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2BDB4-CAB7-B2CC-FB93-84B796602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974" y="1534651"/>
            <a:ext cx="6063916" cy="51350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Data Collection:</a:t>
            </a:r>
          </a:p>
          <a:p>
            <a:r>
              <a:rPr lang="en-US" sz="2000" dirty="0"/>
              <a:t>Arduino System: Measures number of plates and quantity of food wasted.</a:t>
            </a:r>
          </a:p>
          <a:p>
            <a:r>
              <a:rPr lang="en-US" sz="2000" dirty="0"/>
              <a:t>Surveys: Collect qualitative data on food consumption habits.</a:t>
            </a:r>
          </a:p>
          <a:p>
            <a:pPr marL="0" indent="0">
              <a:buNone/>
            </a:pPr>
            <a:r>
              <a:rPr lang="en-US" sz="2000" b="1" dirty="0"/>
              <a:t>Data Processing:</a:t>
            </a:r>
          </a:p>
          <a:p>
            <a:r>
              <a:rPr lang="en-US" sz="2000" dirty="0"/>
              <a:t>Integration: Combine data from different sources.</a:t>
            </a:r>
          </a:p>
          <a:p>
            <a:r>
              <a:rPr lang="en-US" sz="2000" dirty="0"/>
              <a:t>Cleaning: Remove inconsistencies and ensure data quality.    </a:t>
            </a:r>
          </a:p>
          <a:p>
            <a:pPr marL="0" indent="0">
              <a:buNone/>
            </a:pPr>
            <a:r>
              <a:rPr lang="en-US" sz="2000" b="1" dirty="0"/>
              <a:t>Model Training:</a:t>
            </a:r>
          </a:p>
          <a:p>
            <a:r>
              <a:rPr lang="en-US" sz="2000" dirty="0"/>
              <a:t>Algorithm Selection: Choose appropriate machine learning algorithms (SVM, </a:t>
            </a:r>
            <a:r>
              <a:rPr lang="en-US" sz="2000" dirty="0" err="1"/>
              <a:t>kNN</a:t>
            </a:r>
            <a:r>
              <a:rPr lang="en-US" sz="2000" dirty="0"/>
              <a:t>, Decision Trees).</a:t>
            </a:r>
          </a:p>
          <a:p>
            <a:r>
              <a:rPr lang="en-US" sz="2000" dirty="0"/>
              <a:t>Training: Train models on collected data.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114C4D7-7700-E165-4BCD-E57E428FA353}"/>
              </a:ext>
            </a:extLst>
          </p:cNvPr>
          <p:cNvSpPr txBox="1">
            <a:spLocks/>
          </p:cNvSpPr>
          <p:nvPr/>
        </p:nvSpPr>
        <p:spPr>
          <a:xfrm>
            <a:off x="7154777" y="1534651"/>
            <a:ext cx="4271249" cy="5000624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Prediction and Adjustment:</a:t>
            </a:r>
          </a:p>
          <a:p>
            <a:r>
              <a:rPr lang="en-US" sz="2000" dirty="0"/>
              <a:t>Prediction: Use trained models to predict food requirements.</a:t>
            </a:r>
          </a:p>
          <a:p>
            <a:r>
              <a:rPr lang="en-US" sz="2000" dirty="0"/>
              <a:t>Adjustment: Adjust food preparation based on predictions.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Monitoring:</a:t>
            </a:r>
          </a:p>
          <a:p>
            <a:r>
              <a:rPr lang="en-US" sz="2000" dirty="0"/>
              <a:t>Feedback Loop: Continuously monitor food wastage and model performance.</a:t>
            </a:r>
          </a:p>
          <a:p>
            <a:r>
              <a:rPr lang="en-US" sz="2000" dirty="0"/>
              <a:t>Improvement: Refine models based on new data.</a:t>
            </a: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8" y="692943"/>
            <a:ext cx="7043617" cy="62714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82409" y="1800225"/>
            <a:ext cx="7043618" cy="4600576"/>
          </a:xfrm>
        </p:spPr>
        <p:txBody>
          <a:bodyPr>
            <a:normAutofit/>
          </a:bodyPr>
          <a:lstStyle/>
          <a:p>
            <a:r>
              <a:rPr lang="en-US" sz="2600" b="1" dirty="0"/>
              <a:t>Findings: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Reduction in food wastage in hostel messes.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Improved accuracy in predicting food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Economic and environmental benefits.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r>
              <a:rPr lang="en-US" sz="2600" b="1" dirty="0"/>
              <a:t>Key Insights: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Effective use of AI can significantly reduce food wastage.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Importance of continuous data collection and model refinement.</a:t>
            </a:r>
          </a:p>
        </p:txBody>
      </p:sp>
    </p:spTree>
    <p:extLst>
      <p:ext uri="{BB962C8B-B14F-4D97-AF65-F5344CB8AC3E}">
        <p14:creationId xmlns:p14="http://schemas.microsoft.com/office/powerpoint/2010/main" val="3689323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379" y="291013"/>
            <a:ext cx="7965461" cy="80385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2379" y="1400177"/>
            <a:ext cx="7965461" cy="5000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Summary:</a:t>
            </a:r>
          </a:p>
          <a:p>
            <a:r>
              <a:rPr lang="en-US" sz="2800" dirty="0"/>
              <a:t>AI-based models can effectively manage food wastage.</a:t>
            </a:r>
          </a:p>
          <a:p>
            <a:r>
              <a:rPr lang="en-US" sz="2800" dirty="0"/>
              <a:t>Importance of integrating hardware and software solutions.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Future Work:</a:t>
            </a:r>
          </a:p>
          <a:p>
            <a:r>
              <a:rPr lang="en-US" sz="2800" dirty="0"/>
              <a:t>Scaling the model to other institutions.</a:t>
            </a:r>
          </a:p>
          <a:p>
            <a:r>
              <a:rPr lang="en-US" sz="2800" dirty="0"/>
              <a:t>Integration with broader waste management systems.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4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Title: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AI-Based Management of Food Wastage</a:t>
            </a:r>
          </a:p>
          <a:p>
            <a:r>
              <a:rPr lang="en-US" dirty="0"/>
              <a:t>Subtitle: Addressing Food Waste in Hostel Messes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172578"/>
          </a:xfrm>
        </p:spPr>
        <p:txBody>
          <a:bodyPr/>
          <a:lstStyle/>
          <a:p>
            <a:r>
              <a:rPr lang="en-US" dirty="0"/>
              <a:t>Overview of the Problem: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34652"/>
            <a:ext cx="5259554" cy="35073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Despite enough food production, 820 million people suffer from hunger.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Food waste generates greenhouse gases, contributing to climate change.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 3.3 billion tons of CO2 are produced annually from food wastage.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526758"/>
            <a:ext cx="7965461" cy="80385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6" y="1860883"/>
            <a:ext cx="7965460" cy="41388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Research Objectives:</a:t>
            </a:r>
          </a:p>
          <a:p>
            <a:r>
              <a:rPr lang="en-US" sz="2800" dirty="0"/>
              <a:t>Decrease food wastage using AI.</a:t>
            </a:r>
          </a:p>
          <a:p>
            <a:r>
              <a:rPr lang="en-US" sz="2800" dirty="0"/>
              <a:t>Implement a model in university hostels to minimize food waste.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Specific Goals:</a:t>
            </a:r>
          </a:p>
          <a:p>
            <a:r>
              <a:rPr lang="en-US" sz="2800" dirty="0"/>
              <a:t>Data collection and analysis.</a:t>
            </a:r>
          </a:p>
          <a:p>
            <a:r>
              <a:rPr lang="en-US" sz="2800" dirty="0"/>
              <a:t>Development of a predictive model.</a:t>
            </a:r>
          </a:p>
          <a:p>
            <a:r>
              <a:rPr lang="en-US" sz="2800" dirty="0"/>
              <a:t>Application and continuous improvement.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627146"/>
          </a:xfrm>
        </p:spPr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261938"/>
            <a:ext cx="7043618" cy="3780046"/>
          </a:xfrm>
        </p:spPr>
        <p:txBody>
          <a:bodyPr>
            <a:normAutofit/>
          </a:bodyPr>
          <a:lstStyle/>
          <a:p>
            <a:r>
              <a:rPr lang="en-US" sz="2600" dirty="0"/>
              <a:t>Related Work:</a:t>
            </a:r>
          </a:p>
          <a:p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Various methods for predicting solid waste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Use of machine learning techniques (SVM, </a:t>
            </a:r>
            <a:r>
              <a:rPr lang="en-US" sz="2600" dirty="0" err="1"/>
              <a:t>kNN</a:t>
            </a:r>
            <a:r>
              <a:rPr lang="en-US" sz="26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Previous projects and research on food waste management using AI and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657281"/>
          </a:xfrm>
        </p:spPr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sz="2400" dirty="0"/>
              <a:t>Problem Statement: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Managing food wastage in hostel messes using 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Specific challenges in measuring and reducing food waste.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sz="2400" dirty="0"/>
              <a:t>Proposed 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Development of an AI model to optimize food preparation and minimize waste.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4"/>
            <a:ext cx="7631709" cy="638818"/>
          </a:xfrm>
        </p:spPr>
        <p:txBody>
          <a:bodyPr/>
          <a:lstStyle/>
          <a:p>
            <a:r>
              <a:rPr lang="en-US" dirty="0"/>
              <a:t>Proposed Scheme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System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Creation of a general model for food wastage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of algorithms to detect patterns in food preparation and consumption.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>
            <a:normAutofit/>
          </a:bodyPr>
          <a:lstStyle/>
          <a:p>
            <a:r>
              <a:rPr lang="en-US" sz="2400" dirty="0"/>
              <a:t>Implementation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Arduino-based system for data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Continuous monitoring and adjustment of food preparation.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659231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>
            <a:normAutofit/>
          </a:bodyPr>
          <a:lstStyle/>
          <a:p>
            <a:r>
              <a:rPr lang="en-US" sz="2800" dirty="0"/>
              <a:t>Steps Involved: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Detailed study and data collection.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Data cleaning and integration.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Identification of AI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Model development and comparison with existing systems.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{F3E33020-F193-4F96-916E-06A3121E0DB7}tf78438558_win32</Template>
  <TotalTime>484</TotalTime>
  <Words>611</Words>
  <Application>Microsoft Office PowerPoint</Application>
  <PresentationFormat>Widescreen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Custom</vt:lpstr>
      <vt:lpstr> presentation</vt:lpstr>
      <vt:lpstr>Title: </vt:lpstr>
      <vt:lpstr>Introduction</vt:lpstr>
      <vt:lpstr>Overview of the Problem:</vt:lpstr>
      <vt:lpstr>Objectives</vt:lpstr>
      <vt:lpstr>Literature Survey</vt:lpstr>
      <vt:lpstr>Problem Formulation</vt:lpstr>
      <vt:lpstr>Proposed Scheme</vt:lpstr>
      <vt:lpstr>Methodology</vt:lpstr>
      <vt:lpstr>Technologies and Tools</vt:lpstr>
      <vt:lpstr>System Architecture</vt:lpstr>
      <vt:lpstr>Workflow                                       </vt:lpstr>
      <vt:lpstr>Results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Polemoni Prokshitha</dc:creator>
  <cp:lastModifiedBy>Polemoni Prokshitha</cp:lastModifiedBy>
  <cp:revision>6</cp:revision>
  <dcterms:created xsi:type="dcterms:W3CDTF">2024-06-19T21:29:37Z</dcterms:created>
  <dcterms:modified xsi:type="dcterms:W3CDTF">2024-06-20T16:27:58Z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