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23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4D6F-B872-4E73-B8D8-EDABCC2B6F43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92AE-6E7F-4802-8BDC-2CBBEA36F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9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4D6F-B872-4E73-B8D8-EDABCC2B6F43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92AE-6E7F-4802-8BDC-2CBBEA36F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4D6F-B872-4E73-B8D8-EDABCC2B6F43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92AE-6E7F-4802-8BDC-2CBBEA36F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2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4D6F-B872-4E73-B8D8-EDABCC2B6F43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92AE-6E7F-4802-8BDC-2CBBEA36F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0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4D6F-B872-4E73-B8D8-EDABCC2B6F43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92AE-6E7F-4802-8BDC-2CBBEA36F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4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4D6F-B872-4E73-B8D8-EDABCC2B6F43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92AE-6E7F-4802-8BDC-2CBBEA36F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4D6F-B872-4E73-B8D8-EDABCC2B6F43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92AE-6E7F-4802-8BDC-2CBBEA36F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2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4D6F-B872-4E73-B8D8-EDABCC2B6F43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92AE-6E7F-4802-8BDC-2CBBEA36F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4D6F-B872-4E73-B8D8-EDABCC2B6F43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92AE-6E7F-4802-8BDC-2CBBEA36F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2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4D6F-B872-4E73-B8D8-EDABCC2B6F43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92AE-6E7F-4802-8BDC-2CBBEA36F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4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4D6F-B872-4E73-B8D8-EDABCC2B6F43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92AE-6E7F-4802-8BDC-2CBBEA36F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D4D6F-B872-4E73-B8D8-EDABCC2B6F43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92AE-6E7F-4802-8BDC-2CBBEA36F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6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866123" cy="990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5" y="261258"/>
            <a:ext cx="1698170" cy="1642188"/>
          </a:xfrm>
          <a:prstGeom prst="ellipse">
            <a:avLst/>
          </a:prstGeom>
          <a:ln w="38100">
            <a:solidFill>
              <a:schemeClr val="bg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782145" y="0"/>
            <a:ext cx="203640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MD.NAZMUL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27583" y="447870"/>
            <a:ext cx="19500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ISLAM</a:t>
            </a:r>
            <a:endParaRPr lang="en-US" sz="4000" b="0" cap="none" spc="0" dirty="0">
              <a:ln w="0"/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0096" y="1732400"/>
            <a:ext cx="5149332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1" i="1" u="sng" dirty="0">
                <a:latin typeface="Agency FB" panose="020B0503020202020204" pitchFamily="34" charset="0"/>
              </a:rPr>
              <a:t>Bachelor of Science Study (B.sc)</a:t>
            </a:r>
            <a:endParaRPr lang="en-US" sz="1600" b="1" dirty="0">
              <a:latin typeface="Agency FB" panose="020B0503020202020204" pitchFamily="34" charset="0"/>
            </a:endParaRPr>
          </a:p>
          <a:p>
            <a:r>
              <a:rPr lang="en-US" sz="1600" b="1" dirty="0">
                <a:latin typeface="Agency FB" panose="020B0503020202020204" pitchFamily="34" charset="0"/>
              </a:rPr>
              <a:t>University	</a:t>
            </a:r>
            <a:r>
              <a:rPr lang="en-US" sz="1600" b="1" dirty="0" smtClean="0">
                <a:latin typeface="Agency FB" panose="020B0503020202020204" pitchFamily="34" charset="0"/>
              </a:rPr>
              <a:t> Private University </a:t>
            </a:r>
            <a:endParaRPr lang="en-US" sz="1600" b="1" dirty="0">
              <a:latin typeface="Agency FB" panose="020B0503020202020204" pitchFamily="34" charset="0"/>
            </a:endParaRPr>
          </a:p>
          <a:p>
            <a:r>
              <a:rPr lang="en-US" sz="1600" b="1" dirty="0" smtClean="0">
                <a:latin typeface="Agency FB" panose="020B0503020202020204" pitchFamily="34" charset="0"/>
              </a:rPr>
              <a:t>Institute         Independent </a:t>
            </a:r>
            <a:r>
              <a:rPr lang="en-US" sz="1600" b="1" dirty="0">
                <a:latin typeface="Agency FB" panose="020B0503020202020204" pitchFamily="34" charset="0"/>
              </a:rPr>
              <a:t>University ,Bangladesh</a:t>
            </a:r>
          </a:p>
          <a:p>
            <a:r>
              <a:rPr lang="en-US" sz="1600" b="1" dirty="0">
                <a:latin typeface="Agency FB" panose="020B0503020202020204" pitchFamily="34" charset="0"/>
              </a:rPr>
              <a:t>Subject	</a:t>
            </a:r>
            <a:r>
              <a:rPr lang="en-US" sz="1600" b="1" dirty="0" smtClean="0">
                <a:latin typeface="Agency FB" panose="020B0503020202020204" pitchFamily="34" charset="0"/>
              </a:rPr>
              <a:t>Major </a:t>
            </a:r>
            <a:r>
              <a:rPr lang="en-US" sz="1600" b="1" dirty="0">
                <a:latin typeface="Agency FB" panose="020B0503020202020204" pitchFamily="34" charset="0"/>
              </a:rPr>
              <a:t>: Computer Science (CS)</a:t>
            </a:r>
          </a:p>
          <a:p>
            <a:r>
              <a:rPr lang="en-US" sz="1600" b="1" dirty="0">
                <a:latin typeface="Agency FB" panose="020B0503020202020204" pitchFamily="34" charset="0"/>
              </a:rPr>
              <a:t>                      </a:t>
            </a:r>
            <a:r>
              <a:rPr lang="en-US" sz="1600" b="1" dirty="0" smtClean="0">
                <a:latin typeface="Agency FB" panose="020B0503020202020204" pitchFamily="34" charset="0"/>
              </a:rPr>
              <a:t>Minor </a:t>
            </a:r>
            <a:r>
              <a:rPr lang="en-US" sz="1600" b="1" dirty="0">
                <a:latin typeface="Agency FB" panose="020B0503020202020204" pitchFamily="34" charset="0"/>
              </a:rPr>
              <a:t>: Marketing</a:t>
            </a:r>
          </a:p>
          <a:p>
            <a:r>
              <a:rPr lang="en-US" sz="1600" b="1" dirty="0">
                <a:latin typeface="Agency FB" panose="020B0503020202020204" pitchFamily="34" charset="0"/>
              </a:rPr>
              <a:t>Result	</a:t>
            </a:r>
            <a:r>
              <a:rPr lang="en-US" sz="1600" b="1" dirty="0" smtClean="0">
                <a:latin typeface="Agency FB" panose="020B0503020202020204" pitchFamily="34" charset="0"/>
              </a:rPr>
              <a:t>CGPA </a:t>
            </a:r>
            <a:r>
              <a:rPr lang="en-US" sz="1600" b="1" dirty="0">
                <a:latin typeface="Agency FB" panose="020B0503020202020204" pitchFamily="34" charset="0"/>
              </a:rPr>
              <a:t>-2.75</a:t>
            </a:r>
          </a:p>
          <a:p>
            <a:r>
              <a:rPr lang="en-US" sz="1600" b="1" dirty="0" smtClean="0">
                <a:latin typeface="Agency FB" panose="020B0503020202020204" pitchFamily="34" charset="0"/>
              </a:rPr>
              <a:t>Year              2014-2018</a:t>
            </a:r>
            <a:endParaRPr lang="en-US" sz="1600" b="1" dirty="0">
              <a:latin typeface="Agency FB" panose="020B0503020202020204" pitchFamily="34" charset="0"/>
            </a:endParaRPr>
          </a:p>
          <a:p>
            <a:r>
              <a:rPr lang="en-US" sz="1600" b="1" dirty="0">
                <a:latin typeface="Agency FB" panose="020B0503020202020204" pitchFamily="34" charset="0"/>
              </a:rPr>
              <a:t> </a:t>
            </a:r>
          </a:p>
          <a:p>
            <a:r>
              <a:rPr lang="en-US" sz="1600" b="1" i="1" u="sng" dirty="0">
                <a:latin typeface="Agency FB" panose="020B0503020202020204" pitchFamily="34" charset="0"/>
              </a:rPr>
              <a:t>Higher Secondary Certificate Examination (H.S.C)</a:t>
            </a:r>
            <a:endParaRPr lang="en-US" sz="1600" b="1" dirty="0">
              <a:latin typeface="Agency FB" panose="020B0503020202020204" pitchFamily="34" charset="0"/>
            </a:endParaRPr>
          </a:p>
          <a:p>
            <a:r>
              <a:rPr lang="en-US" sz="1600" b="1" dirty="0" smtClean="0">
                <a:latin typeface="Agency FB" panose="020B0503020202020204" pitchFamily="34" charset="0"/>
              </a:rPr>
              <a:t>Institute         Govt</a:t>
            </a:r>
            <a:r>
              <a:rPr lang="en-US" sz="1600" b="1" dirty="0">
                <a:latin typeface="Agency FB" panose="020B0503020202020204" pitchFamily="34" charset="0"/>
              </a:rPr>
              <a:t>. </a:t>
            </a:r>
            <a:r>
              <a:rPr lang="en-US" sz="1600" b="1" dirty="0" err="1">
                <a:latin typeface="Agency FB" panose="020B0503020202020204" pitchFamily="34" charset="0"/>
              </a:rPr>
              <a:t>Tolaram</a:t>
            </a:r>
            <a:r>
              <a:rPr lang="en-US" sz="1600" b="1" dirty="0">
                <a:latin typeface="Agency FB" panose="020B0503020202020204" pitchFamily="34" charset="0"/>
              </a:rPr>
              <a:t> College</a:t>
            </a:r>
          </a:p>
          <a:p>
            <a:r>
              <a:rPr lang="en-US" sz="1600" b="1" dirty="0">
                <a:latin typeface="Agency FB" panose="020B0503020202020204" pitchFamily="34" charset="0"/>
              </a:rPr>
              <a:t>Result	</a:t>
            </a:r>
            <a:r>
              <a:rPr lang="en-US" sz="1600" b="1" dirty="0" smtClean="0">
                <a:latin typeface="Agency FB" panose="020B0503020202020204" pitchFamily="34" charset="0"/>
              </a:rPr>
              <a:t> GPA </a:t>
            </a:r>
            <a:r>
              <a:rPr lang="en-US" sz="1600" b="1" dirty="0">
                <a:latin typeface="Agency FB" panose="020B0503020202020204" pitchFamily="34" charset="0"/>
              </a:rPr>
              <a:t>– 5.00</a:t>
            </a:r>
          </a:p>
          <a:p>
            <a:r>
              <a:rPr lang="en-US" sz="1600" b="1" dirty="0">
                <a:latin typeface="Agency FB" panose="020B0503020202020204" pitchFamily="34" charset="0"/>
              </a:rPr>
              <a:t>Year	</a:t>
            </a:r>
            <a:r>
              <a:rPr lang="en-US" sz="1600" b="1" dirty="0" smtClean="0">
                <a:latin typeface="Agency FB" panose="020B0503020202020204" pitchFamily="34" charset="0"/>
              </a:rPr>
              <a:t> 2013</a:t>
            </a:r>
            <a:endParaRPr lang="en-US" sz="1600" b="1" dirty="0">
              <a:latin typeface="Agency FB" panose="020B0503020202020204" pitchFamily="34" charset="0"/>
            </a:endParaRPr>
          </a:p>
          <a:p>
            <a:r>
              <a:rPr lang="en-US" sz="1600" b="1" dirty="0" smtClean="0">
                <a:latin typeface="Agency FB" panose="020B0503020202020204" pitchFamily="34" charset="0"/>
              </a:rPr>
              <a:t>Group             Science</a:t>
            </a:r>
            <a:endParaRPr lang="en-US" sz="1600" b="1" dirty="0">
              <a:latin typeface="Agency FB" panose="020B0503020202020204" pitchFamily="34" charset="0"/>
            </a:endParaRPr>
          </a:p>
          <a:p>
            <a:r>
              <a:rPr lang="en-US" sz="1600" b="1" dirty="0" smtClean="0">
                <a:latin typeface="Agency FB" panose="020B0503020202020204" pitchFamily="34" charset="0"/>
              </a:rPr>
              <a:t>Board             Dhaka</a:t>
            </a:r>
            <a:endParaRPr lang="en-US" sz="1600" b="1" dirty="0">
              <a:latin typeface="Agency FB" panose="020B0503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1290" y="76570"/>
            <a:ext cx="1924437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b="0" cap="none" spc="0" dirty="0" smtClean="0">
                <a:ln w="0"/>
                <a:latin typeface="Agency FB" panose="020B0503020202020204" pitchFamily="34" charset="0"/>
              </a:rPr>
              <a:t>+8801724960086</a:t>
            </a:r>
            <a:endParaRPr lang="en-US" sz="1100" b="0" cap="none" spc="0" dirty="0">
              <a:ln w="0"/>
              <a:latin typeface="Agency FB" panose="020B0503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32207" y="353943"/>
            <a:ext cx="1924437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b="0" cap="none" spc="0" dirty="0" smtClean="0">
                <a:ln w="0"/>
                <a:latin typeface="Agency FB" panose="020B0503020202020204" pitchFamily="34" charset="0"/>
              </a:rPr>
              <a:t>polen5895@gmail.com</a:t>
            </a:r>
            <a:endParaRPr lang="en-US" sz="1100" b="0" cap="none" spc="0" dirty="0">
              <a:ln w="0"/>
              <a:latin typeface="Agency FB" panose="020B0503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21290" y="631316"/>
            <a:ext cx="1924437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dirty="0" err="1" smtClean="0">
                <a:ln w="0"/>
                <a:latin typeface="Agency FB" panose="020B0503020202020204" pitchFamily="34" charset="0"/>
              </a:rPr>
              <a:t>Polen</a:t>
            </a:r>
            <a:r>
              <a:rPr lang="en-US" sz="1100" dirty="0" smtClean="0">
                <a:ln w="0"/>
                <a:latin typeface="Agency FB" panose="020B0503020202020204" pitchFamily="34" charset="0"/>
              </a:rPr>
              <a:t> </a:t>
            </a:r>
            <a:r>
              <a:rPr lang="en-US" sz="1100" dirty="0" err="1" smtClean="0">
                <a:ln w="0"/>
                <a:latin typeface="Agency FB" panose="020B0503020202020204" pitchFamily="34" charset="0"/>
              </a:rPr>
              <a:t>Ershan</a:t>
            </a:r>
            <a:endParaRPr lang="en-US" sz="1100" b="0" cap="none" spc="0" dirty="0">
              <a:ln w="0"/>
              <a:latin typeface="Agency FB" panose="020B0503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25543" y="1004615"/>
            <a:ext cx="1924437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b="0" cap="none" spc="0" dirty="0" smtClean="0">
                <a:ln w="0"/>
                <a:latin typeface="Agency FB" panose="020B0503020202020204" pitchFamily="34" charset="0"/>
              </a:rPr>
              <a:t>md-nazmul-islam-329283158/</a:t>
            </a:r>
            <a:endParaRPr lang="en-US" sz="1100" b="0" cap="none" spc="0" dirty="0">
              <a:ln w="0"/>
              <a:latin typeface="Agency FB" panose="020B0503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36634" y="4491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600" y="679531"/>
            <a:ext cx="513183" cy="17503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646" y="151448"/>
            <a:ext cx="646137" cy="12974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718" y="966260"/>
            <a:ext cx="637852" cy="28115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78" y="369025"/>
            <a:ext cx="697239" cy="22393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-58317" y="2978841"/>
            <a:ext cx="192443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0"/>
                <a:solidFill>
                  <a:schemeClr val="bg1"/>
                </a:solidFill>
                <a:latin typeface="Agency FB" panose="020B0503020202020204" pitchFamily="34" charset="0"/>
              </a:rPr>
              <a:t>Education</a:t>
            </a:r>
            <a:endParaRPr lang="en-US" b="1" cap="none" spc="0" dirty="0">
              <a:ln w="0"/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58317" y="5670468"/>
            <a:ext cx="192443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0"/>
                <a:solidFill>
                  <a:schemeClr val="bg1"/>
                </a:solidFill>
                <a:latin typeface="Agency FB" panose="020B0503020202020204" pitchFamily="34" charset="0"/>
              </a:rPr>
              <a:t>Experience</a:t>
            </a:r>
            <a:endParaRPr lang="en-US" b="1" cap="none" spc="0" dirty="0">
              <a:ln w="0"/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58317" y="8213392"/>
            <a:ext cx="192443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0"/>
                <a:solidFill>
                  <a:schemeClr val="bg1"/>
                </a:solidFill>
                <a:latin typeface="Agency FB" panose="020B0503020202020204" pitchFamily="34" charset="0"/>
              </a:rPr>
              <a:t>Skill</a:t>
            </a:r>
            <a:endParaRPr lang="en-US" b="1" cap="none" spc="0" dirty="0">
              <a:ln w="0"/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03" y="2372565"/>
            <a:ext cx="485193" cy="50372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79" y="5049885"/>
            <a:ext cx="1334839" cy="65024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24" y="7516332"/>
            <a:ext cx="618151" cy="61815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530218" y="1026518"/>
            <a:ext cx="192443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latin typeface="Agency FB" panose="020B0503020202020204" pitchFamily="34" charset="0"/>
              </a:rPr>
              <a:t>Web Developer</a:t>
            </a:r>
            <a:endParaRPr lang="en-US" b="0" cap="none" spc="0" dirty="0">
              <a:ln w="0"/>
              <a:latin typeface="Agency FB" panose="020B0503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866119" y="5756813"/>
            <a:ext cx="477960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0"/>
                <a:latin typeface="Agency FB" panose="020B0503020202020204" pitchFamily="34" charset="0"/>
              </a:rPr>
              <a:t>Junior Web Developer            </a:t>
            </a:r>
            <a:r>
              <a:rPr lang="en-US" b="1" cap="none" spc="0" dirty="0" err="1" smtClean="0">
                <a:ln w="0"/>
                <a:latin typeface="Agency FB" panose="020B0503020202020204" pitchFamily="34" charset="0"/>
              </a:rPr>
              <a:t>AdaSoft</a:t>
            </a:r>
            <a:r>
              <a:rPr lang="en-US" b="1" cap="none" spc="0" dirty="0" smtClean="0">
                <a:ln w="0"/>
                <a:latin typeface="Agency FB" panose="020B0503020202020204" pitchFamily="34" charset="0"/>
              </a:rPr>
              <a:t> International Limited</a:t>
            </a:r>
            <a:endParaRPr lang="en-US" b="1" cap="none" spc="0" dirty="0">
              <a:ln w="0"/>
              <a:latin typeface="Agency FB" panose="020B0503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895861" y="6129596"/>
            <a:ext cx="477960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0"/>
                <a:latin typeface="Agency FB" panose="020B0503020202020204" pitchFamily="34" charset="0"/>
              </a:rPr>
              <a:t> Length                                     2018 to present</a:t>
            </a:r>
            <a:endParaRPr lang="en-US" b="1" cap="none" spc="0" dirty="0">
              <a:ln w="0"/>
              <a:latin typeface="Agency FB" panose="020B0503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821795" y="6712900"/>
            <a:ext cx="4734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n w="0"/>
                <a:latin typeface="Agency FB" panose="020B0503020202020204" pitchFamily="34" charset="0"/>
              </a:rPr>
              <a:t>Customer Care Representative                         </a:t>
            </a:r>
            <a:r>
              <a:rPr lang="en-US" b="1" dirty="0" err="1" smtClean="0">
                <a:ln w="0"/>
                <a:latin typeface="Agency FB" panose="020B0503020202020204" pitchFamily="34" charset="0"/>
              </a:rPr>
              <a:t>Banglalink</a:t>
            </a:r>
            <a:endParaRPr lang="en-US" b="1" cap="none" spc="0" dirty="0">
              <a:ln w="0"/>
              <a:latin typeface="Agency FB" panose="020B0503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58725" y="7126826"/>
            <a:ext cx="477960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0"/>
                <a:latin typeface="Agency FB" panose="020B0503020202020204" pitchFamily="34" charset="0"/>
              </a:rPr>
              <a:t> Length                                           2016-2017</a:t>
            </a:r>
            <a:endParaRPr lang="en-US" b="1" cap="none" spc="0" dirty="0">
              <a:ln w="0"/>
              <a:latin typeface="Agency FB" panose="020B0503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782145" y="7973130"/>
            <a:ext cx="292420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0"/>
                <a:latin typeface="Agency FB" panose="020B0503020202020204" pitchFamily="34" charset="0"/>
              </a:rPr>
              <a:t>Computer Language Proficiency</a:t>
            </a:r>
            <a:endParaRPr lang="en-US" b="1" cap="none" spc="0" dirty="0">
              <a:ln w="0"/>
              <a:latin typeface="Agency FB" panose="020B0503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597431" y="8272840"/>
            <a:ext cx="1924437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ctr">
              <a:buAutoNum type="arabicPeriod"/>
            </a:pPr>
            <a:r>
              <a:rPr lang="en-US" b="0" cap="none" spc="0" dirty="0" smtClean="0">
                <a:ln w="0"/>
                <a:latin typeface="Agency FB" panose="020B0503020202020204" pitchFamily="34" charset="0"/>
              </a:rPr>
              <a:t>ASP.NET</a:t>
            </a:r>
          </a:p>
          <a:p>
            <a:pPr marL="342900" indent="-342900" algn="ctr">
              <a:buAutoNum type="arabicPeriod"/>
            </a:pPr>
            <a:r>
              <a:rPr lang="en-US" dirty="0" smtClean="0">
                <a:ln w="0"/>
                <a:latin typeface="Agency FB" panose="020B0503020202020204" pitchFamily="34" charset="0"/>
              </a:rPr>
              <a:t>         C#</a:t>
            </a:r>
          </a:p>
          <a:p>
            <a:pPr marL="342900" indent="-342900" algn="ctr">
              <a:buAutoNum type="arabicPeriod"/>
            </a:pPr>
            <a:r>
              <a:rPr lang="en-US" b="0" cap="none" spc="0" dirty="0" smtClean="0">
                <a:ln w="0"/>
                <a:latin typeface="Agency FB" panose="020B0503020202020204" pitchFamily="34" charset="0"/>
              </a:rPr>
              <a:t>       JAVA</a:t>
            </a:r>
          </a:p>
          <a:p>
            <a:pPr marL="342900" indent="-342900" algn="ctr">
              <a:buAutoNum type="arabicPeriod"/>
            </a:pPr>
            <a:r>
              <a:rPr lang="en-US" dirty="0" smtClean="0">
                <a:ln w="0"/>
                <a:latin typeface="Agency FB" panose="020B0503020202020204" pitchFamily="34" charset="0"/>
              </a:rPr>
              <a:t>HTML.CSS</a:t>
            </a:r>
          </a:p>
          <a:p>
            <a:pPr marL="342900" indent="-342900" algn="ctr">
              <a:buAutoNum type="arabicPeriod"/>
            </a:pPr>
            <a:r>
              <a:rPr lang="en-US" b="0" cap="none" spc="0" dirty="0" smtClean="0">
                <a:ln w="0"/>
                <a:latin typeface="Agency FB" panose="020B0503020202020204" pitchFamily="34" charset="0"/>
              </a:rPr>
              <a:t>         PHP</a:t>
            </a:r>
            <a:endParaRPr lang="en-US" b="0" cap="none" spc="0" dirty="0">
              <a:ln w="0"/>
              <a:latin typeface="Agency FB" panose="020B0503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610455" y="8015345"/>
            <a:ext cx="192443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0"/>
                <a:latin typeface="Agency FB" panose="020B0503020202020204" pitchFamily="34" charset="0"/>
              </a:rPr>
              <a:t>Project</a:t>
            </a:r>
            <a:endParaRPr lang="en-US" b="1" cap="none" spc="0" dirty="0">
              <a:ln w="0"/>
              <a:latin typeface="Agency FB" panose="020B0503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51031" y="8342462"/>
            <a:ext cx="192443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ctr">
              <a:buAutoNum type="arabicPeriod"/>
            </a:pPr>
            <a:r>
              <a:rPr lang="en-US" b="0" cap="none" spc="0" dirty="0" smtClean="0">
                <a:ln w="0"/>
                <a:latin typeface="Agency FB" panose="020B0503020202020204" pitchFamily="34" charset="0"/>
              </a:rPr>
              <a:t>Café Management System</a:t>
            </a:r>
          </a:p>
          <a:p>
            <a:pPr marL="342900" indent="-342900" algn="ctr">
              <a:buAutoNum type="arabicPeriod"/>
            </a:pPr>
            <a:r>
              <a:rPr lang="en-US" dirty="0" smtClean="0">
                <a:ln w="0"/>
                <a:latin typeface="Agency FB" panose="020B0503020202020204" pitchFamily="34" charset="0"/>
              </a:rPr>
              <a:t> Ada Service </a:t>
            </a:r>
            <a:r>
              <a:rPr lang="en-US" dirty="0" err="1" smtClean="0">
                <a:ln w="0"/>
                <a:latin typeface="Agency FB" panose="020B0503020202020204" pitchFamily="34" charset="0"/>
              </a:rPr>
              <a:t>TraCker</a:t>
            </a:r>
            <a:endParaRPr lang="en-US" b="0" cap="none" spc="0" dirty="0">
              <a:ln w="0"/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0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</TotalTime>
  <Words>60</Words>
  <Application>Microsoft Office PowerPoint</Application>
  <PresentationFormat>A4 Paper (210x297 mm)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Nazmul Islam</dc:creator>
  <cp:lastModifiedBy>Nazmul Islam</cp:lastModifiedBy>
  <cp:revision>11</cp:revision>
  <dcterms:created xsi:type="dcterms:W3CDTF">2018-05-21T16:46:17Z</dcterms:created>
  <dcterms:modified xsi:type="dcterms:W3CDTF">2018-05-21T19:44:29Z</dcterms:modified>
</cp:coreProperties>
</file>