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7" r:id="rId4"/>
    <p:sldId id="259" r:id="rId5"/>
    <p:sldId id="288" r:id="rId6"/>
    <p:sldId id="274" r:id="rId7"/>
    <p:sldId id="275" r:id="rId8"/>
    <p:sldId id="276" r:id="rId9"/>
    <p:sldId id="289" r:id="rId10"/>
    <p:sldId id="277" r:id="rId11"/>
    <p:sldId id="278" r:id="rId12"/>
    <p:sldId id="279" r:id="rId13"/>
    <p:sldId id="280" r:id="rId14"/>
    <p:sldId id="281" r:id="rId15"/>
    <p:sldId id="290" r:id="rId16"/>
    <p:sldId id="282" r:id="rId17"/>
    <p:sldId id="283" r:id="rId18"/>
    <p:sldId id="291" r:id="rId19"/>
    <p:sldId id="284" r:id="rId20"/>
    <p:sldId id="285" r:id="rId21"/>
    <p:sldId id="292" r:id="rId22"/>
    <p:sldId id="286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CD4"/>
    <a:srgbClr val="FFA58E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624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360CF-4C0D-CD44-8ED5-0C0D2871CC4D}" type="datetimeFigureOut">
              <a:rPr lang="es-ES" smtClean="0"/>
              <a:t>6/11/15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16725-688E-434F-A381-9835B79DDE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4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6725-688E-434F-A381-9835B79DDE0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4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5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79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89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70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3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6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0B42-B928-5E43-90E7-B24152EB2F46}" type="datetimeFigureOut">
              <a:rPr lang="es-ES" smtClean="0"/>
              <a:t>6/11/15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D9F-71CB-5443-8BA1-04D4954540A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6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20" y="3552538"/>
            <a:ext cx="3215595" cy="2829269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414338" y="1312574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6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Aplicación</a:t>
            </a:r>
            <a:r>
              <a:rPr lang="en-US" sz="60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Perl</a:t>
            </a:r>
            <a:endParaRPr lang="en-US" sz="14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414338" y="2596083"/>
            <a:ext cx="8383587" cy="88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2800" dirty="0" err="1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Datos</a:t>
            </a:r>
            <a:r>
              <a:rPr lang="en-US" sz="2800" dirty="0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 AEMT a 3 </a:t>
            </a:r>
            <a:r>
              <a:rPr lang="en-US" sz="2800" dirty="0" err="1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días</a:t>
            </a:r>
            <a:r>
              <a:rPr lang="en-US" sz="2800" dirty="0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para</a:t>
            </a:r>
            <a:r>
              <a:rPr lang="en-US" sz="2800" dirty="0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Málaga</a:t>
            </a:r>
            <a:r>
              <a:rPr lang="en-US" sz="2800" dirty="0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por</a:t>
            </a:r>
            <a:r>
              <a:rPr lang="en-US" sz="2800" dirty="0" smtClean="0">
                <a:solidFill>
                  <a:srgbClr val="FFFFFF"/>
                </a:solidFill>
                <a:latin typeface="Century" charset="0"/>
                <a:cs typeface="Century" charset="0"/>
                <a:sym typeface="Century" charset="0"/>
              </a:rPr>
              <a:t> email</a:t>
            </a:r>
            <a:endParaRPr lang="en-US" sz="1400" dirty="0">
              <a:latin typeface="Century" charset="0"/>
              <a:cs typeface="Century" charset="0"/>
              <a:sym typeface="Century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414338" y="2482124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/>
          </p:cNvSpPr>
          <p:nvPr/>
        </p:nvSpPr>
        <p:spPr bwMode="auto">
          <a:xfrm>
            <a:off x="0" y="4040588"/>
            <a:ext cx="4605338" cy="1174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2400" dirty="0">
                <a:solidFill>
                  <a:srgbClr val="FFA58E"/>
                </a:solidFill>
                <a:latin typeface="Raleway ExtraBold" charset="0"/>
                <a:cs typeface="Raleway ExtraBold" charset="0"/>
                <a:sym typeface="Raleway ExtraBold" charset="0"/>
              </a:rPr>
              <a:t> </a:t>
            </a:r>
            <a:r>
              <a:rPr lang="en-US" sz="2400" dirty="0" smtClean="0">
                <a:solidFill>
                  <a:srgbClr val="FFA58E"/>
                </a:solidFill>
                <a:latin typeface="Raleway ExtraBold" charset="0"/>
                <a:cs typeface="Raleway ExtraBold" charset="0"/>
                <a:sym typeface="Raleway ExtraBold" charset="0"/>
              </a:rPr>
              <a:t>      </a:t>
            </a:r>
            <a:r>
              <a:rPr lang="en-US" sz="2400" dirty="0" err="1" smtClean="0">
                <a:solidFill>
                  <a:srgbClr val="FFA58E"/>
                </a:solidFill>
                <a:latin typeface="Century Gothic"/>
                <a:cs typeface="Century Gothic"/>
                <a:sym typeface="Raleway ExtraBold" charset="0"/>
              </a:rPr>
              <a:t>Aitor</a:t>
            </a:r>
            <a:r>
              <a:rPr lang="en-US" sz="2400" dirty="0" smtClean="0">
                <a:solidFill>
                  <a:srgbClr val="FFA58E"/>
                </a:solidFill>
                <a:latin typeface="Century Gothic"/>
                <a:cs typeface="Century Gothic"/>
                <a:sym typeface="Raleway ExtraBold" charset="0"/>
              </a:rPr>
              <a:t> </a:t>
            </a:r>
            <a:r>
              <a:rPr lang="en-US" sz="2400" dirty="0" err="1" smtClean="0">
                <a:solidFill>
                  <a:srgbClr val="FFA58E"/>
                </a:solidFill>
                <a:latin typeface="Century Gothic"/>
                <a:cs typeface="Century Gothic"/>
                <a:sym typeface="Raleway ExtraBold" charset="0"/>
              </a:rPr>
              <a:t>Pagán</a:t>
            </a:r>
            <a:r>
              <a:rPr lang="en-US" sz="2400" dirty="0" smtClean="0">
                <a:solidFill>
                  <a:srgbClr val="FFA58E"/>
                </a:solidFill>
                <a:latin typeface="Century Gothic"/>
                <a:cs typeface="Century Gothic"/>
                <a:sym typeface="Raleway ExtraBold" charset="0"/>
              </a:rPr>
              <a:t> </a:t>
            </a:r>
            <a:r>
              <a:rPr lang="en-US" sz="2400" dirty="0" err="1" smtClean="0">
                <a:solidFill>
                  <a:srgbClr val="FFA58E"/>
                </a:solidFill>
                <a:latin typeface="Century Gothic"/>
                <a:cs typeface="Century Gothic"/>
                <a:sym typeface="Raleway ExtraBold" charset="0"/>
              </a:rPr>
              <a:t>Narro</a:t>
            </a:r>
            <a:endParaRPr lang="en-US" sz="1800" dirty="0">
              <a:solidFill>
                <a:srgbClr val="FFA58E"/>
              </a:solidFill>
              <a:latin typeface="Century Gothic"/>
              <a:cs typeface="Century Gothic"/>
              <a:sym typeface="Raleway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2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 smtClean="0">
                <a:latin typeface="Century Gothic"/>
                <a:cs typeface="Century Gothic"/>
              </a:rPr>
              <a:t>Mail::</a:t>
            </a:r>
            <a:r>
              <a:rPr lang="es-ES" dirty="0" err="1" smtClean="0">
                <a:latin typeface="Century Gothic"/>
                <a:cs typeface="Century Gothic"/>
              </a:rPr>
              <a:t>Sender</a:t>
            </a:r>
            <a:endParaRPr lang="es-ES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Envío de correo electrónico</a:t>
            </a: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Autorización del servidor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Librerías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7" name="Imagen 6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05" y="4167803"/>
            <a:ext cx="1082014" cy="951566"/>
          </a:xfrm>
          <a:prstGeom prst="rect">
            <a:avLst/>
          </a:prstGeom>
        </p:spPr>
      </p:pic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48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3760814" y="1871817"/>
            <a:ext cx="4940295" cy="4238666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 smtClean="0">
                <a:latin typeface="Century Gothic"/>
                <a:cs typeface="Century Gothic"/>
              </a:rPr>
              <a:t>Mail::</a:t>
            </a:r>
            <a:r>
              <a:rPr lang="es-ES" dirty="0" err="1" smtClean="0">
                <a:latin typeface="Century Gothic"/>
                <a:cs typeface="Century Gothic"/>
              </a:rPr>
              <a:t>Sender</a:t>
            </a:r>
            <a:endParaRPr lang="es-ES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lvl="3"/>
            <a:r>
              <a:rPr lang="es-ES" dirty="0" smtClean="0">
                <a:latin typeface="Century Gothic"/>
                <a:cs typeface="Century Gothic"/>
              </a:rPr>
              <a:t>Código</a:t>
            </a:r>
            <a:endParaRPr lang="es-ES" dirty="0">
              <a:latin typeface="Century Gothic"/>
              <a:cs typeface="Century Gothic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Librerías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/>
          <p:cNvGrpSpPr/>
          <p:nvPr/>
        </p:nvGrpSpPr>
        <p:grpSpPr>
          <a:xfrm>
            <a:off x="3955702" y="2132172"/>
            <a:ext cx="4533900" cy="3683000"/>
            <a:chOff x="3736342" y="2650122"/>
            <a:chExt cx="4533900" cy="3683000"/>
          </a:xfrm>
        </p:grpSpPr>
        <p:pic>
          <p:nvPicPr>
            <p:cNvPr id="11" name="Imagen 10" descr="Captura de pantalla 2015-11-02 a las 19.58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342" y="2840622"/>
              <a:ext cx="4533900" cy="3492500"/>
            </a:xfrm>
            <a:prstGeom prst="rect">
              <a:avLst/>
            </a:prstGeom>
          </p:spPr>
        </p:pic>
        <p:pic>
          <p:nvPicPr>
            <p:cNvPr id="12" name="Imagen 11" descr="Captura de pantalla 2015-11-02 a las 19.59.28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342" y="2650122"/>
              <a:ext cx="2959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5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250842" y="5048931"/>
            <a:ext cx="8591363" cy="1061552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LWP::Simple</a:t>
            </a: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Gestión de </a:t>
            </a:r>
            <a:r>
              <a:rPr lang="es-ES" dirty="0" err="1">
                <a:latin typeface="Century Gothic"/>
                <a:cs typeface="Century Gothic"/>
              </a:rPr>
              <a:t>URL’s</a:t>
            </a:r>
            <a:endParaRPr lang="es-ES" dirty="0">
              <a:latin typeface="Century Gothic"/>
              <a:cs typeface="Century Gothic"/>
            </a:endParaRP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Código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Librerías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1" y="5489103"/>
            <a:ext cx="8229600" cy="2059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31" y="5273203"/>
            <a:ext cx="27305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8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3903744" y="4688293"/>
            <a:ext cx="2665204" cy="1285752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LWP:</a:t>
            </a:r>
            <a:r>
              <a:rPr lang="es-ES" dirty="0" smtClean="0">
                <a:latin typeface="Century Gothic"/>
                <a:cs typeface="Century Gothic"/>
              </a:rPr>
              <a:t>:</a:t>
            </a:r>
            <a:r>
              <a:rPr lang="es-ES" dirty="0">
                <a:latin typeface="Century Gothic"/>
                <a:cs typeface="Century Gothic"/>
              </a:rPr>
              <a:t>Utf8</a:t>
            </a: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Formato de texto</a:t>
            </a: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Código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Librerías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563" y="5252377"/>
            <a:ext cx="2260600" cy="457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563" y="4985677"/>
            <a:ext cx="1003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6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620385" y="4547174"/>
            <a:ext cx="7798521" cy="1865909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 err="1">
                <a:latin typeface="Century Gothic"/>
                <a:cs typeface="Century Gothic"/>
              </a:rPr>
              <a:t>Term</a:t>
            </a:r>
            <a:r>
              <a:rPr lang="es-ES" dirty="0">
                <a:latin typeface="Century Gothic"/>
                <a:cs typeface="Century Gothic"/>
              </a:rPr>
              <a:t>::</a:t>
            </a:r>
            <a:r>
              <a:rPr lang="es-ES" dirty="0" err="1">
                <a:latin typeface="Century Gothic"/>
                <a:cs typeface="Century Gothic"/>
              </a:rPr>
              <a:t>Clui</a:t>
            </a:r>
            <a:r>
              <a:rPr lang="es-ES" dirty="0">
                <a:latin typeface="Century Gothic"/>
                <a:cs typeface="Century Gothic"/>
              </a:rPr>
              <a:t>	</a:t>
            </a: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Interfaz de usuario</a:t>
            </a: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Código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Librerías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0" y="4962315"/>
            <a:ext cx="7267151" cy="12422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30" y="4733715"/>
            <a:ext cx="3289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1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Código</a:t>
            </a:r>
            <a:endParaRPr lang="en-US" sz="10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31" y="2885102"/>
            <a:ext cx="3942145" cy="34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4736028" y="2853745"/>
            <a:ext cx="3950772" cy="2681264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Expresiones Regulares</a:t>
            </a:r>
          </a:p>
          <a:p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Identificar la tabla</a:t>
            </a:r>
          </a:p>
          <a:p>
            <a:pPr lvl="3"/>
            <a:r>
              <a:rPr lang="es-ES" dirty="0">
                <a:latin typeface="Century Gothic"/>
                <a:cs typeface="Century Gothic"/>
              </a:rPr>
              <a:t>Identificar la línea</a:t>
            </a:r>
          </a:p>
          <a:p>
            <a:pPr lvl="3"/>
            <a:r>
              <a:rPr lang="es-ES" dirty="0">
                <a:latin typeface="Century Gothic"/>
                <a:cs typeface="Century Gothic"/>
              </a:rPr>
              <a:t>Guardar los datos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7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Código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064" y="3146662"/>
            <a:ext cx="3678380" cy="20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536414" y="2853744"/>
            <a:ext cx="5612605" cy="3606377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Formateado de los datos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Código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48" y="3126259"/>
            <a:ext cx="5031443" cy="31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Conclusiones</a:t>
            </a:r>
            <a:r>
              <a:rPr lang="en-US" sz="4000" b="1" dirty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mejoras</a:t>
            </a:r>
            <a:endParaRPr lang="en-US" sz="4000" b="1" dirty="0">
              <a:solidFill>
                <a:srgbClr val="FFFFFF"/>
              </a:solidFill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31" y="2885102"/>
            <a:ext cx="3942144" cy="34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62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Utilidad</a:t>
            </a:r>
          </a:p>
          <a:p>
            <a:endParaRPr lang="es-ES" dirty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Aprendizaje</a:t>
            </a:r>
          </a:p>
          <a:p>
            <a:endParaRPr lang="es-ES" dirty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Resultados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Conclusiones</a:t>
            </a:r>
            <a:r>
              <a:rPr lang="en-US" sz="36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y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mejoras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9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 smtClean="0">
              <a:solidFill>
                <a:schemeClr val="bg1"/>
              </a:solidFill>
              <a:latin typeface="Century Gothic"/>
              <a:cs typeface="Century Gothic"/>
            </a:endParaRPr>
          </a:p>
          <a:p>
            <a:r>
              <a:rPr lang="es-E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Objetivos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Metodología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Librerías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Código</a:t>
            </a:r>
          </a:p>
          <a:p>
            <a:r>
              <a:rPr lang="es-E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Conclusiones y Mejoras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Índice</a:t>
            </a:r>
            <a:endParaRPr lang="en-US" sz="10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co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05" y="5447963"/>
            <a:ext cx="1082014" cy="9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Optimización del código</a:t>
            </a:r>
          </a:p>
          <a:p>
            <a:endParaRPr lang="es-ES" dirty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Interfaz de usuario</a:t>
            </a:r>
          </a:p>
          <a:p>
            <a:endParaRPr lang="es-ES" dirty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Inclusión en otros proyectos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Conclusiones</a:t>
            </a:r>
            <a:r>
              <a:rPr lang="en-US" sz="36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y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mejoras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7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Otros</a:t>
            </a:r>
            <a:r>
              <a:rPr lang="en-US" sz="40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</a:t>
            </a: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datos</a:t>
            </a:r>
            <a:endParaRPr lang="en-US" sz="10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31" y="2885102"/>
            <a:ext cx="3942144" cy="34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8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 smtClean="0">
                <a:latin typeface="Century Gothic"/>
                <a:cs typeface="Century Gothic"/>
              </a:rPr>
              <a:t>XML::Simple</a:t>
            </a: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s-ES" sz="2000" dirty="0" smtClean="0">
                <a:latin typeface="Century Gothic"/>
                <a:cs typeface="Century Gothic"/>
              </a:rPr>
              <a:t>- Gestión </a:t>
            </a:r>
            <a:r>
              <a:rPr lang="es-ES" sz="2000" dirty="0">
                <a:latin typeface="Century Gothic"/>
                <a:cs typeface="Century Gothic"/>
              </a:rPr>
              <a:t>XML </a:t>
            </a:r>
          </a:p>
          <a:p>
            <a:pPr marL="0" indent="0">
              <a:buNone/>
            </a:pPr>
            <a:r>
              <a:rPr lang="es-ES" sz="2000" dirty="0">
                <a:latin typeface="Century Gothic"/>
                <a:cs typeface="Century Gothic"/>
              </a:rPr>
              <a:t>- Código (opción 2)</a:t>
            </a:r>
          </a:p>
          <a:p>
            <a:pPr marL="0" indent="0">
              <a:buNone/>
            </a:pPr>
            <a:endParaRPr lang="es-ES" dirty="0">
              <a:latin typeface="Century Gothic"/>
              <a:cs typeface="Century Gothic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Otros</a:t>
            </a:r>
            <a:r>
              <a:rPr lang="en-US" sz="36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datos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37" y="4503251"/>
            <a:ext cx="6765511" cy="198700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114486" y="4239458"/>
            <a:ext cx="7226033" cy="2440184"/>
          </a:xfrm>
          <a:prstGeom prst="rect">
            <a:avLst/>
          </a:prstGeom>
          <a:noFill/>
          <a:ln w="57150" cmpd="sng">
            <a:solidFill>
              <a:srgbClr val="FFA58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1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Objetivos</a:t>
            </a:r>
            <a:endParaRPr lang="en-US" sz="10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objetiv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31" y="2885102"/>
            <a:ext cx="3942146" cy="34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sz="2800" dirty="0" smtClean="0">
                <a:latin typeface="Century Gothic"/>
                <a:cs typeface="Century Gothic"/>
              </a:rPr>
              <a:t>Uso del lenguaje PERL</a:t>
            </a:r>
          </a:p>
          <a:p>
            <a:endParaRPr lang="es-ES" sz="2800" dirty="0">
              <a:latin typeface="Century Gothic"/>
              <a:cs typeface="Century Gothic"/>
            </a:endParaRPr>
          </a:p>
          <a:p>
            <a:r>
              <a:rPr lang="es-ES" sz="2800" dirty="0" smtClean="0">
                <a:latin typeface="Century Gothic"/>
                <a:cs typeface="Century Gothic"/>
              </a:rPr>
              <a:t>Uso de Expresiones Regulares</a:t>
            </a:r>
          </a:p>
          <a:p>
            <a:endParaRPr lang="es-ES" sz="2800" dirty="0">
              <a:latin typeface="Century Gothic"/>
              <a:cs typeface="Century Gothic"/>
            </a:endParaRPr>
          </a:p>
          <a:p>
            <a:r>
              <a:rPr lang="es-ES" sz="2800" dirty="0" smtClean="0">
                <a:latin typeface="Century Gothic"/>
                <a:cs typeface="Century Gothic"/>
              </a:rPr>
              <a:t>Manejo de Scripts</a:t>
            </a:r>
          </a:p>
          <a:p>
            <a:endParaRPr lang="es-ES" sz="2800" dirty="0">
              <a:latin typeface="Century Gothic"/>
              <a:cs typeface="Century Gothic"/>
            </a:endParaRPr>
          </a:p>
          <a:p>
            <a:r>
              <a:rPr lang="es-ES" sz="2800" dirty="0" smtClean="0">
                <a:latin typeface="Century Gothic"/>
                <a:cs typeface="Century Gothic"/>
              </a:rPr>
              <a:t>Uso de librerías</a:t>
            </a:r>
            <a:endParaRPr lang="es-ES" sz="2800" dirty="0">
              <a:latin typeface="Century Gothic"/>
              <a:cs typeface="Century Gothic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Objetivos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7" name="Imagen 6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05" y="4167803"/>
            <a:ext cx="1082014" cy="951566"/>
          </a:xfrm>
          <a:prstGeom prst="rect">
            <a:avLst/>
          </a:prstGeom>
        </p:spPr>
      </p:pic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1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Metodología</a:t>
            </a:r>
            <a:endParaRPr lang="en-US" sz="10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31" y="2885102"/>
            <a:ext cx="3942145" cy="34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 smtClean="0">
                <a:latin typeface="Century Gothic"/>
                <a:cs typeface="Century Gothic"/>
              </a:rPr>
              <a:t>Conocimiento del </a:t>
            </a:r>
            <a:r>
              <a:rPr lang="es-ES" dirty="0" err="1" smtClean="0">
                <a:latin typeface="Century Gothic"/>
                <a:cs typeface="Century Gothic"/>
              </a:rPr>
              <a:t>Lenguage</a:t>
            </a:r>
            <a:endParaRPr lang="es-ES" dirty="0" smtClean="0">
              <a:latin typeface="Century Gothic"/>
              <a:cs typeface="Century Gothic"/>
            </a:endParaRPr>
          </a:p>
          <a:p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Estructura y sintaxis</a:t>
            </a: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Ejemplos básicos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Metodología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7" name="Imagen 6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05" y="4167803"/>
            <a:ext cx="1082014" cy="951566"/>
          </a:xfrm>
          <a:prstGeom prst="rect">
            <a:avLst/>
          </a:prstGeom>
        </p:spPr>
      </p:pic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06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Conocimiento de librerías externas</a:t>
            </a:r>
          </a:p>
          <a:p>
            <a:pPr marL="0" indent="0">
              <a:buNone/>
            </a:pPr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Documentación en CPAN</a:t>
            </a: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Pruebas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Metodología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7" name="Imagen 6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05" y="4167803"/>
            <a:ext cx="1082014" cy="951566"/>
          </a:xfrm>
          <a:prstGeom prst="rect">
            <a:avLst/>
          </a:prstGeom>
        </p:spPr>
      </p:pic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57200" y="273591"/>
            <a:ext cx="8229600" cy="870350"/>
          </a:xfrm>
          <a:prstGeom prst="rect">
            <a:avLst/>
          </a:prstGeom>
          <a:solidFill>
            <a:srgbClr val="24CCD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800" dirty="0" smtClean="0">
              <a:latin typeface="Century Gothic"/>
              <a:cs typeface="Century Gothic"/>
            </a:endParaRPr>
          </a:p>
          <a:p>
            <a:r>
              <a:rPr lang="es-ES" dirty="0">
                <a:latin typeface="Century Gothic"/>
                <a:cs typeface="Century Gothic"/>
              </a:rPr>
              <a:t>Implementación y pruebas</a:t>
            </a:r>
          </a:p>
          <a:p>
            <a:pPr marL="0" indent="0">
              <a:buNone/>
            </a:pPr>
            <a:endParaRPr lang="es-ES" dirty="0" smtClean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Corrección de fallos sintácticos</a:t>
            </a:r>
          </a:p>
          <a:p>
            <a:pPr lvl="3"/>
            <a:endParaRPr lang="es-ES" dirty="0">
              <a:latin typeface="Century Gothic"/>
              <a:cs typeface="Century Gothic"/>
            </a:endParaRPr>
          </a:p>
          <a:p>
            <a:pPr lvl="3"/>
            <a:r>
              <a:rPr lang="es-ES" dirty="0">
                <a:latin typeface="Century Gothic"/>
                <a:cs typeface="Century Gothic"/>
              </a:rPr>
              <a:t>Corrección de errores en datos</a:t>
            </a: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396875" y="273590"/>
            <a:ext cx="828992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3700" b="1" dirty="0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        </a:t>
            </a:r>
            <a:r>
              <a:rPr lang="en-US" sz="36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Metodología</a:t>
            </a:r>
            <a:endParaRPr lang="en-US" sz="1600" dirty="0">
              <a:latin typeface="Century Gothic" charset="0"/>
              <a:cs typeface="Century Gothic" charset="0"/>
              <a:sym typeface="Century Gothic" charset="0"/>
            </a:endParaRPr>
          </a:p>
        </p:txBody>
      </p:sp>
      <p:pic>
        <p:nvPicPr>
          <p:cNvPr id="7" name="Imagen 6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05" y="4167803"/>
            <a:ext cx="1082014" cy="951566"/>
          </a:xfrm>
          <a:prstGeom prst="rect">
            <a:avLst/>
          </a:prstGeom>
        </p:spPr>
      </p:pic>
      <p:pic>
        <p:nvPicPr>
          <p:cNvPr id="8" name="Imagen 7" descr="ic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2" y="401550"/>
            <a:ext cx="599648" cy="52735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457200" y="987694"/>
            <a:ext cx="8229600" cy="9044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7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4000" y="190500"/>
            <a:ext cx="8636000" cy="6477000"/>
          </a:xfrm>
          <a:prstGeom prst="rect">
            <a:avLst/>
          </a:prstGeom>
          <a:solidFill>
            <a:srgbClr val="FFA58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14338" y="577266"/>
            <a:ext cx="7591425" cy="125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536575">
              <a:defRPr/>
            </a:pPr>
            <a:r>
              <a:rPr lang="en-US" sz="4000" b="1" dirty="0" err="1" smtClean="0">
                <a:solidFill>
                  <a:srgbClr val="FFFFFF"/>
                </a:solidFill>
                <a:latin typeface="Century Gothic" charset="0"/>
                <a:cs typeface="Century Gothic" charset="0"/>
                <a:sym typeface="Century Gothic" charset="0"/>
              </a:rPr>
              <a:t>Librerías</a:t>
            </a:r>
            <a:endParaRPr lang="en-US" sz="1000" b="1" dirty="0" smtClean="0">
              <a:latin typeface="Century Gothic" charset="0"/>
              <a:cs typeface="Century Gothic" charset="0"/>
              <a:sym typeface="Century Gothic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414338" y="1596408"/>
            <a:ext cx="5935379" cy="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31" y="2885102"/>
            <a:ext cx="3942145" cy="346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0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198</Words>
  <Application>Microsoft Macintosh PowerPoint</Application>
  <PresentationFormat>Presentación en pantalla (4:3)</PresentationFormat>
  <Paragraphs>126</Paragraphs>
  <Slides>22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La Pluma Dorada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PERL</dc:title>
  <dc:creator>Aitor Pagán</dc:creator>
  <cp:lastModifiedBy>Aitor Pagán</cp:lastModifiedBy>
  <cp:revision>22</cp:revision>
  <dcterms:created xsi:type="dcterms:W3CDTF">2015-11-02T11:49:59Z</dcterms:created>
  <dcterms:modified xsi:type="dcterms:W3CDTF">2015-11-06T21:14:21Z</dcterms:modified>
</cp:coreProperties>
</file>