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69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5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79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89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70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3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6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0B42-B928-5E43-90E7-B24152EB2F46}" type="datetimeFigureOut">
              <a:rPr lang="es-ES" smtClean="0"/>
              <a:t>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6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Aplicación PERL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AEMT a 3 días para Málaga por email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94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Utf8</a:t>
            </a:r>
          </a:p>
          <a:p>
            <a:endParaRPr lang="es-ES" dirty="0"/>
          </a:p>
          <a:p>
            <a:pPr lvl="3"/>
            <a:r>
              <a:rPr lang="es-ES" dirty="0" smtClean="0"/>
              <a:t>Formato de texto</a:t>
            </a:r>
          </a:p>
          <a:p>
            <a:pPr lvl="3"/>
            <a:endParaRPr lang="es-ES" dirty="0"/>
          </a:p>
          <a:p>
            <a:pPr lvl="3"/>
            <a:r>
              <a:rPr lang="es-ES" dirty="0" smtClean="0"/>
              <a:t>Código</a:t>
            </a:r>
          </a:p>
          <a:p>
            <a:pPr marL="1371600" lvl="3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43" y="4954584"/>
            <a:ext cx="2260600" cy="45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43" y="4687884"/>
            <a:ext cx="1003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Term</a:t>
            </a:r>
            <a:r>
              <a:rPr lang="es-ES" dirty="0" smtClean="0"/>
              <a:t>::</a:t>
            </a:r>
            <a:r>
              <a:rPr lang="es-ES" dirty="0" err="1" smtClean="0"/>
              <a:t>Clui</a:t>
            </a:r>
            <a:r>
              <a:rPr lang="es-ES" dirty="0" smtClean="0"/>
              <a:t>	</a:t>
            </a:r>
          </a:p>
          <a:p>
            <a:endParaRPr lang="es-ES" dirty="0"/>
          </a:p>
          <a:p>
            <a:pPr lvl="3"/>
            <a:r>
              <a:rPr lang="es-ES" dirty="0" smtClean="0"/>
              <a:t>Interfaz de usuario</a:t>
            </a:r>
          </a:p>
          <a:p>
            <a:pPr lvl="3"/>
            <a:endParaRPr lang="es-ES" dirty="0"/>
          </a:p>
          <a:p>
            <a:pPr lvl="3"/>
            <a:r>
              <a:rPr lang="es-ES" dirty="0" smtClean="0"/>
              <a:t>Código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92" y="4883915"/>
            <a:ext cx="7267151" cy="1242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92" y="4655315"/>
            <a:ext cx="3289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7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Expresiones Regulares</a:t>
            </a:r>
          </a:p>
          <a:p>
            <a:endParaRPr lang="es-ES" dirty="0"/>
          </a:p>
          <a:p>
            <a:pPr lvl="3"/>
            <a:r>
              <a:rPr lang="es-ES" dirty="0" smtClean="0"/>
              <a:t>Identificar la tabla</a:t>
            </a:r>
          </a:p>
          <a:p>
            <a:pPr lvl="3"/>
            <a:r>
              <a:rPr lang="es-ES" dirty="0" smtClean="0"/>
              <a:t>Identificar la línea</a:t>
            </a:r>
          </a:p>
          <a:p>
            <a:pPr lvl="3"/>
            <a:r>
              <a:rPr lang="es-ES" dirty="0" smtClean="0"/>
              <a:t>Guardar los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19" y="3428900"/>
            <a:ext cx="4495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8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Formateado de los datos</a:t>
            </a:r>
          </a:p>
          <a:p>
            <a:endParaRPr lang="es-ES" dirty="0"/>
          </a:p>
          <a:p>
            <a:pPr lvl="3"/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34" y="2781300"/>
            <a:ext cx="5904642" cy="36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Mejoras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Utilidad</a:t>
            </a:r>
          </a:p>
          <a:p>
            <a:endParaRPr lang="es-ES" dirty="0"/>
          </a:p>
          <a:p>
            <a:r>
              <a:rPr lang="es-ES" dirty="0" smtClean="0"/>
              <a:t>Aprendizaje</a:t>
            </a:r>
          </a:p>
          <a:p>
            <a:endParaRPr lang="es-ES" dirty="0"/>
          </a:p>
          <a:p>
            <a:r>
              <a:rPr lang="es-ES" dirty="0" smtClean="0"/>
              <a:t>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15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Mejoras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Optimización del código</a:t>
            </a:r>
          </a:p>
          <a:p>
            <a:endParaRPr lang="es-ES" dirty="0"/>
          </a:p>
          <a:p>
            <a:r>
              <a:rPr lang="es-ES" dirty="0" smtClean="0"/>
              <a:t>Interfaz de usuario</a:t>
            </a:r>
          </a:p>
          <a:p>
            <a:endParaRPr lang="es-ES" dirty="0"/>
          </a:p>
          <a:p>
            <a:r>
              <a:rPr lang="es-ES" dirty="0" smtClean="0"/>
              <a:t>Inclusión en </a:t>
            </a:r>
            <a:r>
              <a:rPr lang="es-ES" smtClean="0"/>
              <a:t>otros proyectos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0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XML::Simple</a:t>
            </a:r>
          </a:p>
          <a:p>
            <a:endParaRPr lang="es-ES" dirty="0"/>
          </a:p>
          <a:p>
            <a:pPr lvl="3"/>
            <a:r>
              <a:rPr lang="es-ES" dirty="0" smtClean="0"/>
              <a:t>Gestión XML </a:t>
            </a:r>
          </a:p>
          <a:p>
            <a:pPr lvl="3"/>
            <a:endParaRPr lang="es-ES" dirty="0"/>
          </a:p>
          <a:p>
            <a:pPr lvl="3"/>
            <a:r>
              <a:rPr lang="es-ES" dirty="0" smtClean="0"/>
              <a:t>Código (opción 2)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37" y="4503251"/>
            <a:ext cx="6765511" cy="19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Objetivos</a:t>
            </a:r>
            <a:endParaRPr lang="es-ES" dirty="0" smtClean="0"/>
          </a:p>
          <a:p>
            <a:r>
              <a:rPr lang="es-ES" dirty="0" smtClean="0"/>
              <a:t>Metodología</a:t>
            </a:r>
          </a:p>
          <a:p>
            <a:r>
              <a:rPr lang="es-ES" dirty="0" smtClean="0"/>
              <a:t>Librerías</a:t>
            </a:r>
          </a:p>
          <a:p>
            <a:r>
              <a:rPr lang="es-ES" dirty="0" smtClean="0"/>
              <a:t>Código</a:t>
            </a:r>
          </a:p>
          <a:p>
            <a:r>
              <a:rPr lang="es-ES" dirty="0" smtClean="0"/>
              <a:t>Conclusiones y Mejoras</a:t>
            </a:r>
          </a:p>
        </p:txBody>
      </p:sp>
    </p:spTree>
    <p:extLst>
      <p:ext uri="{BB962C8B-B14F-4D97-AF65-F5344CB8AC3E}">
        <p14:creationId xmlns:p14="http://schemas.microsoft.com/office/powerpoint/2010/main" val="23217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Uso del lenguaje PERL</a:t>
            </a:r>
          </a:p>
          <a:p>
            <a:endParaRPr lang="es-ES" dirty="0"/>
          </a:p>
          <a:p>
            <a:r>
              <a:rPr lang="es-ES" dirty="0" smtClean="0"/>
              <a:t>Uso de Expresiones Regulares</a:t>
            </a:r>
          </a:p>
          <a:p>
            <a:endParaRPr lang="es-ES" dirty="0"/>
          </a:p>
          <a:p>
            <a:r>
              <a:rPr lang="es-ES" dirty="0" smtClean="0"/>
              <a:t>Manejo de Scripts</a:t>
            </a:r>
          </a:p>
          <a:p>
            <a:endParaRPr lang="es-ES" dirty="0"/>
          </a:p>
          <a:p>
            <a:r>
              <a:rPr lang="es-ES" dirty="0" smtClean="0"/>
              <a:t>Uso de librerías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1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Conocimiento del </a:t>
            </a:r>
            <a:r>
              <a:rPr lang="es-ES" dirty="0" err="1" smtClean="0"/>
              <a:t>Lenguage</a:t>
            </a:r>
            <a:endParaRPr lang="es-ES" dirty="0" smtClean="0"/>
          </a:p>
          <a:p>
            <a:endParaRPr lang="es-ES" dirty="0"/>
          </a:p>
          <a:p>
            <a:pPr lvl="3"/>
            <a:r>
              <a:rPr lang="es-ES" dirty="0" smtClean="0"/>
              <a:t>Estructura y sintaxis</a:t>
            </a:r>
          </a:p>
          <a:p>
            <a:pPr lvl="3"/>
            <a:endParaRPr lang="es-ES" dirty="0" smtClean="0"/>
          </a:p>
          <a:p>
            <a:pPr lvl="3"/>
            <a:endParaRPr lang="es-ES" dirty="0"/>
          </a:p>
          <a:p>
            <a:pPr lvl="3"/>
            <a:r>
              <a:rPr lang="es-ES" dirty="0" smtClean="0"/>
              <a:t>Ejemplos básicos</a:t>
            </a:r>
          </a:p>
        </p:txBody>
      </p:sp>
    </p:spTree>
    <p:extLst>
      <p:ext uri="{BB962C8B-B14F-4D97-AF65-F5344CB8AC3E}">
        <p14:creationId xmlns:p14="http://schemas.microsoft.com/office/powerpoint/2010/main" val="192539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Conocimiento de librerías externas</a:t>
            </a:r>
          </a:p>
          <a:p>
            <a:endParaRPr lang="es-ES" dirty="0"/>
          </a:p>
          <a:p>
            <a:pPr lvl="3"/>
            <a:r>
              <a:rPr lang="es-ES" dirty="0" smtClean="0"/>
              <a:t>Documentación en CPAN</a:t>
            </a:r>
          </a:p>
          <a:p>
            <a:pPr lvl="3"/>
            <a:endParaRPr lang="es-ES" dirty="0"/>
          </a:p>
          <a:p>
            <a:pPr lvl="3"/>
            <a:endParaRPr lang="es-ES" dirty="0" smtClean="0"/>
          </a:p>
          <a:p>
            <a:pPr lvl="3"/>
            <a:r>
              <a:rPr lang="es-ES" dirty="0" smtClean="0"/>
              <a:t>Pruebas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04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Implementación y pruebas</a:t>
            </a:r>
          </a:p>
          <a:p>
            <a:endParaRPr lang="es-ES" dirty="0"/>
          </a:p>
          <a:p>
            <a:pPr lvl="3"/>
            <a:r>
              <a:rPr lang="es-ES" dirty="0" smtClean="0"/>
              <a:t>Corrección de fallos sintácticos</a:t>
            </a:r>
          </a:p>
          <a:p>
            <a:pPr lvl="3"/>
            <a:endParaRPr lang="es-ES" dirty="0"/>
          </a:p>
          <a:p>
            <a:pPr lvl="3"/>
            <a:r>
              <a:rPr lang="es-ES" dirty="0" smtClean="0"/>
              <a:t>Corrección de errores en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4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Mail::</a:t>
            </a:r>
            <a:r>
              <a:rPr lang="es-ES" dirty="0" err="1" smtClean="0"/>
              <a:t>Sender</a:t>
            </a:r>
            <a:endParaRPr lang="es-ES" dirty="0" smtClean="0"/>
          </a:p>
          <a:p>
            <a:endParaRPr lang="es-ES" dirty="0"/>
          </a:p>
          <a:p>
            <a:pPr lvl="3"/>
            <a:r>
              <a:rPr lang="es-ES" dirty="0" smtClean="0"/>
              <a:t>Envío de correo electrónico</a:t>
            </a:r>
          </a:p>
          <a:p>
            <a:pPr lvl="3"/>
            <a:endParaRPr lang="es-ES" dirty="0"/>
          </a:p>
          <a:p>
            <a:pPr lvl="3"/>
            <a:r>
              <a:rPr lang="es-ES" dirty="0" smtClean="0"/>
              <a:t>Autorización del servidor</a:t>
            </a:r>
          </a:p>
          <a:p>
            <a:pPr lvl="3"/>
            <a:endParaRPr lang="es-ES" dirty="0"/>
          </a:p>
          <a:p>
            <a:pPr marL="1371600" lvl="3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78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MAIL::</a:t>
            </a:r>
            <a:r>
              <a:rPr lang="es-ES" dirty="0" err="1" smtClean="0"/>
              <a:t>Sender</a:t>
            </a:r>
            <a:endParaRPr lang="es-ES" dirty="0" smtClean="0"/>
          </a:p>
          <a:p>
            <a:endParaRPr lang="es-ES" dirty="0"/>
          </a:p>
          <a:p>
            <a:pPr lvl="3"/>
            <a:r>
              <a:rPr lang="es-ES" dirty="0" smtClean="0"/>
              <a:t>Código</a:t>
            </a: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3704857" y="2524170"/>
            <a:ext cx="4533900" cy="3683000"/>
            <a:chOff x="3736342" y="2650122"/>
            <a:chExt cx="4533900" cy="3683000"/>
          </a:xfrm>
        </p:grpSpPr>
        <p:pic>
          <p:nvPicPr>
            <p:cNvPr id="4" name="Imagen 3" descr="Captura de pantalla 2015-11-02 a las 19.58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342" y="2840622"/>
              <a:ext cx="4533900" cy="3492500"/>
            </a:xfrm>
            <a:prstGeom prst="rect">
              <a:avLst/>
            </a:prstGeom>
          </p:spPr>
        </p:pic>
        <p:pic>
          <p:nvPicPr>
            <p:cNvPr id="5" name="Imagen 4" descr="Captura de pantalla 2015-11-02 a las 19.59.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342" y="2650122"/>
              <a:ext cx="2959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33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LWP::Simple</a:t>
            </a:r>
            <a:endParaRPr lang="es-ES" dirty="0"/>
          </a:p>
          <a:p>
            <a:endParaRPr lang="es-ES" dirty="0" smtClean="0"/>
          </a:p>
          <a:p>
            <a:pPr lvl="3"/>
            <a:r>
              <a:rPr lang="es-ES" dirty="0" smtClean="0"/>
              <a:t>Gestión de </a:t>
            </a:r>
            <a:r>
              <a:rPr lang="es-ES" dirty="0" err="1" smtClean="0"/>
              <a:t>URL’s</a:t>
            </a:r>
            <a:endParaRPr lang="es-ES" dirty="0" smtClean="0"/>
          </a:p>
          <a:p>
            <a:pPr lvl="3"/>
            <a:endParaRPr lang="es-ES" dirty="0"/>
          </a:p>
          <a:p>
            <a:pPr lvl="3"/>
            <a:endParaRPr lang="es-ES" dirty="0" smtClean="0"/>
          </a:p>
          <a:p>
            <a:pPr lvl="3"/>
            <a:r>
              <a:rPr lang="es-ES" dirty="0" smtClean="0"/>
              <a:t>Código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00723"/>
            <a:ext cx="8229600" cy="2059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84823"/>
            <a:ext cx="2730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152</Words>
  <Application>Microsoft Macintosh PowerPoint</Application>
  <PresentationFormat>Presentación en pantalla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Aplicación PERL</vt:lpstr>
      <vt:lpstr>Índice</vt:lpstr>
      <vt:lpstr>Objetivos</vt:lpstr>
      <vt:lpstr>Metodología</vt:lpstr>
      <vt:lpstr>Metodología</vt:lpstr>
      <vt:lpstr>Metodología</vt:lpstr>
      <vt:lpstr>Librerías</vt:lpstr>
      <vt:lpstr>Librerías</vt:lpstr>
      <vt:lpstr>Librerías</vt:lpstr>
      <vt:lpstr>Librerías</vt:lpstr>
      <vt:lpstr>Librerías</vt:lpstr>
      <vt:lpstr>Código</vt:lpstr>
      <vt:lpstr>Código</vt:lpstr>
      <vt:lpstr>Conclusiones y Mejoras</vt:lpstr>
      <vt:lpstr>Conclusiones y Mejoras</vt:lpstr>
      <vt:lpstr>Otros datos</vt:lpstr>
    </vt:vector>
  </TitlesOfParts>
  <Company>La Pluma Dorada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PERL</dc:title>
  <dc:creator>Aitor Pagán</dc:creator>
  <cp:lastModifiedBy>Aitor Pagán</cp:lastModifiedBy>
  <cp:revision>8</cp:revision>
  <dcterms:created xsi:type="dcterms:W3CDTF">2015-11-02T11:49:59Z</dcterms:created>
  <dcterms:modified xsi:type="dcterms:W3CDTF">2015-11-04T21:49:35Z</dcterms:modified>
</cp:coreProperties>
</file>