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0CA"/>
    <a:srgbClr val="F9AEDE"/>
    <a:srgbClr val="D0AEA6"/>
    <a:srgbClr val="FF8DA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4D7F8-F889-2845-B2DB-E77DD9FCD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03FCCC-487B-3742-9800-E1861C54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9C629-1E2C-FC41-8044-ED17EAAE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B32B9E-52C7-0B48-BD11-5921E7E0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3A61F-CC9F-1143-9E3F-240F02E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3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BB1F1-1AED-C940-A30A-16E09008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44E4F-5F14-5945-9305-FC243356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050D3-985B-684E-AE63-9D375E16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5E2047-74EC-A547-9BD8-81E89980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E31D3-7576-944F-BBB2-0F7D1BE0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4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FD7D83-2D65-B343-94E7-76BC2AC2A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845E83-5AAB-A449-BFFF-866479A1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CBE4C-2DC5-9D4E-AE7B-20DB1ACA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7EC1E-EE30-F847-807D-61FF2336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5F319-AAE2-274E-BDE4-C264C3A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33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904FD-FAFB-6549-A59F-6DF9F35A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AEFE8-63DE-DE4F-9955-7930FC95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63EDA-06E5-6843-AA2B-520B7097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DD604-FC4D-3548-AD9A-635DE80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3D777-C0EE-6441-ACDF-E9B63F8D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41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2AD8D-08EC-AF4A-83D5-9BBA02A4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49333A-A4B0-8D4F-8326-9D47C99F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67BC30-3D53-6747-91A1-5698B236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C04EB-467F-8E48-BFD5-459D2ADA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81B4AE-D958-5A4C-88CD-ED481460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20F2E-4CE6-4E43-8432-51894FCE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BCFFE6-70C0-A948-85F7-698878A6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F6FB02-2ACA-2244-8068-3010DCFCF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46E78-29F2-BF45-A550-46DB5090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D6E1B-D038-7344-8247-EB7E6D7A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A54E5F-023E-AF42-8054-6D234DD3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4768E-700C-A74E-8ED1-445FE2B7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F0BA8-9B38-AE47-AF59-BA03527C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047350-233D-1A46-8047-E16E5299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8830A1-3BA8-4C4C-9CED-8ACC8BF64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82890C-8CD4-0B41-A60C-CF6B0FA5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660BF0-58C1-574D-9709-DF5277B8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087E6B-0E81-E644-85A2-0458BA99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7B34A9-33D5-CE4D-A282-AC899C67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052CD-C062-834D-82FA-DDA2734F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1D58AF-1CDE-A84B-9347-984B8711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081EFC-2EFB-C84D-9268-75C213AF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98527F-209D-0C4F-8D96-8CC64EBF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2801BC1-EDF0-8344-BA61-4C1B2B28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BE9772-50A8-054E-88A9-7295FD8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98BD6C-EA57-7D4C-8D70-25ADBB6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EE6E3-4CA8-264D-BCC4-38303973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7E9C17-2644-9A45-A20E-D9E9E5F0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4D58D6-5BDD-A54B-A756-1A5690B6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D48640-DB69-E242-B374-63E3DC93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25A69-D829-704F-8E44-076B0B21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4754BC-E8D1-A445-B2CE-86C0A5E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95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EF2AD-FCE2-AF48-831C-88D8E3E9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3D250D-91E8-3A4C-8A06-D846BC71C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951B5B-0422-744E-938B-8F17533E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B696F8-0AA0-864D-821D-0822C25C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CB3B1E-DCC5-0B41-8580-0D1AD8AF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98E8F5-AB02-A046-9FD1-C8260800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93A10C-CDBC-1642-8B7C-45C6DB01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FF10B3-8F6E-1744-932E-C3D67303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35DBB-303A-934B-B37F-44368219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AB3D6-2801-DE49-B926-15D4E5668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6E40D-74DE-364F-B62B-1ABC57422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23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矢印 1">
            <a:extLst>
              <a:ext uri="{FF2B5EF4-FFF2-40B4-BE49-F238E27FC236}">
                <a16:creationId xmlns:a16="http://schemas.microsoft.com/office/drawing/2014/main" id="{AF67F64D-AA0B-EC48-AFB6-91AC2840CBF8}"/>
              </a:ext>
            </a:extLst>
          </p:cNvPr>
          <p:cNvSpPr/>
          <p:nvPr/>
        </p:nvSpPr>
        <p:spPr>
          <a:xfrm>
            <a:off x="2682240" y="2918689"/>
            <a:ext cx="1044000" cy="864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E5C9B2-ABE4-B446-B874-5ED15A1D5673}"/>
              </a:ext>
            </a:extLst>
          </p:cNvPr>
          <p:cNvSpPr txBox="1"/>
          <p:nvPr/>
        </p:nvSpPr>
        <p:spPr>
          <a:xfrm>
            <a:off x="1207008" y="609600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物置！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矢印の色や大きさはここで置いて揃える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848F8151-FD85-4344-A389-5873E826A6D0}"/>
              </a:ext>
            </a:extLst>
          </p:cNvPr>
          <p:cNvSpPr/>
          <p:nvPr/>
        </p:nvSpPr>
        <p:spPr>
          <a:xfrm>
            <a:off x="7103262" y="2127436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18D2E7C7-14AF-2D4B-9EA3-CF8EE5694600}"/>
              </a:ext>
            </a:extLst>
          </p:cNvPr>
          <p:cNvSpPr/>
          <p:nvPr/>
        </p:nvSpPr>
        <p:spPr>
          <a:xfrm>
            <a:off x="6941784" y="2286240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6F481FA5-BB9B-2345-A56A-AF82A0497685}"/>
              </a:ext>
            </a:extLst>
          </p:cNvPr>
          <p:cNvSpPr/>
          <p:nvPr/>
        </p:nvSpPr>
        <p:spPr>
          <a:xfrm>
            <a:off x="6785454" y="2436974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2AD9B9CC-9B26-5D46-B6BF-1AE9A57E66EA}"/>
              </a:ext>
            </a:extLst>
          </p:cNvPr>
          <p:cNvSpPr/>
          <p:nvPr/>
        </p:nvSpPr>
        <p:spPr>
          <a:xfrm>
            <a:off x="6467066" y="4516198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6453B699-CF59-D84D-A45E-218841B5BAB6}"/>
              </a:ext>
            </a:extLst>
          </p:cNvPr>
          <p:cNvSpPr/>
          <p:nvPr/>
        </p:nvSpPr>
        <p:spPr>
          <a:xfrm>
            <a:off x="6614537" y="4591537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3283E14C-8516-AC4D-95CF-932AEA4CDBEC}"/>
              </a:ext>
            </a:extLst>
          </p:cNvPr>
          <p:cNvSpPr/>
          <p:nvPr/>
        </p:nvSpPr>
        <p:spPr>
          <a:xfrm>
            <a:off x="6771895" y="4686459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8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5D03E30A-FB90-354E-91AF-FD7DB7F0B251}"/>
              </a:ext>
            </a:extLst>
          </p:cNvPr>
          <p:cNvGrpSpPr/>
          <p:nvPr/>
        </p:nvGrpSpPr>
        <p:grpSpPr>
          <a:xfrm>
            <a:off x="86409" y="744777"/>
            <a:ext cx="12096313" cy="3882237"/>
            <a:chOff x="86409" y="744777"/>
            <a:chExt cx="12096313" cy="3882237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195BB42-E42E-3848-9292-9918363AD3FE}"/>
                </a:ext>
              </a:extLst>
            </p:cNvPr>
            <p:cNvGrpSpPr/>
            <p:nvPr/>
          </p:nvGrpSpPr>
          <p:grpSpPr>
            <a:xfrm>
              <a:off x="86409" y="1875116"/>
              <a:ext cx="1854900" cy="2751898"/>
              <a:chOff x="280416" y="1856232"/>
              <a:chExt cx="2097024" cy="2901696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ADBAC11F-A5CF-4541-B5DB-B1DAAD535626}"/>
                  </a:ext>
                </a:extLst>
              </p:cNvPr>
              <p:cNvGrpSpPr/>
              <p:nvPr/>
            </p:nvGrpSpPr>
            <p:grpSpPr>
              <a:xfrm>
                <a:off x="280416" y="1856232"/>
                <a:ext cx="2097024" cy="2901696"/>
                <a:chOff x="719328" y="1978152"/>
                <a:chExt cx="2097024" cy="2901696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F167031-19A6-2546-B88B-7DBC5051DFF4}"/>
                    </a:ext>
                  </a:extLst>
                </p:cNvPr>
                <p:cNvSpPr/>
                <p:nvPr/>
              </p:nvSpPr>
              <p:spPr>
                <a:xfrm>
                  <a:off x="719328" y="1978152"/>
                  <a:ext cx="2097024" cy="290169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/>
                    <a:t>プリント</a:t>
                  </a:r>
                  <a:endParaRPr kumimoji="1"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BE9A08F-B915-224C-85C7-D9089F8497B6}"/>
                    </a:ext>
                  </a:extLst>
                </p:cNvPr>
                <p:cNvSpPr/>
                <p:nvPr/>
              </p:nvSpPr>
              <p:spPr>
                <a:xfrm>
                  <a:off x="2305907" y="258470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1F6806AA-0B72-A74D-96DF-99335AFAA919}"/>
                    </a:ext>
                  </a:extLst>
                </p:cNvPr>
                <p:cNvSpPr/>
                <p:nvPr/>
              </p:nvSpPr>
              <p:spPr>
                <a:xfrm>
                  <a:off x="2305907" y="294886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B4CA9E2C-6BF8-E642-9B41-91D88FCDC603}"/>
                    </a:ext>
                  </a:extLst>
                </p:cNvPr>
                <p:cNvSpPr/>
                <p:nvPr/>
              </p:nvSpPr>
              <p:spPr>
                <a:xfrm>
                  <a:off x="2305907" y="331302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FC9078B3-5AD4-3542-A414-17F8F5AB5323}"/>
                    </a:ext>
                  </a:extLst>
                </p:cNvPr>
                <p:cNvSpPr/>
                <p:nvPr/>
              </p:nvSpPr>
              <p:spPr>
                <a:xfrm>
                  <a:off x="2305907" y="367718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26739093-EBA8-B648-B7B3-D2C75251C1CB}"/>
                    </a:ext>
                  </a:extLst>
                </p:cNvPr>
                <p:cNvSpPr/>
                <p:nvPr/>
              </p:nvSpPr>
              <p:spPr>
                <a:xfrm>
                  <a:off x="2305907" y="404134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8B1E1E87-D97E-E44F-ADAF-569DED98E8EC}"/>
                    </a:ext>
                  </a:extLst>
                </p:cNvPr>
                <p:cNvSpPr/>
                <p:nvPr/>
              </p:nvSpPr>
              <p:spPr>
                <a:xfrm>
                  <a:off x="2305907" y="4405503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ドーナツ 9">
                <a:extLst>
                  <a:ext uri="{FF2B5EF4-FFF2-40B4-BE49-F238E27FC236}">
                    <a16:creationId xmlns:a16="http://schemas.microsoft.com/office/drawing/2014/main" id="{A95C4533-2364-3A47-BABE-90F414EC99E8}"/>
                  </a:ext>
                </a:extLst>
              </p:cNvPr>
              <p:cNvSpPr/>
              <p:nvPr/>
            </p:nvSpPr>
            <p:spPr>
              <a:xfrm>
                <a:off x="1951668" y="4283583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ドーナツ 10">
                <a:extLst>
                  <a:ext uri="{FF2B5EF4-FFF2-40B4-BE49-F238E27FC236}">
                    <a16:creationId xmlns:a16="http://schemas.microsoft.com/office/drawing/2014/main" id="{D42C3CFE-9CC7-5C47-9EBC-5489D11B6174}"/>
                  </a:ext>
                </a:extLst>
              </p:cNvPr>
              <p:cNvSpPr/>
              <p:nvPr/>
            </p:nvSpPr>
            <p:spPr>
              <a:xfrm>
                <a:off x="1927962" y="2462784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ドーナツ 11">
                <a:extLst>
                  <a:ext uri="{FF2B5EF4-FFF2-40B4-BE49-F238E27FC236}">
                    <a16:creationId xmlns:a16="http://schemas.microsoft.com/office/drawing/2014/main" id="{C9695F65-1D21-DE43-8C52-185AAB60F780}"/>
                  </a:ext>
                </a:extLst>
              </p:cNvPr>
              <p:cNvSpPr/>
              <p:nvPr/>
            </p:nvSpPr>
            <p:spPr>
              <a:xfrm>
                <a:off x="1960739" y="3193713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ドーナツ 12">
                <a:extLst>
                  <a:ext uri="{FF2B5EF4-FFF2-40B4-BE49-F238E27FC236}">
                    <a16:creationId xmlns:a16="http://schemas.microsoft.com/office/drawing/2014/main" id="{5C970889-AFF3-4342-B68B-B9F8572FB4B0}"/>
                  </a:ext>
                </a:extLst>
              </p:cNvPr>
              <p:cNvSpPr/>
              <p:nvPr/>
            </p:nvSpPr>
            <p:spPr>
              <a:xfrm>
                <a:off x="1974426" y="356027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レーム (半分) 13">
                <a:extLst>
                  <a:ext uri="{FF2B5EF4-FFF2-40B4-BE49-F238E27FC236}">
                    <a16:creationId xmlns:a16="http://schemas.microsoft.com/office/drawing/2014/main" id="{36F211B2-4074-A143-9764-A69EF5269B79}"/>
                  </a:ext>
                </a:extLst>
              </p:cNvPr>
              <p:cNvSpPr/>
              <p:nvPr/>
            </p:nvSpPr>
            <p:spPr>
              <a:xfrm rot="8419898" flipH="1">
                <a:off x="1956041" y="3909337"/>
                <a:ext cx="396000" cy="144000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レーム (半分) 14">
                <a:extLst>
                  <a:ext uri="{FF2B5EF4-FFF2-40B4-BE49-F238E27FC236}">
                    <a16:creationId xmlns:a16="http://schemas.microsoft.com/office/drawing/2014/main" id="{7946D534-277F-F942-B724-8068CFA3E23D}"/>
                  </a:ext>
                </a:extLst>
              </p:cNvPr>
              <p:cNvSpPr/>
              <p:nvPr/>
            </p:nvSpPr>
            <p:spPr>
              <a:xfrm rot="8419898" flipH="1">
                <a:off x="1968684" y="2813383"/>
                <a:ext cx="370714" cy="143381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5F2EB072-7853-5F4F-9337-73C7D5DC6ACD}"/>
                </a:ext>
              </a:extLst>
            </p:cNvPr>
            <p:cNvSpPr/>
            <p:nvPr/>
          </p:nvSpPr>
          <p:spPr>
            <a:xfrm>
              <a:off x="2103895" y="2814493"/>
              <a:ext cx="1044000" cy="8640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8E0B034-99D1-6349-B1E1-68880C3057BB}"/>
                </a:ext>
              </a:extLst>
            </p:cNvPr>
            <p:cNvSpPr txBox="1"/>
            <p:nvPr/>
          </p:nvSpPr>
          <p:spPr>
            <a:xfrm>
              <a:off x="2006044" y="3855392"/>
              <a:ext cx="1682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回答のところだけ切り出す</a:t>
              </a:r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F5945AC-C5B6-2441-87AF-B8380AB7AFA7}"/>
                </a:ext>
              </a:extLst>
            </p:cNvPr>
            <p:cNvGrpSpPr/>
            <p:nvPr/>
          </p:nvGrpSpPr>
          <p:grpSpPr>
            <a:xfrm>
              <a:off x="3586363" y="2186167"/>
              <a:ext cx="485046" cy="2108799"/>
              <a:chOff x="4634091" y="2263092"/>
              <a:chExt cx="485046" cy="210879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7841F731-AFCC-A845-B4F1-898540342452}"/>
                  </a:ext>
                </a:extLst>
              </p:cNvPr>
              <p:cNvGrpSpPr/>
              <p:nvPr/>
            </p:nvGrpSpPr>
            <p:grpSpPr>
              <a:xfrm>
                <a:off x="4634091" y="2263092"/>
                <a:ext cx="475488" cy="2040255"/>
                <a:chOff x="2305907" y="2584704"/>
                <a:chExt cx="475488" cy="2040255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3785A46E-5AB0-A64D-8337-984C0042ED57}"/>
                    </a:ext>
                  </a:extLst>
                </p:cNvPr>
                <p:cNvSpPr/>
                <p:nvPr/>
              </p:nvSpPr>
              <p:spPr>
                <a:xfrm>
                  <a:off x="2305907" y="258470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0F5970B-B294-4446-BBDA-EBE5E16FDD2E}"/>
                    </a:ext>
                  </a:extLst>
                </p:cNvPr>
                <p:cNvSpPr/>
                <p:nvPr/>
              </p:nvSpPr>
              <p:spPr>
                <a:xfrm>
                  <a:off x="2305907" y="294886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D4ECB21D-940D-2B44-A7A6-A5098B103D0D}"/>
                    </a:ext>
                  </a:extLst>
                </p:cNvPr>
                <p:cNvSpPr/>
                <p:nvPr/>
              </p:nvSpPr>
              <p:spPr>
                <a:xfrm>
                  <a:off x="2305907" y="331302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C667F75D-B181-634C-B4D4-7B94CF10C877}"/>
                    </a:ext>
                  </a:extLst>
                </p:cNvPr>
                <p:cNvSpPr/>
                <p:nvPr/>
              </p:nvSpPr>
              <p:spPr>
                <a:xfrm>
                  <a:off x="2305907" y="367718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EE6EDBC8-404D-DF44-A58D-4A99E8A22AEE}"/>
                    </a:ext>
                  </a:extLst>
                </p:cNvPr>
                <p:cNvSpPr/>
                <p:nvPr/>
              </p:nvSpPr>
              <p:spPr>
                <a:xfrm>
                  <a:off x="2305907" y="404134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197BF195-5979-6B47-B92B-B442FA6683D5}"/>
                    </a:ext>
                  </a:extLst>
                </p:cNvPr>
                <p:cNvSpPr/>
                <p:nvPr/>
              </p:nvSpPr>
              <p:spPr>
                <a:xfrm>
                  <a:off x="2305907" y="4405503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3" name="ドーナツ 22">
                <a:extLst>
                  <a:ext uri="{FF2B5EF4-FFF2-40B4-BE49-F238E27FC236}">
                    <a16:creationId xmlns:a16="http://schemas.microsoft.com/office/drawing/2014/main" id="{D53CF1EF-26EA-D74D-BEA4-EB524A486568}"/>
                  </a:ext>
                </a:extLst>
              </p:cNvPr>
              <p:cNvSpPr/>
              <p:nvPr/>
            </p:nvSpPr>
            <p:spPr>
              <a:xfrm>
                <a:off x="4718764" y="408389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ドーナツ 23">
                <a:extLst>
                  <a:ext uri="{FF2B5EF4-FFF2-40B4-BE49-F238E27FC236}">
                    <a16:creationId xmlns:a16="http://schemas.microsoft.com/office/drawing/2014/main" id="{A0824BFC-F3A3-8C48-BB7D-2B6A3A4117B1}"/>
                  </a:ext>
                </a:extLst>
              </p:cNvPr>
              <p:cNvSpPr/>
              <p:nvPr/>
            </p:nvSpPr>
            <p:spPr>
              <a:xfrm>
                <a:off x="4695058" y="2263092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ドーナツ 24">
                <a:extLst>
                  <a:ext uri="{FF2B5EF4-FFF2-40B4-BE49-F238E27FC236}">
                    <a16:creationId xmlns:a16="http://schemas.microsoft.com/office/drawing/2014/main" id="{B81F39BC-F83F-A743-B36B-E2B94D7F6A4C}"/>
                  </a:ext>
                </a:extLst>
              </p:cNvPr>
              <p:cNvSpPr/>
              <p:nvPr/>
            </p:nvSpPr>
            <p:spPr>
              <a:xfrm>
                <a:off x="4727835" y="299402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ドーナツ 25">
                <a:extLst>
                  <a:ext uri="{FF2B5EF4-FFF2-40B4-BE49-F238E27FC236}">
                    <a16:creationId xmlns:a16="http://schemas.microsoft.com/office/drawing/2014/main" id="{01507C74-6D83-0F47-B39B-FD31D4F58142}"/>
                  </a:ext>
                </a:extLst>
              </p:cNvPr>
              <p:cNvSpPr/>
              <p:nvPr/>
            </p:nvSpPr>
            <p:spPr>
              <a:xfrm>
                <a:off x="4741522" y="3360579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レーム (半分) 26">
                <a:extLst>
                  <a:ext uri="{FF2B5EF4-FFF2-40B4-BE49-F238E27FC236}">
                    <a16:creationId xmlns:a16="http://schemas.microsoft.com/office/drawing/2014/main" id="{82D85295-1F8B-0645-A2ED-A3ECA64A3CED}"/>
                  </a:ext>
                </a:extLst>
              </p:cNvPr>
              <p:cNvSpPr/>
              <p:nvPr/>
            </p:nvSpPr>
            <p:spPr>
              <a:xfrm rot="8419898" flipH="1">
                <a:off x="4723137" y="3709645"/>
                <a:ext cx="396000" cy="144000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レーム (半分) 27">
                <a:extLst>
                  <a:ext uri="{FF2B5EF4-FFF2-40B4-BE49-F238E27FC236}">
                    <a16:creationId xmlns:a16="http://schemas.microsoft.com/office/drawing/2014/main" id="{3F473F09-B756-9145-9FB7-4B2FAB495B0C}"/>
                  </a:ext>
                </a:extLst>
              </p:cNvPr>
              <p:cNvSpPr/>
              <p:nvPr/>
            </p:nvSpPr>
            <p:spPr>
              <a:xfrm rot="8419898" flipH="1">
                <a:off x="4735780" y="2613691"/>
                <a:ext cx="370714" cy="143381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174BF09-CDE8-A242-B9D9-5B19633BE98C}"/>
                </a:ext>
              </a:extLst>
            </p:cNvPr>
            <p:cNvSpPr txBox="1"/>
            <p:nvPr/>
          </p:nvSpPr>
          <p:spPr>
            <a:xfrm>
              <a:off x="4178625" y="3727136"/>
              <a:ext cx="35075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一枚の画像を</a:t>
              </a:r>
              <a:endParaRPr kumimoji="1" lang="en-US" altLang="ja-JP" dirty="0"/>
            </a:p>
            <a:p>
              <a:r>
                <a:rPr kumimoji="1" lang="en-US" altLang="ja-JP" dirty="0"/>
                <a:t>RGB</a:t>
              </a:r>
              <a:r>
                <a:rPr kumimoji="1" lang="ja-JP" altLang="en-US"/>
                <a:t>のチャンネルごとに分ける</a:t>
              </a:r>
            </a:p>
          </p:txBody>
        </p:sp>
        <p:sp>
          <p:nvSpPr>
            <p:cNvPr id="49" name="右矢印 48">
              <a:extLst>
                <a:ext uri="{FF2B5EF4-FFF2-40B4-BE49-F238E27FC236}">
                  <a16:creationId xmlns:a16="http://schemas.microsoft.com/office/drawing/2014/main" id="{D850AD9B-ABF5-BD44-9D58-D34C59C698A9}"/>
                </a:ext>
              </a:extLst>
            </p:cNvPr>
            <p:cNvSpPr/>
            <p:nvPr/>
          </p:nvSpPr>
          <p:spPr>
            <a:xfrm>
              <a:off x="6713133" y="2097610"/>
              <a:ext cx="727461" cy="34701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B253532D-7F3B-A345-8887-B035A63CAC1A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4061851" y="1844877"/>
              <a:ext cx="939474" cy="45101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6637F5E9-2A8C-A440-83A8-CCAFAF8EC9B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061851" y="2295895"/>
              <a:ext cx="1027129" cy="42315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822240EB-CD96-F84D-95FC-3ACAEA009F05}"/>
                </a:ext>
              </a:extLst>
            </p:cNvPr>
            <p:cNvGrpSpPr/>
            <p:nvPr/>
          </p:nvGrpSpPr>
          <p:grpSpPr>
            <a:xfrm>
              <a:off x="4701407" y="1663810"/>
              <a:ext cx="2040326" cy="1715270"/>
              <a:chOff x="6467066" y="4516198"/>
              <a:chExt cx="2040326" cy="1715270"/>
            </a:xfrm>
          </p:grpSpPr>
          <p:sp>
            <p:nvSpPr>
              <p:cNvPr id="44" name="直方体 43">
                <a:extLst>
                  <a:ext uri="{FF2B5EF4-FFF2-40B4-BE49-F238E27FC236}">
                    <a16:creationId xmlns:a16="http://schemas.microsoft.com/office/drawing/2014/main" id="{93239A67-3662-7149-85AD-0263F3CD5FEB}"/>
                  </a:ext>
                </a:extLst>
              </p:cNvPr>
              <p:cNvSpPr/>
              <p:nvPr/>
            </p:nvSpPr>
            <p:spPr>
              <a:xfrm>
                <a:off x="6467066" y="4516198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chemeClr val="accent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左中かっこ 50">
                <a:extLst>
                  <a:ext uri="{FF2B5EF4-FFF2-40B4-BE49-F238E27FC236}">
                    <a16:creationId xmlns:a16="http://schemas.microsoft.com/office/drawing/2014/main" id="{DC56B110-1EBB-5744-92D4-C8725EDC16A4}"/>
                  </a:ext>
                </a:extLst>
              </p:cNvPr>
              <p:cNvSpPr/>
              <p:nvPr/>
            </p:nvSpPr>
            <p:spPr>
              <a:xfrm flipH="1">
                <a:off x="7223384" y="4727504"/>
                <a:ext cx="150437" cy="79200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左中かっこ 51">
                <a:extLst>
                  <a:ext uri="{FF2B5EF4-FFF2-40B4-BE49-F238E27FC236}">
                    <a16:creationId xmlns:a16="http://schemas.microsoft.com/office/drawing/2014/main" id="{72BFF762-E401-114B-9106-577FA76BFCBC}"/>
                  </a:ext>
                </a:extLst>
              </p:cNvPr>
              <p:cNvSpPr/>
              <p:nvPr/>
            </p:nvSpPr>
            <p:spPr>
              <a:xfrm rot="2581451" flipH="1">
                <a:off x="7031355" y="5600554"/>
                <a:ext cx="198983" cy="49901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B3D7C-8F02-584D-AF0C-C3954F338B75}"/>
                  </a:ext>
                </a:extLst>
              </p:cNvPr>
              <p:cNvSpPr txBox="1"/>
              <p:nvPr/>
            </p:nvSpPr>
            <p:spPr>
              <a:xfrm>
                <a:off x="7352817" y="4978912"/>
                <a:ext cx="1154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H</a:t>
                </a:r>
                <a:r>
                  <a:rPr kumimoji="1" lang="ja-JP" altLang="en-US"/>
                  <a:t> </a:t>
                </a:r>
                <a:r>
                  <a:rPr kumimoji="1" lang="en-US" altLang="ja-JP" dirty="0"/>
                  <a:t>(</a:t>
                </a:r>
                <a:r>
                  <a:rPr kumimoji="1" lang="ja-JP" altLang="en-US"/>
                  <a:t>高さ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B618D5A-6286-7045-892B-E0FA7F3E36CA}"/>
                  </a:ext>
                </a:extLst>
              </p:cNvPr>
              <p:cNvSpPr txBox="1"/>
              <p:nvPr/>
            </p:nvSpPr>
            <p:spPr>
              <a:xfrm>
                <a:off x="6797541" y="5862136"/>
                <a:ext cx="1434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W</a:t>
                </a:r>
                <a:r>
                  <a:rPr kumimoji="1" lang="en-US" altLang="ja-JP" dirty="0"/>
                  <a:t>(</a:t>
                </a:r>
                <a:r>
                  <a:rPr lang="ja-JP" altLang="en-US"/>
                  <a:t>幅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  <p:sp>
            <p:nvSpPr>
              <p:cNvPr id="63" name="直方体 62">
                <a:extLst>
                  <a:ext uri="{FF2B5EF4-FFF2-40B4-BE49-F238E27FC236}">
                    <a16:creationId xmlns:a16="http://schemas.microsoft.com/office/drawing/2014/main" id="{CAAF08AE-4DCD-7E48-9136-DE7AD7089991}"/>
                  </a:ext>
                </a:extLst>
              </p:cNvPr>
              <p:cNvSpPr/>
              <p:nvPr/>
            </p:nvSpPr>
            <p:spPr>
              <a:xfrm>
                <a:off x="6614537" y="4591537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rgbClr val="00B05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直方体 63">
                <a:extLst>
                  <a:ext uri="{FF2B5EF4-FFF2-40B4-BE49-F238E27FC236}">
                    <a16:creationId xmlns:a16="http://schemas.microsoft.com/office/drawing/2014/main" id="{A8F8B092-9EDB-7844-BF53-126301CE947E}"/>
                  </a:ext>
                </a:extLst>
              </p:cNvPr>
              <p:cNvSpPr/>
              <p:nvPr/>
            </p:nvSpPr>
            <p:spPr>
              <a:xfrm>
                <a:off x="6771895" y="4686459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9799B548-B7C3-464A-BFF6-FE664A0A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895" y="1663810"/>
              <a:ext cx="1287059" cy="1278303"/>
            </a:xfrm>
            <a:prstGeom prst="rect">
              <a:avLst/>
            </a:prstGeom>
          </p:spPr>
        </p:pic>
        <p:sp>
          <p:nvSpPr>
            <p:cNvPr id="73" name="右矢印 72">
              <a:extLst>
                <a:ext uri="{FF2B5EF4-FFF2-40B4-BE49-F238E27FC236}">
                  <a16:creationId xmlns:a16="http://schemas.microsoft.com/office/drawing/2014/main" id="{41A9CE5C-2DDE-9442-A5D9-FF3CAC94AC7E}"/>
                </a:ext>
              </a:extLst>
            </p:cNvPr>
            <p:cNvSpPr/>
            <p:nvPr/>
          </p:nvSpPr>
          <p:spPr>
            <a:xfrm>
              <a:off x="9292256" y="2097610"/>
              <a:ext cx="727461" cy="34701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ドーナツ 74">
              <a:extLst>
                <a:ext uri="{FF2B5EF4-FFF2-40B4-BE49-F238E27FC236}">
                  <a16:creationId xmlns:a16="http://schemas.microsoft.com/office/drawing/2014/main" id="{81D7FCA9-2E5B-7C40-8B56-08A2C507A05C}"/>
                </a:ext>
              </a:extLst>
            </p:cNvPr>
            <p:cNvSpPr/>
            <p:nvPr/>
          </p:nvSpPr>
          <p:spPr>
            <a:xfrm>
              <a:off x="10201522" y="1848905"/>
              <a:ext cx="288000" cy="288000"/>
            </a:xfrm>
            <a:prstGeom prst="donut">
              <a:avLst>
                <a:gd name="adj" fmla="val 658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フレーム (半分) 75">
              <a:extLst>
                <a:ext uri="{FF2B5EF4-FFF2-40B4-BE49-F238E27FC236}">
                  <a16:creationId xmlns:a16="http://schemas.microsoft.com/office/drawing/2014/main" id="{85B68034-D338-1A4C-8E38-A7FAF4519966}"/>
                </a:ext>
              </a:extLst>
            </p:cNvPr>
            <p:cNvSpPr/>
            <p:nvPr/>
          </p:nvSpPr>
          <p:spPr>
            <a:xfrm rot="8419898" flipH="1">
              <a:off x="10153816" y="2407450"/>
              <a:ext cx="370714" cy="143381"/>
            </a:xfrm>
            <a:prstGeom prst="halfFrame">
              <a:avLst>
                <a:gd name="adj1" fmla="val 8322"/>
                <a:gd name="adj2" fmla="val 16242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31ACC1CA-87CF-2840-9B62-47CB57321FB1}"/>
                </a:ext>
              </a:extLst>
            </p:cNvPr>
            <p:cNvSpPr txBox="1"/>
            <p:nvPr/>
          </p:nvSpPr>
          <p:spPr>
            <a:xfrm>
              <a:off x="10533965" y="1795585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80%</a:t>
              </a:r>
            </a:p>
            <a:p>
              <a:endParaRPr kumimoji="1" lang="en-US" altLang="ja-JP" dirty="0"/>
            </a:p>
            <a:p>
              <a:r>
                <a:rPr lang="en-US" altLang="ja-JP" dirty="0"/>
                <a:t>20%</a:t>
              </a:r>
              <a:endParaRPr kumimoji="1" lang="en-US" altLang="ja-JP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6F9D2E5D-B8CB-1E46-AB8A-571D40264C76}"/>
                </a:ext>
              </a:extLst>
            </p:cNvPr>
            <p:cNvSpPr txBox="1"/>
            <p:nvPr/>
          </p:nvSpPr>
          <p:spPr>
            <a:xfrm>
              <a:off x="8679840" y="2830654"/>
              <a:ext cx="35028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それぞれの確率に変換</a:t>
              </a:r>
              <a:endParaRPr kumimoji="1" lang="en-US" altLang="ja-JP" dirty="0"/>
            </a:p>
            <a:p>
              <a:r>
                <a:rPr lang="ja-JP" altLang="en-US"/>
                <a:t>→これを用いて</a:t>
              </a:r>
              <a:r>
                <a:rPr lang="en-US" altLang="ja-JP" dirty="0"/>
                <a:t>O</a:t>
              </a:r>
              <a:r>
                <a:rPr lang="ja-JP" altLang="en-US"/>
                <a:t>か</a:t>
              </a:r>
              <a:r>
                <a:rPr lang="en-US" altLang="ja-JP" dirty="0"/>
                <a:t>X</a:t>
              </a:r>
              <a:r>
                <a:rPr lang="ja-JP" altLang="en-US"/>
                <a:t>を判定する</a:t>
              </a:r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74950099-02FA-5447-BE90-13104F9F3CDD}"/>
                </a:ext>
              </a:extLst>
            </p:cNvPr>
            <p:cNvSpPr txBox="1"/>
            <p:nvPr/>
          </p:nvSpPr>
          <p:spPr>
            <a:xfrm>
              <a:off x="434233" y="744777"/>
              <a:ext cx="4264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u="sng" dirty="0" err="1"/>
                <a:t>OX</a:t>
              </a:r>
              <a:r>
                <a:rPr lang="en-US" altLang="ja-JP" sz="2800" u="sng" dirty="0" err="1"/>
                <a:t>_</a:t>
              </a:r>
              <a:r>
                <a:rPr kumimoji="1" lang="en-US" altLang="ja-JP" sz="2800" u="sng" dirty="0" err="1"/>
                <a:t>Discriminater</a:t>
              </a:r>
              <a:r>
                <a:rPr kumimoji="1" lang="en-US" altLang="ja-JP" sz="2800" u="sng" dirty="0"/>
                <a:t> </a:t>
              </a:r>
              <a:r>
                <a:rPr kumimoji="1" lang="ja-JP" altLang="en-US" sz="2800" u="sng"/>
                <a:t>仕組み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21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1C58832-DE16-2040-BBCA-C4E5D63779C7}"/>
              </a:ext>
            </a:extLst>
          </p:cNvPr>
          <p:cNvGrpSpPr/>
          <p:nvPr/>
        </p:nvGrpSpPr>
        <p:grpSpPr>
          <a:xfrm>
            <a:off x="2657097" y="1478699"/>
            <a:ext cx="1871480" cy="3200400"/>
            <a:chOff x="1746522" y="763284"/>
            <a:chExt cx="2029908" cy="3970116"/>
          </a:xfrm>
        </p:grpSpPr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A9DB04B7-2D3E-C34F-B4F7-6A1D751D5125}"/>
                </a:ext>
              </a:extLst>
            </p:cNvPr>
            <p:cNvSpPr/>
            <p:nvPr/>
          </p:nvSpPr>
          <p:spPr>
            <a:xfrm>
              <a:off x="1746522" y="763284"/>
              <a:ext cx="2029908" cy="397011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  <a:alpha val="63922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直方体 1">
              <a:extLst>
                <a:ext uri="{FF2B5EF4-FFF2-40B4-BE49-F238E27FC236}">
                  <a16:creationId xmlns:a16="http://schemas.microsoft.com/office/drawing/2014/main" id="{11663797-B6C0-FA40-A841-EBB43ADD2C40}"/>
                </a:ext>
              </a:extLst>
            </p:cNvPr>
            <p:cNvSpPr/>
            <p:nvPr/>
          </p:nvSpPr>
          <p:spPr>
            <a:xfrm>
              <a:off x="2275142" y="1736169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33582B8-D817-5A48-9621-9ADA38BDF794}"/>
                </a:ext>
              </a:extLst>
            </p:cNvPr>
            <p:cNvSpPr txBox="1"/>
            <p:nvPr/>
          </p:nvSpPr>
          <p:spPr>
            <a:xfrm>
              <a:off x="1976645" y="384065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プーリング層</a:t>
              </a:r>
              <a:endParaRPr kumimoji="1" lang="ja-JP" altLang="en-US"/>
            </a:p>
          </p:txBody>
        </p:sp>
        <p:sp>
          <p:nvSpPr>
            <p:cNvPr id="36" name="直方体 35">
              <a:extLst>
                <a:ext uri="{FF2B5EF4-FFF2-40B4-BE49-F238E27FC236}">
                  <a16:creationId xmlns:a16="http://schemas.microsoft.com/office/drawing/2014/main" id="{066A696B-9F07-A749-A3DF-4C3AE55B1823}"/>
                </a:ext>
              </a:extLst>
            </p:cNvPr>
            <p:cNvSpPr/>
            <p:nvPr/>
          </p:nvSpPr>
          <p:spPr>
            <a:xfrm>
              <a:off x="2462872" y="1840853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直方体 36">
              <a:extLst>
                <a:ext uri="{FF2B5EF4-FFF2-40B4-BE49-F238E27FC236}">
                  <a16:creationId xmlns:a16="http://schemas.microsoft.com/office/drawing/2014/main" id="{E36A7AA8-6CE4-DB41-B45E-EFA6A4E40731}"/>
                </a:ext>
              </a:extLst>
            </p:cNvPr>
            <p:cNvSpPr/>
            <p:nvPr/>
          </p:nvSpPr>
          <p:spPr>
            <a:xfrm>
              <a:off x="2650602" y="1945537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方体 37">
              <a:extLst>
                <a:ext uri="{FF2B5EF4-FFF2-40B4-BE49-F238E27FC236}">
                  <a16:creationId xmlns:a16="http://schemas.microsoft.com/office/drawing/2014/main" id="{C6ECC1A1-76B2-074F-BD14-F04A5CE6075B}"/>
                </a:ext>
              </a:extLst>
            </p:cNvPr>
            <p:cNvSpPr/>
            <p:nvPr/>
          </p:nvSpPr>
          <p:spPr>
            <a:xfrm>
              <a:off x="2870156" y="2050221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3DDDA88-B2C4-064F-8A98-BF42FF684F32}"/>
              </a:ext>
            </a:extLst>
          </p:cNvPr>
          <p:cNvGrpSpPr/>
          <p:nvPr/>
        </p:nvGrpSpPr>
        <p:grpSpPr>
          <a:xfrm>
            <a:off x="208165" y="1082233"/>
            <a:ext cx="2029908" cy="3970116"/>
            <a:chOff x="1925016" y="434051"/>
            <a:chExt cx="2029908" cy="3970116"/>
          </a:xfrm>
        </p:grpSpPr>
        <p:sp>
          <p:nvSpPr>
            <p:cNvPr id="28" name="フローチャート: 代替処理 27">
              <a:extLst>
                <a:ext uri="{FF2B5EF4-FFF2-40B4-BE49-F238E27FC236}">
                  <a16:creationId xmlns:a16="http://schemas.microsoft.com/office/drawing/2014/main" id="{4D694778-D90E-9D4A-81EE-9BB1A856E2C9}"/>
                </a:ext>
              </a:extLst>
            </p:cNvPr>
            <p:cNvSpPr/>
            <p:nvPr/>
          </p:nvSpPr>
          <p:spPr>
            <a:xfrm>
              <a:off x="1925016" y="434051"/>
              <a:ext cx="2029908" cy="3970116"/>
            </a:xfrm>
            <a:prstGeom prst="flowChartAlternateProcess">
              <a:avLst/>
            </a:prstGeom>
            <a:solidFill>
              <a:srgbClr val="FBE5D6">
                <a:alpha val="63922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6B90F193-9402-824B-9BCC-B527DDF87905}"/>
                </a:ext>
              </a:extLst>
            </p:cNvPr>
            <p:cNvSpPr/>
            <p:nvPr/>
          </p:nvSpPr>
          <p:spPr>
            <a:xfrm>
              <a:off x="2031356" y="775503"/>
              <a:ext cx="908614" cy="2491452"/>
            </a:xfrm>
            <a:prstGeom prst="cube">
              <a:avLst>
                <a:gd name="adj" fmla="val 9196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5DF38B97-68AD-DD44-AD6A-9B3F14892E4A}"/>
                </a:ext>
              </a:extLst>
            </p:cNvPr>
            <p:cNvSpPr/>
            <p:nvPr/>
          </p:nvSpPr>
          <p:spPr>
            <a:xfrm>
              <a:off x="2205704" y="818915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直方体 30">
              <a:extLst>
                <a:ext uri="{FF2B5EF4-FFF2-40B4-BE49-F238E27FC236}">
                  <a16:creationId xmlns:a16="http://schemas.microsoft.com/office/drawing/2014/main" id="{AC87C2E1-3ACA-9C48-8490-5B4B7C007F46}"/>
                </a:ext>
              </a:extLst>
            </p:cNvPr>
            <p:cNvSpPr/>
            <p:nvPr/>
          </p:nvSpPr>
          <p:spPr>
            <a:xfrm>
              <a:off x="2450216" y="862327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BA01E20-C1AB-7C49-9908-F5F72400C5C4}"/>
                </a:ext>
              </a:extLst>
            </p:cNvPr>
            <p:cNvCxnSpPr/>
            <p:nvPr/>
          </p:nvCxnSpPr>
          <p:spPr>
            <a:xfrm>
              <a:off x="3078866" y="2245489"/>
              <a:ext cx="410901" cy="17362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直方体 32">
              <a:extLst>
                <a:ext uri="{FF2B5EF4-FFF2-40B4-BE49-F238E27FC236}">
                  <a16:creationId xmlns:a16="http://schemas.microsoft.com/office/drawing/2014/main" id="{3B0113B1-DA3A-E348-BFC7-74017B34A973}"/>
                </a:ext>
              </a:extLst>
            </p:cNvPr>
            <p:cNvSpPr/>
            <p:nvPr/>
          </p:nvSpPr>
          <p:spPr>
            <a:xfrm>
              <a:off x="2730175" y="905739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直方体 33">
              <a:extLst>
                <a:ext uri="{FF2B5EF4-FFF2-40B4-BE49-F238E27FC236}">
                  <a16:creationId xmlns:a16="http://schemas.microsoft.com/office/drawing/2014/main" id="{546244D9-2F40-2744-A782-E6947B719E21}"/>
                </a:ext>
              </a:extLst>
            </p:cNvPr>
            <p:cNvSpPr/>
            <p:nvPr/>
          </p:nvSpPr>
          <p:spPr>
            <a:xfrm>
              <a:off x="2969992" y="949151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956A5A-F101-2E45-B9D6-AC8573AAAFD4}"/>
                </a:ext>
              </a:extLst>
            </p:cNvPr>
            <p:cNvSpPr txBox="1"/>
            <p:nvPr/>
          </p:nvSpPr>
          <p:spPr>
            <a:xfrm>
              <a:off x="2270556" y="379656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/>
                <a:t>畳み込み層</a:t>
              </a:r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07A26CD2-471B-9148-A9E6-391DD2AC1AD6}"/>
              </a:ext>
            </a:extLst>
          </p:cNvPr>
          <p:cNvGrpSpPr/>
          <p:nvPr/>
        </p:nvGrpSpPr>
        <p:grpSpPr>
          <a:xfrm>
            <a:off x="7319700" y="1461875"/>
            <a:ext cx="1871480" cy="3200400"/>
            <a:chOff x="2163483" y="127151"/>
            <a:chExt cx="2029908" cy="3970116"/>
          </a:xfrm>
        </p:grpSpPr>
        <p:sp>
          <p:nvSpPr>
            <p:cNvPr id="40" name="フローチャート: 代替処理 39">
              <a:extLst>
                <a:ext uri="{FF2B5EF4-FFF2-40B4-BE49-F238E27FC236}">
                  <a16:creationId xmlns:a16="http://schemas.microsoft.com/office/drawing/2014/main" id="{B6748640-ADB3-AD40-8AAC-FD334AFD1001}"/>
                </a:ext>
              </a:extLst>
            </p:cNvPr>
            <p:cNvSpPr/>
            <p:nvPr/>
          </p:nvSpPr>
          <p:spPr>
            <a:xfrm>
              <a:off x="2163483" y="127151"/>
              <a:ext cx="2029908" cy="3970116"/>
            </a:xfrm>
            <a:prstGeom prst="flowChartAlternateProcess">
              <a:avLst/>
            </a:prstGeom>
            <a:solidFill>
              <a:srgbClr val="F9B0CA">
                <a:alpha val="61176"/>
              </a:srgb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直方体 40">
              <a:extLst>
                <a:ext uri="{FF2B5EF4-FFF2-40B4-BE49-F238E27FC236}">
                  <a16:creationId xmlns:a16="http://schemas.microsoft.com/office/drawing/2014/main" id="{2354A0CE-5735-3544-976E-A456710D3B54}"/>
                </a:ext>
              </a:extLst>
            </p:cNvPr>
            <p:cNvSpPr/>
            <p:nvPr/>
          </p:nvSpPr>
          <p:spPr>
            <a:xfrm>
              <a:off x="3164891" y="1207991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E2985D7-9E7A-474F-AB8B-7862FD2BA5FF}"/>
                </a:ext>
              </a:extLst>
            </p:cNvPr>
            <p:cNvSpPr txBox="1"/>
            <p:nvPr/>
          </p:nvSpPr>
          <p:spPr>
            <a:xfrm>
              <a:off x="2536566" y="3231777"/>
              <a:ext cx="1201792" cy="45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全結合層</a:t>
              </a:r>
              <a:endParaRPr kumimoji="1" lang="ja-JP" altLang="en-US"/>
            </a:p>
          </p:txBody>
        </p:sp>
        <p:sp>
          <p:nvSpPr>
            <p:cNvPr id="64" name="直方体 63">
              <a:extLst>
                <a:ext uri="{FF2B5EF4-FFF2-40B4-BE49-F238E27FC236}">
                  <a16:creationId xmlns:a16="http://schemas.microsoft.com/office/drawing/2014/main" id="{4927FAF9-BCA2-C44E-9A00-9884066F72FF}"/>
                </a:ext>
              </a:extLst>
            </p:cNvPr>
            <p:cNvSpPr/>
            <p:nvPr/>
          </p:nvSpPr>
          <p:spPr>
            <a:xfrm>
              <a:off x="3053268" y="1322100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直方体 64">
              <a:extLst>
                <a:ext uri="{FF2B5EF4-FFF2-40B4-BE49-F238E27FC236}">
                  <a16:creationId xmlns:a16="http://schemas.microsoft.com/office/drawing/2014/main" id="{073069E9-CBC5-F74B-8D2B-28EE731872A4}"/>
                </a:ext>
              </a:extLst>
            </p:cNvPr>
            <p:cNvSpPr/>
            <p:nvPr/>
          </p:nvSpPr>
          <p:spPr>
            <a:xfrm>
              <a:off x="2941645" y="1436209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直方体 65">
              <a:extLst>
                <a:ext uri="{FF2B5EF4-FFF2-40B4-BE49-F238E27FC236}">
                  <a16:creationId xmlns:a16="http://schemas.microsoft.com/office/drawing/2014/main" id="{E8874494-964D-6343-B445-544A0425BD74}"/>
                </a:ext>
              </a:extLst>
            </p:cNvPr>
            <p:cNvSpPr/>
            <p:nvPr/>
          </p:nvSpPr>
          <p:spPr>
            <a:xfrm>
              <a:off x="2830023" y="1550318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直方体 66">
              <a:extLst>
                <a:ext uri="{FF2B5EF4-FFF2-40B4-BE49-F238E27FC236}">
                  <a16:creationId xmlns:a16="http://schemas.microsoft.com/office/drawing/2014/main" id="{66673A08-E7A2-194D-B383-1F9E71D49B29}"/>
                </a:ext>
              </a:extLst>
            </p:cNvPr>
            <p:cNvSpPr/>
            <p:nvPr/>
          </p:nvSpPr>
          <p:spPr>
            <a:xfrm>
              <a:off x="2718400" y="1664428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直方体 67">
              <a:extLst>
                <a:ext uri="{FF2B5EF4-FFF2-40B4-BE49-F238E27FC236}">
                  <a16:creationId xmlns:a16="http://schemas.microsoft.com/office/drawing/2014/main" id="{A8B154BB-A49F-9149-8B02-F5DBCB9E4FBB}"/>
                </a:ext>
              </a:extLst>
            </p:cNvPr>
            <p:cNvSpPr/>
            <p:nvPr/>
          </p:nvSpPr>
          <p:spPr>
            <a:xfrm>
              <a:off x="2606777" y="1778537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直方体 68">
              <a:extLst>
                <a:ext uri="{FF2B5EF4-FFF2-40B4-BE49-F238E27FC236}">
                  <a16:creationId xmlns:a16="http://schemas.microsoft.com/office/drawing/2014/main" id="{440EA0C3-8DCB-E049-AEDF-93C192EF14C3}"/>
                </a:ext>
              </a:extLst>
            </p:cNvPr>
            <p:cNvSpPr/>
            <p:nvPr/>
          </p:nvSpPr>
          <p:spPr>
            <a:xfrm>
              <a:off x="2495154" y="1892646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直方体 69">
              <a:extLst>
                <a:ext uri="{FF2B5EF4-FFF2-40B4-BE49-F238E27FC236}">
                  <a16:creationId xmlns:a16="http://schemas.microsoft.com/office/drawing/2014/main" id="{4B906024-1779-3044-A275-E5AC713C01C7}"/>
                </a:ext>
              </a:extLst>
            </p:cNvPr>
            <p:cNvSpPr/>
            <p:nvPr/>
          </p:nvSpPr>
          <p:spPr>
            <a:xfrm>
              <a:off x="2383531" y="2006756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828C6E1-17C5-E341-9DD0-3DAAAFF48062}"/>
              </a:ext>
            </a:extLst>
          </p:cNvPr>
          <p:cNvGrpSpPr/>
          <p:nvPr/>
        </p:nvGrpSpPr>
        <p:grpSpPr>
          <a:xfrm>
            <a:off x="5094566" y="1478672"/>
            <a:ext cx="1871480" cy="3200400"/>
            <a:chOff x="5094566" y="1478672"/>
            <a:chExt cx="1871480" cy="3200400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FE04CB26-EC5D-5D4E-A8DD-A5D07ACFDEFF}"/>
                </a:ext>
              </a:extLst>
            </p:cNvPr>
            <p:cNvGrpSpPr/>
            <p:nvPr/>
          </p:nvGrpSpPr>
          <p:grpSpPr>
            <a:xfrm>
              <a:off x="5094566" y="1478672"/>
              <a:ext cx="1871480" cy="3200400"/>
              <a:chOff x="1746522" y="763284"/>
              <a:chExt cx="2029908" cy="3970116"/>
            </a:xfrm>
            <a:solidFill>
              <a:schemeClr val="accent4">
                <a:lumMod val="20000"/>
                <a:lumOff val="8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フローチャート: 代替処理 46">
                    <a:extLst>
                      <a:ext uri="{FF2B5EF4-FFF2-40B4-BE49-F238E27FC236}">
                        <a16:creationId xmlns:a16="http://schemas.microsoft.com/office/drawing/2014/main" id="{E7045E9A-6B15-8C48-8BEE-086D4214D140}"/>
                      </a:ext>
                    </a:extLst>
                  </p:cNvPr>
                  <p:cNvSpPr/>
                  <p:nvPr/>
                </p:nvSpPr>
                <p:spPr>
                  <a:xfrm>
                    <a:off x="1746522" y="763284"/>
                    <a:ext cx="2029908" cy="3970116"/>
                  </a:xfrm>
                  <a:prstGeom prst="flowChartAlternateProcess">
                    <a:avLst/>
                  </a:prstGeom>
                  <a:grpFill/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effectLst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&gt;0)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≤0)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47" name="フローチャート: 代替処理 46">
                    <a:extLst>
                      <a:ext uri="{FF2B5EF4-FFF2-40B4-BE49-F238E27FC236}">
                        <a16:creationId xmlns:a16="http://schemas.microsoft.com/office/drawing/2014/main" id="{E7045E9A-6B15-8C48-8BEE-086D4214D1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22" y="763284"/>
                    <a:ext cx="2029908" cy="3970116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42667" b="-39764"/>
                    </a:stretch>
                  </a:blip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effectLst>
                    <a:softEdge rad="31750"/>
                  </a:effectLst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A9D9F7A-F6AC-7F4D-952F-2951999D14F9}"/>
                  </a:ext>
                </a:extLst>
              </p:cNvPr>
              <p:cNvSpPr txBox="1"/>
              <p:nvPr/>
            </p:nvSpPr>
            <p:spPr>
              <a:xfrm>
                <a:off x="2160580" y="3840379"/>
                <a:ext cx="1201792" cy="801778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活性化層</a:t>
                </a:r>
                <a:endParaRPr lang="en-US" altLang="ja-JP" dirty="0"/>
              </a:p>
              <a:p>
                <a:pPr algn="r"/>
                <a:r>
                  <a:rPr kumimoji="1" lang="en-US" altLang="ja-JP" dirty="0"/>
                  <a:t>(</a:t>
                </a:r>
                <a:r>
                  <a:rPr kumimoji="1" lang="en-US" altLang="ja-JP" dirty="0" err="1"/>
                  <a:t>ReLU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629C253-3EBC-DF4C-B66B-4438F95AFA11}"/>
                </a:ext>
              </a:extLst>
            </p:cNvPr>
            <p:cNvGrpSpPr/>
            <p:nvPr/>
          </p:nvGrpSpPr>
          <p:grpSpPr>
            <a:xfrm>
              <a:off x="5321591" y="1825585"/>
              <a:ext cx="1373239" cy="1189106"/>
              <a:chOff x="4145368" y="4444745"/>
              <a:chExt cx="2348029" cy="2348029"/>
            </a:xfrm>
          </p:grpSpPr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169CD7BB-B02E-C142-B34A-D60C10E09062}"/>
                  </a:ext>
                </a:extLst>
              </p:cNvPr>
              <p:cNvCxnSpPr/>
              <p:nvPr/>
            </p:nvCxnSpPr>
            <p:spPr>
              <a:xfrm>
                <a:off x="4145368" y="6319777"/>
                <a:ext cx="2348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BE36F845-EBBA-8D49-B589-7A3809B81D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651608" y="5618760"/>
                <a:ext cx="2348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6DEF7AA1-0E06-4148-8FB5-976C6BF69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5368" y="6319778"/>
                <a:ext cx="6802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1093059A-2C32-C74B-BD8E-3FE0FF733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622" y="5063924"/>
                <a:ext cx="1204684" cy="12674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594060A-BD86-1342-AA4E-2BA3150F10EC}"/>
              </a:ext>
            </a:extLst>
          </p:cNvPr>
          <p:cNvSpPr txBox="1"/>
          <p:nvPr/>
        </p:nvSpPr>
        <p:spPr>
          <a:xfrm>
            <a:off x="540327" y="36021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Convolution</a:t>
            </a:r>
            <a:r>
              <a:rPr kumimoji="1" lang="ja-JP" altLang="en-US"/>
              <a:t> 説明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6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F60B94-976A-C441-9E1B-BF93025F0B9B}"/>
              </a:ext>
            </a:extLst>
          </p:cNvPr>
          <p:cNvSpPr txBox="1"/>
          <p:nvPr/>
        </p:nvSpPr>
        <p:spPr>
          <a:xfrm>
            <a:off x="360218" y="387927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Neural</a:t>
            </a:r>
            <a:r>
              <a:rPr kumimoji="1" lang="ja-JP" altLang="en-US"/>
              <a:t>ネット</a:t>
            </a:r>
            <a:endParaRPr kumimoji="1" lang="en-US" altLang="ja-JP" dirty="0"/>
          </a:p>
          <a:p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D13E55A-2C1E-DD43-A895-AD20969F88AD}"/>
              </a:ext>
            </a:extLst>
          </p:cNvPr>
          <p:cNvGrpSpPr/>
          <p:nvPr/>
        </p:nvGrpSpPr>
        <p:grpSpPr>
          <a:xfrm>
            <a:off x="360218" y="1034258"/>
            <a:ext cx="3879273" cy="2394742"/>
            <a:chOff x="2458526" y="2050473"/>
            <a:chExt cx="5009346" cy="2979004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98E5A910-8FFC-5843-B725-DFFFB171AB38}"/>
                </a:ext>
              </a:extLst>
            </p:cNvPr>
            <p:cNvSpPr/>
            <p:nvPr/>
          </p:nvSpPr>
          <p:spPr>
            <a:xfrm>
              <a:off x="5016000" y="3089564"/>
              <a:ext cx="1080000" cy="10800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629D3F86-0017-DB49-A666-576352001B53}"/>
                    </a:ext>
                  </a:extLst>
                </p:cNvPr>
                <p:cNvSpPr txBox="1"/>
                <p:nvPr/>
              </p:nvSpPr>
              <p:spPr>
                <a:xfrm>
                  <a:off x="2458526" y="2050473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629D3F86-0017-DB49-A666-576352001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2050473"/>
                  <a:ext cx="74187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DC6F091-E931-1342-800E-9BB24A609BBC}"/>
                    </a:ext>
                  </a:extLst>
                </p:cNvPr>
                <p:cNvSpPr txBox="1"/>
                <p:nvPr/>
              </p:nvSpPr>
              <p:spPr>
                <a:xfrm>
                  <a:off x="2458526" y="2677461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DC6F091-E931-1342-800E-9BB24A609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2677461"/>
                  <a:ext cx="74187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C7E20C1-EEC7-084D-A267-1E0773830843}"/>
                    </a:ext>
                  </a:extLst>
                </p:cNvPr>
                <p:cNvSpPr txBox="1"/>
                <p:nvPr/>
              </p:nvSpPr>
              <p:spPr>
                <a:xfrm>
                  <a:off x="2458526" y="4660145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C7E20C1-EEC7-084D-A267-1E0773830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4660145"/>
                  <a:ext cx="74187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BEC67A0-B31E-6B46-8307-B0ABCD39FBA8}"/>
                    </a:ext>
                  </a:extLst>
                </p:cNvPr>
                <p:cNvSpPr txBox="1"/>
                <p:nvPr/>
              </p:nvSpPr>
              <p:spPr>
                <a:xfrm>
                  <a:off x="2458526" y="3304449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BEC67A0-B31E-6B46-8307-B0ABCD39F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3304449"/>
                  <a:ext cx="74187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080EE82-1C02-0940-9B0C-225117377371}"/>
                </a:ext>
              </a:extLst>
            </p:cNvPr>
            <p:cNvSpPr txBox="1"/>
            <p:nvPr/>
          </p:nvSpPr>
          <p:spPr>
            <a:xfrm rot="5400000">
              <a:off x="2593936" y="3982298"/>
              <a:ext cx="47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FC337CA-CEA5-914C-8D10-B4A536F6779C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200399" y="2235139"/>
              <a:ext cx="1973763" cy="1012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F6166D2-D5CD-A946-AD57-0F6FF33D3C0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00399" y="2862127"/>
              <a:ext cx="1815601" cy="506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53AA4F91-C95B-BA4A-A8FC-2F824A8A6084}"/>
                </a:ext>
              </a:extLst>
            </p:cNvPr>
            <p:cNvCxnSpPr>
              <a:cxnSpLocks/>
              <a:stCxn id="7" idx="3"/>
              <a:endCxn id="3" idx="2"/>
            </p:cNvCxnSpPr>
            <p:nvPr/>
          </p:nvCxnSpPr>
          <p:spPr>
            <a:xfrm>
              <a:off x="3200399" y="3489115"/>
              <a:ext cx="1815601" cy="140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C68394D8-75A0-1E4D-8E29-6ED9B7FD4AAB}"/>
                </a:ext>
              </a:extLst>
            </p:cNvPr>
            <p:cNvCxnSpPr>
              <a:cxnSpLocks/>
              <a:stCxn id="6" idx="3"/>
              <a:endCxn id="3" idx="3"/>
            </p:cNvCxnSpPr>
            <p:nvPr/>
          </p:nvCxnSpPr>
          <p:spPr>
            <a:xfrm flipV="1">
              <a:off x="3200399" y="4011402"/>
              <a:ext cx="1973763" cy="8334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09AF18E-72DB-894B-AA0E-8990FE0572B9}"/>
                    </a:ext>
                  </a:extLst>
                </p:cNvPr>
                <p:cNvSpPr txBox="1"/>
                <p:nvPr/>
              </p:nvSpPr>
              <p:spPr>
                <a:xfrm>
                  <a:off x="3644128" y="2308129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09AF18E-72DB-894B-AA0E-8990FE057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2308129"/>
                  <a:ext cx="74187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D05CEC55-F80F-7642-943E-251710269406}"/>
                    </a:ext>
                  </a:extLst>
                </p:cNvPr>
                <p:cNvSpPr txBox="1"/>
                <p:nvPr/>
              </p:nvSpPr>
              <p:spPr>
                <a:xfrm>
                  <a:off x="3644128" y="2722417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D05CEC55-F80F-7642-943E-251710269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2722417"/>
                  <a:ext cx="74187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0333F09-B5F4-7A43-A595-A92BEAF17CC9}"/>
                    </a:ext>
                  </a:extLst>
                </p:cNvPr>
                <p:cNvSpPr txBox="1"/>
                <p:nvPr/>
              </p:nvSpPr>
              <p:spPr>
                <a:xfrm>
                  <a:off x="3644128" y="3208674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0333F09-B5F4-7A43-A595-A92BEAF17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3208674"/>
                  <a:ext cx="74187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CA30ECE-6F5B-3641-9FB8-E4F4E2140DC0}"/>
                    </a:ext>
                  </a:extLst>
                </p:cNvPr>
                <p:cNvSpPr txBox="1"/>
                <p:nvPr/>
              </p:nvSpPr>
              <p:spPr>
                <a:xfrm>
                  <a:off x="3644128" y="4192346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CA30ECE-6F5B-3641-9FB8-E4F4E2140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4192346"/>
                  <a:ext cx="74187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B0989684-AA23-1747-9520-7C7C2B6A265D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6096000" y="3629564"/>
              <a:ext cx="7356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988309E-ECE7-474D-8CCB-F99B6DE8E866}"/>
                    </a:ext>
                  </a:extLst>
                </p:cNvPr>
                <p:cNvSpPr txBox="1"/>
                <p:nvPr/>
              </p:nvSpPr>
              <p:spPr>
                <a:xfrm>
                  <a:off x="6725999" y="3429000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988309E-ECE7-474D-8CCB-F99B6DE8E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999" y="3429000"/>
                  <a:ext cx="74187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B7F0770-EA96-5949-8094-A158BDA9C3C0}"/>
              </a:ext>
            </a:extLst>
          </p:cNvPr>
          <p:cNvGrpSpPr/>
          <p:nvPr/>
        </p:nvGrpSpPr>
        <p:grpSpPr>
          <a:xfrm>
            <a:off x="4890654" y="672185"/>
            <a:ext cx="5514528" cy="3128356"/>
            <a:chOff x="4890654" y="672185"/>
            <a:chExt cx="5514528" cy="3128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8CE3658-5527-504C-AD9E-95FABB49FDA9}"/>
                    </a:ext>
                  </a:extLst>
                </p:cNvPr>
                <p:cNvSpPr txBox="1"/>
                <p:nvPr/>
              </p:nvSpPr>
              <p:spPr>
                <a:xfrm>
                  <a:off x="4890654" y="672185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8CE3658-5527-504C-AD9E-95FABB49F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672185"/>
                  <a:ext cx="574512" cy="296896"/>
                </a:xfrm>
                <a:prstGeom prst="rect">
                  <a:avLst/>
                </a:prstGeom>
                <a:blipFill>
                  <a:blip r:embed="rId11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77857E5-1C95-9E48-BAC2-0645E23270FF}"/>
                    </a:ext>
                  </a:extLst>
                </p:cNvPr>
                <p:cNvSpPr txBox="1"/>
                <p:nvPr/>
              </p:nvSpPr>
              <p:spPr>
                <a:xfrm>
                  <a:off x="4890654" y="1176204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77857E5-1C95-9E48-BAC2-0645E2327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1176204"/>
                  <a:ext cx="574512" cy="296896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0FFA7DC-8052-6B4A-BBC3-52E27542A31D}"/>
                    </a:ext>
                  </a:extLst>
                </p:cNvPr>
                <p:cNvSpPr txBox="1"/>
                <p:nvPr/>
              </p:nvSpPr>
              <p:spPr>
                <a:xfrm>
                  <a:off x="4890654" y="3503645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0FFA7DC-8052-6B4A-BBC3-52E27542A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3503645"/>
                  <a:ext cx="574512" cy="296896"/>
                </a:xfrm>
                <a:prstGeom prst="rect">
                  <a:avLst/>
                </a:prstGeom>
                <a:blipFill>
                  <a:blip r:embed="rId13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F2F6B3-DCE0-0744-A57C-BE1165031D65}"/>
                    </a:ext>
                  </a:extLst>
                </p:cNvPr>
                <p:cNvSpPr txBox="1"/>
                <p:nvPr/>
              </p:nvSpPr>
              <p:spPr>
                <a:xfrm>
                  <a:off x="4890654" y="1680223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F2F6B3-DCE0-0744-A57C-BE1165031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1680223"/>
                  <a:ext cx="574512" cy="296896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B4C31CA-C473-704E-A535-28A9DCA861DD}"/>
                </a:ext>
              </a:extLst>
            </p:cNvPr>
            <p:cNvSpPr txBox="1"/>
            <p:nvPr/>
          </p:nvSpPr>
          <p:spPr>
            <a:xfrm rot="5400000">
              <a:off x="4988576" y="2604366"/>
              <a:ext cx="378667" cy="28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E46BB980-EE41-6940-978F-F4019774A5F8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>
              <a:off x="5465166" y="820633"/>
              <a:ext cx="1733989" cy="345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82FD425-B8D9-0847-97B8-060816760533}"/>
                </a:ext>
              </a:extLst>
            </p:cNvPr>
            <p:cNvCxnSpPr>
              <a:cxnSpLocks/>
              <a:stCxn id="37" idx="3"/>
              <a:endCxn id="35" idx="2"/>
            </p:cNvCxnSpPr>
            <p:nvPr/>
          </p:nvCxnSpPr>
          <p:spPr>
            <a:xfrm flipV="1">
              <a:off x="5465166" y="1293100"/>
              <a:ext cx="1681268" cy="31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7D9D02E-005A-D14A-BEB3-FFC59CC4C468}"/>
                </a:ext>
              </a:extLst>
            </p:cNvPr>
            <p:cNvCxnSpPr>
              <a:cxnSpLocks/>
              <a:stCxn id="39" idx="3"/>
              <a:endCxn id="35" idx="2"/>
            </p:cNvCxnSpPr>
            <p:nvPr/>
          </p:nvCxnSpPr>
          <p:spPr>
            <a:xfrm flipV="1">
              <a:off x="5465166" y="1293100"/>
              <a:ext cx="1681268" cy="5355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06CD42E-6C79-6742-A956-9BDE49F340EA}"/>
                </a:ext>
              </a:extLst>
            </p:cNvPr>
            <p:cNvCxnSpPr>
              <a:cxnSpLocks/>
              <a:stCxn id="38" idx="3"/>
              <a:endCxn id="35" idx="3"/>
            </p:cNvCxnSpPr>
            <p:nvPr/>
          </p:nvCxnSpPr>
          <p:spPr>
            <a:xfrm flipV="1">
              <a:off x="5465166" y="1420379"/>
              <a:ext cx="1733989" cy="2231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E0FE6640-4E0F-5B41-A5FB-29D34B12F179}"/>
                </a:ext>
              </a:extLst>
            </p:cNvPr>
            <p:cNvCxnSpPr>
              <a:cxnSpLocks/>
              <a:stCxn id="50" idx="3"/>
              <a:endCxn id="121" idx="1"/>
            </p:cNvCxnSpPr>
            <p:nvPr/>
          </p:nvCxnSpPr>
          <p:spPr>
            <a:xfrm>
              <a:off x="7615061" y="1284225"/>
              <a:ext cx="1567609" cy="18553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F23E403E-12CD-9A44-BDF3-42B6836E0D61}"/>
                </a:ext>
              </a:extLst>
            </p:cNvPr>
            <p:cNvGrpSpPr/>
            <p:nvPr/>
          </p:nvGrpSpPr>
          <p:grpSpPr>
            <a:xfrm>
              <a:off x="7040549" y="1099559"/>
              <a:ext cx="574512" cy="373541"/>
              <a:chOff x="6979807" y="1099559"/>
              <a:chExt cx="574512" cy="373541"/>
            </a:xfrm>
          </p:grpSpPr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9738C22F-CE8F-EB49-8BE5-6CC33FEF1728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DE3E6D8A-187B-E240-8AAE-B7CBFB548E3F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DE3E6D8A-187B-E240-8AAE-B7CBFB548E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B909CFA3-18CB-AA48-8907-B430814C723B}"/>
                </a:ext>
              </a:extLst>
            </p:cNvPr>
            <p:cNvCxnSpPr>
              <a:cxnSpLocks/>
              <a:stCxn id="36" idx="3"/>
              <a:endCxn id="68" idx="1"/>
            </p:cNvCxnSpPr>
            <p:nvPr/>
          </p:nvCxnSpPr>
          <p:spPr>
            <a:xfrm>
              <a:off x="5465166" y="820633"/>
              <a:ext cx="1733989" cy="946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B61FB7D1-4646-214C-808F-1FBD0AB55492}"/>
                </a:ext>
              </a:extLst>
            </p:cNvPr>
            <p:cNvCxnSpPr>
              <a:cxnSpLocks/>
              <a:stCxn id="37" idx="3"/>
              <a:endCxn id="68" idx="2"/>
            </p:cNvCxnSpPr>
            <p:nvPr/>
          </p:nvCxnSpPr>
          <p:spPr>
            <a:xfrm>
              <a:off x="5465166" y="1324652"/>
              <a:ext cx="1681268" cy="569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392179CD-E2D5-234E-B609-20420FB14D99}"/>
                </a:ext>
              </a:extLst>
            </p:cNvPr>
            <p:cNvCxnSpPr>
              <a:cxnSpLocks/>
              <a:stCxn id="39" idx="3"/>
              <a:endCxn id="68" idx="2"/>
            </p:cNvCxnSpPr>
            <p:nvPr/>
          </p:nvCxnSpPr>
          <p:spPr>
            <a:xfrm>
              <a:off x="5465166" y="1828671"/>
              <a:ext cx="1681268" cy="65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BD03C192-EAC2-134E-BAAF-E5EC6C0870C4}"/>
                </a:ext>
              </a:extLst>
            </p:cNvPr>
            <p:cNvCxnSpPr>
              <a:cxnSpLocks/>
              <a:stCxn id="38" idx="3"/>
              <a:endCxn id="68" idx="3"/>
            </p:cNvCxnSpPr>
            <p:nvPr/>
          </p:nvCxnSpPr>
          <p:spPr>
            <a:xfrm flipV="1">
              <a:off x="5465166" y="2021752"/>
              <a:ext cx="1733989" cy="16303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3E2E37B6-25B2-7F4A-BBA3-AE1A3DF55065}"/>
                </a:ext>
              </a:extLst>
            </p:cNvPr>
            <p:cNvGrpSpPr/>
            <p:nvPr/>
          </p:nvGrpSpPr>
          <p:grpSpPr>
            <a:xfrm>
              <a:off x="7040549" y="1700932"/>
              <a:ext cx="574512" cy="373541"/>
              <a:chOff x="6979807" y="1099559"/>
              <a:chExt cx="574512" cy="373541"/>
            </a:xfrm>
          </p:grpSpPr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77682E11-E13F-BF42-B751-B6332FCB8B5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6538D4B8-2EC5-8C4E-9820-25CCE6722A3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6538D4B8-2EC5-8C4E-9820-25CCE6722A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CA199CE-8460-4144-AF99-AA24E84A584D}"/>
                </a:ext>
              </a:extLst>
            </p:cNvPr>
            <p:cNvCxnSpPr>
              <a:cxnSpLocks/>
              <a:stCxn id="36" idx="3"/>
              <a:endCxn id="79" idx="1"/>
            </p:cNvCxnSpPr>
            <p:nvPr/>
          </p:nvCxnSpPr>
          <p:spPr>
            <a:xfrm>
              <a:off x="5465166" y="820633"/>
              <a:ext cx="1735360" cy="1797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84AED4C-011F-B94B-85FF-29B1F5F35030}"/>
                </a:ext>
              </a:extLst>
            </p:cNvPr>
            <p:cNvCxnSpPr>
              <a:cxnSpLocks/>
              <a:stCxn id="37" idx="3"/>
              <a:endCxn id="79" idx="2"/>
            </p:cNvCxnSpPr>
            <p:nvPr/>
          </p:nvCxnSpPr>
          <p:spPr>
            <a:xfrm>
              <a:off x="5465166" y="1324652"/>
              <a:ext cx="1682639" cy="1420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7CCB8709-0D82-124A-9717-E56E7E8BF496}"/>
                </a:ext>
              </a:extLst>
            </p:cNvPr>
            <p:cNvCxnSpPr>
              <a:cxnSpLocks/>
              <a:stCxn id="39" idx="3"/>
              <a:endCxn id="79" idx="2"/>
            </p:cNvCxnSpPr>
            <p:nvPr/>
          </p:nvCxnSpPr>
          <p:spPr>
            <a:xfrm>
              <a:off x="5465166" y="1828671"/>
              <a:ext cx="1682639" cy="9163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BE12C6B3-86B2-9B42-8568-4E7A20A205FC}"/>
                </a:ext>
              </a:extLst>
            </p:cNvPr>
            <p:cNvCxnSpPr>
              <a:cxnSpLocks/>
              <a:stCxn id="38" idx="3"/>
              <a:endCxn id="79" idx="3"/>
            </p:cNvCxnSpPr>
            <p:nvPr/>
          </p:nvCxnSpPr>
          <p:spPr>
            <a:xfrm flipV="1">
              <a:off x="5465166" y="2872261"/>
              <a:ext cx="1735360" cy="779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1672CB88-5D27-B746-93BF-4B79BB77AC65}"/>
                </a:ext>
              </a:extLst>
            </p:cNvPr>
            <p:cNvSpPr/>
            <p:nvPr/>
          </p:nvSpPr>
          <p:spPr>
            <a:xfrm>
              <a:off x="7147805" y="2564982"/>
              <a:ext cx="360000" cy="3600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5BE01364-6061-4E4C-A53E-618F9C27103C}"/>
                    </a:ext>
                  </a:extLst>
                </p:cNvPr>
                <p:cNvSpPr txBox="1"/>
                <p:nvPr/>
              </p:nvSpPr>
              <p:spPr>
                <a:xfrm>
                  <a:off x="7040549" y="2546315"/>
                  <a:ext cx="5745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5BE01364-6061-4E4C-A53E-618F9C271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549" y="2546315"/>
                  <a:ext cx="57451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6B115E4-8BB0-9449-BA1C-E55A374267DC}"/>
                </a:ext>
              </a:extLst>
            </p:cNvPr>
            <p:cNvCxnSpPr>
              <a:cxnSpLocks/>
              <a:stCxn id="37" idx="3"/>
              <a:endCxn id="94" idx="1"/>
            </p:cNvCxnSpPr>
            <p:nvPr/>
          </p:nvCxnSpPr>
          <p:spPr>
            <a:xfrm>
              <a:off x="5465166" y="1324652"/>
              <a:ext cx="1575383" cy="2235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01AB7413-4802-FD44-93A1-95F07F3C3146}"/>
                </a:ext>
              </a:extLst>
            </p:cNvPr>
            <p:cNvCxnSpPr>
              <a:cxnSpLocks/>
              <a:stCxn id="36" idx="3"/>
              <a:endCxn id="94" idx="1"/>
            </p:cNvCxnSpPr>
            <p:nvPr/>
          </p:nvCxnSpPr>
          <p:spPr>
            <a:xfrm>
              <a:off x="5465166" y="820633"/>
              <a:ext cx="1575383" cy="2739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1FD998EA-42FF-5C44-B2F9-9335A05077CD}"/>
                </a:ext>
              </a:extLst>
            </p:cNvPr>
            <p:cNvCxnSpPr>
              <a:cxnSpLocks/>
              <a:stCxn id="39" idx="3"/>
              <a:endCxn id="94" idx="1"/>
            </p:cNvCxnSpPr>
            <p:nvPr/>
          </p:nvCxnSpPr>
          <p:spPr>
            <a:xfrm>
              <a:off x="5465166" y="1828671"/>
              <a:ext cx="1575383" cy="1731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106220DA-54DE-4D49-8AA8-83D37A9BE132}"/>
                </a:ext>
              </a:extLst>
            </p:cNvPr>
            <p:cNvCxnSpPr>
              <a:cxnSpLocks/>
              <a:stCxn id="38" idx="3"/>
              <a:endCxn id="94" idx="1"/>
            </p:cNvCxnSpPr>
            <p:nvPr/>
          </p:nvCxnSpPr>
          <p:spPr>
            <a:xfrm flipV="1">
              <a:off x="5465166" y="3559760"/>
              <a:ext cx="1575383" cy="92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E14C3C5F-5485-BA46-996B-0C92569AAEB8}"/>
                </a:ext>
              </a:extLst>
            </p:cNvPr>
            <p:cNvGrpSpPr/>
            <p:nvPr/>
          </p:nvGrpSpPr>
          <p:grpSpPr>
            <a:xfrm>
              <a:off x="7040549" y="3375094"/>
              <a:ext cx="574512" cy="373541"/>
              <a:chOff x="6979807" y="1099559"/>
              <a:chExt cx="574512" cy="373541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18FF8A54-3AB3-C44B-9434-BA4A8B4D797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2872B22E-5272-6E4B-9B2C-BC742B58B2B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2872B22E-5272-6E4B-9B2C-BC742B58B2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B586A659-610D-B542-ABAA-48219BB96074}"/>
                </a:ext>
              </a:extLst>
            </p:cNvPr>
            <p:cNvCxnSpPr>
              <a:cxnSpLocks/>
              <a:stCxn id="50" idx="3"/>
              <a:endCxn id="115" idx="1"/>
            </p:cNvCxnSpPr>
            <p:nvPr/>
          </p:nvCxnSpPr>
          <p:spPr>
            <a:xfrm>
              <a:off x="7615061" y="1284225"/>
              <a:ext cx="1567609" cy="355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5C6E7CF3-C91B-0B45-AF7A-A7DD7B8449DA}"/>
                </a:ext>
              </a:extLst>
            </p:cNvPr>
            <p:cNvCxnSpPr>
              <a:cxnSpLocks/>
              <a:stCxn id="50" idx="3"/>
              <a:endCxn id="118" idx="1"/>
            </p:cNvCxnSpPr>
            <p:nvPr/>
          </p:nvCxnSpPr>
          <p:spPr>
            <a:xfrm>
              <a:off x="7615061" y="1284225"/>
              <a:ext cx="1567609" cy="1105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7B2EA734-50E6-EA45-A50B-23B533594AE7}"/>
                </a:ext>
              </a:extLst>
            </p:cNvPr>
            <p:cNvGrpSpPr/>
            <p:nvPr/>
          </p:nvGrpSpPr>
          <p:grpSpPr>
            <a:xfrm>
              <a:off x="9182670" y="1455439"/>
              <a:ext cx="574512" cy="373541"/>
              <a:chOff x="6979807" y="1099559"/>
              <a:chExt cx="574512" cy="373541"/>
            </a:xfrm>
          </p:grpSpPr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6E00D6A1-4F64-ED4E-96E9-E89065B40395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テキスト ボックス 114">
                    <a:extLst>
                      <a:ext uri="{FF2B5EF4-FFF2-40B4-BE49-F238E27FC236}">
                        <a16:creationId xmlns:a16="http://schemas.microsoft.com/office/drawing/2014/main" id="{07BDEDF0-4E57-054C-ABD6-27F1ABCB50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15" name="テキスト ボックス 114">
                    <a:extLst>
                      <a:ext uri="{FF2B5EF4-FFF2-40B4-BE49-F238E27FC236}">
                        <a16:creationId xmlns:a16="http://schemas.microsoft.com/office/drawing/2014/main" id="{07BDEDF0-4E57-054C-ABD6-27F1ABCB5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5E8D911A-A815-B540-BC14-63D0A38682D2}"/>
                </a:ext>
              </a:extLst>
            </p:cNvPr>
            <p:cNvGrpSpPr/>
            <p:nvPr/>
          </p:nvGrpSpPr>
          <p:grpSpPr>
            <a:xfrm>
              <a:off x="9182670" y="2205150"/>
              <a:ext cx="574512" cy="373541"/>
              <a:chOff x="6979807" y="1099559"/>
              <a:chExt cx="574512" cy="373541"/>
            </a:xfrm>
          </p:grpSpPr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2FDBBA0F-B7E6-D449-91FE-C6DCAD336907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9DBCACC5-9996-FD4F-B8EE-A1011297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9DBCACC5-9996-FD4F-B8EE-A101129721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4F742181-1B92-7F4F-9276-714E1E4C5535}"/>
                </a:ext>
              </a:extLst>
            </p:cNvPr>
            <p:cNvGrpSpPr/>
            <p:nvPr/>
          </p:nvGrpSpPr>
          <p:grpSpPr>
            <a:xfrm>
              <a:off x="9182670" y="2954861"/>
              <a:ext cx="574512" cy="373541"/>
              <a:chOff x="6979807" y="1099559"/>
              <a:chExt cx="574512" cy="373541"/>
            </a:xfrm>
          </p:grpSpPr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D3B441F9-4394-5843-A7DE-3507318408E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テキスト ボックス 120">
                    <a:extLst>
                      <a:ext uri="{FF2B5EF4-FFF2-40B4-BE49-F238E27FC236}">
                        <a16:creationId xmlns:a16="http://schemas.microsoft.com/office/drawing/2014/main" id="{8E680F9B-6D7F-F24B-A5F6-82ECDEEFE4B8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21" name="テキスト ボックス 120">
                    <a:extLst>
                      <a:ext uri="{FF2B5EF4-FFF2-40B4-BE49-F238E27FC236}">
                        <a16:creationId xmlns:a16="http://schemas.microsoft.com/office/drawing/2014/main" id="{8E680F9B-6D7F-F24B-A5F6-82ECDEEFE4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B2E3A32F-53BD-8743-8E8B-15C50FFF1CE2}"/>
                </a:ext>
              </a:extLst>
            </p:cNvPr>
            <p:cNvCxnSpPr>
              <a:cxnSpLocks/>
              <a:stCxn id="69" idx="3"/>
              <a:endCxn id="121" idx="1"/>
            </p:cNvCxnSpPr>
            <p:nvPr/>
          </p:nvCxnSpPr>
          <p:spPr>
            <a:xfrm>
              <a:off x="7615061" y="1885598"/>
              <a:ext cx="1567609" cy="1253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DB801F3D-A9A3-3743-A2F4-51628735B994}"/>
                </a:ext>
              </a:extLst>
            </p:cNvPr>
            <p:cNvCxnSpPr>
              <a:cxnSpLocks/>
              <a:endCxn id="115" idx="1"/>
            </p:cNvCxnSpPr>
            <p:nvPr/>
          </p:nvCxnSpPr>
          <p:spPr>
            <a:xfrm flipV="1">
              <a:off x="7607335" y="1640105"/>
              <a:ext cx="1575335" cy="2532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矢印コネクタ 129">
              <a:extLst>
                <a:ext uri="{FF2B5EF4-FFF2-40B4-BE49-F238E27FC236}">
                  <a16:creationId xmlns:a16="http://schemas.microsoft.com/office/drawing/2014/main" id="{49380191-A0B6-2D41-B7EA-E23D71D144FC}"/>
                </a:ext>
              </a:extLst>
            </p:cNvPr>
            <p:cNvCxnSpPr>
              <a:cxnSpLocks/>
              <a:stCxn id="69" idx="3"/>
              <a:endCxn id="118" idx="1"/>
            </p:cNvCxnSpPr>
            <p:nvPr/>
          </p:nvCxnSpPr>
          <p:spPr>
            <a:xfrm>
              <a:off x="7615061" y="1885598"/>
              <a:ext cx="1567609" cy="504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C7F252AD-2896-BA46-988D-A9CAEBE6A0E6}"/>
                </a:ext>
              </a:extLst>
            </p:cNvPr>
            <p:cNvCxnSpPr>
              <a:cxnSpLocks/>
              <a:stCxn id="85" idx="3"/>
              <a:endCxn id="121" idx="1"/>
            </p:cNvCxnSpPr>
            <p:nvPr/>
          </p:nvCxnSpPr>
          <p:spPr>
            <a:xfrm>
              <a:off x="7615061" y="2730981"/>
              <a:ext cx="1567609" cy="40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53813FCC-2561-814F-AD74-4AB13DCE69E5}"/>
                </a:ext>
              </a:extLst>
            </p:cNvPr>
            <p:cNvCxnSpPr>
              <a:cxnSpLocks/>
              <a:stCxn id="85" idx="3"/>
              <a:endCxn id="115" idx="1"/>
            </p:cNvCxnSpPr>
            <p:nvPr/>
          </p:nvCxnSpPr>
          <p:spPr>
            <a:xfrm flipV="1">
              <a:off x="7615061" y="1640105"/>
              <a:ext cx="1567609" cy="1090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97D9F7D3-E780-F94F-95C2-D305B0D97322}"/>
                </a:ext>
              </a:extLst>
            </p:cNvPr>
            <p:cNvCxnSpPr>
              <a:cxnSpLocks/>
              <a:stCxn id="85" idx="3"/>
              <a:endCxn id="118" idx="1"/>
            </p:cNvCxnSpPr>
            <p:nvPr/>
          </p:nvCxnSpPr>
          <p:spPr>
            <a:xfrm flipV="1">
              <a:off x="7615061" y="2389816"/>
              <a:ext cx="1567609" cy="341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7D8CCA91-5F55-4748-9899-2FAF430B54E6}"/>
                </a:ext>
              </a:extLst>
            </p:cNvPr>
            <p:cNvCxnSpPr>
              <a:cxnSpLocks/>
              <a:stCxn id="94" idx="3"/>
              <a:endCxn id="121" idx="1"/>
            </p:cNvCxnSpPr>
            <p:nvPr/>
          </p:nvCxnSpPr>
          <p:spPr>
            <a:xfrm flipV="1">
              <a:off x="7615061" y="3139527"/>
              <a:ext cx="1567609" cy="4202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B4007BFB-4E52-5C4A-A510-DBD4A4BD5863}"/>
                </a:ext>
              </a:extLst>
            </p:cNvPr>
            <p:cNvCxnSpPr>
              <a:cxnSpLocks/>
              <a:stCxn id="94" idx="3"/>
              <a:endCxn id="115" idx="1"/>
            </p:cNvCxnSpPr>
            <p:nvPr/>
          </p:nvCxnSpPr>
          <p:spPr>
            <a:xfrm flipV="1">
              <a:off x="7615061" y="1640105"/>
              <a:ext cx="1567609" cy="19196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FAD5AC3C-EE90-E34D-B6AB-F6F688DB6CC5}"/>
                </a:ext>
              </a:extLst>
            </p:cNvPr>
            <p:cNvCxnSpPr>
              <a:cxnSpLocks/>
              <a:stCxn id="94" idx="3"/>
              <a:endCxn id="118" idx="1"/>
            </p:cNvCxnSpPr>
            <p:nvPr/>
          </p:nvCxnSpPr>
          <p:spPr>
            <a:xfrm flipV="1">
              <a:off x="7615061" y="2389816"/>
              <a:ext cx="1567609" cy="11699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C6A44CAA-D7DD-2D48-9EAD-611C06A7B331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9757182" y="2389816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矢印コネクタ 165">
              <a:extLst>
                <a:ext uri="{FF2B5EF4-FFF2-40B4-BE49-F238E27FC236}">
                  <a16:creationId xmlns:a16="http://schemas.microsoft.com/office/drawing/2014/main" id="{5722BF57-82E3-D544-AADD-D2D1DA68114C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9757182" y="1640104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C62BDDAE-F2A9-934C-A9F1-71580E114C6F}"/>
                </a:ext>
              </a:extLst>
            </p:cNvPr>
            <p:cNvCxnSpPr>
              <a:cxnSpLocks/>
              <a:stCxn id="121" idx="3"/>
            </p:cNvCxnSpPr>
            <p:nvPr/>
          </p:nvCxnSpPr>
          <p:spPr>
            <a:xfrm>
              <a:off x="9757182" y="3139526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768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66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F6F172-F69A-3A4E-9272-292726E3B206}"/>
                  </a:ext>
                </a:extLst>
              </p:cNvPr>
              <p:cNvSpPr/>
              <p:nvPr/>
            </p:nvSpPr>
            <p:spPr>
              <a:xfrm>
                <a:off x="7961378" y="4452646"/>
                <a:ext cx="4202962" cy="204520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endParaRPr kumimoji="1" lang="en-US" altLang="ja-JP" i="1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は単語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は単語数</m:t>
                      </m:r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F6F172-F69A-3A4E-9272-292726E3B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78" y="4452646"/>
                <a:ext cx="4202962" cy="2045209"/>
              </a:xfrm>
              <a:prstGeom prst="rect">
                <a:avLst/>
              </a:prstGeom>
              <a:blipFill>
                <a:blip r:embed="rId2"/>
                <a:stretch>
                  <a:fillRect t="-26667" b="-181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E0FE9AC-4AE0-0749-954C-B974C2E6B881}"/>
              </a:ext>
            </a:extLst>
          </p:cNvPr>
          <p:cNvGrpSpPr/>
          <p:nvPr/>
        </p:nvGrpSpPr>
        <p:grpSpPr>
          <a:xfrm>
            <a:off x="130394" y="531763"/>
            <a:ext cx="7492073" cy="5794474"/>
            <a:chOff x="-114155" y="311414"/>
            <a:chExt cx="7492073" cy="5794474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4D1ED4A-F8AA-1540-97F1-591915A07A61}"/>
                </a:ext>
              </a:extLst>
            </p:cNvPr>
            <p:cNvGrpSpPr/>
            <p:nvPr/>
          </p:nvGrpSpPr>
          <p:grpSpPr>
            <a:xfrm>
              <a:off x="3179674" y="2123790"/>
              <a:ext cx="816864" cy="3050820"/>
              <a:chOff x="2798842" y="2084910"/>
              <a:chExt cx="816864" cy="3050820"/>
            </a:xfrm>
          </p:grpSpPr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1DD107AC-BD82-8A4D-B714-332591645CE9}"/>
                  </a:ext>
                </a:extLst>
              </p:cNvPr>
              <p:cNvSpPr/>
              <p:nvPr/>
            </p:nvSpPr>
            <p:spPr>
              <a:xfrm>
                <a:off x="2798842" y="2084910"/>
                <a:ext cx="816864" cy="30508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B52F3D9A-6A1F-C34D-A822-647935715C0F}"/>
                  </a:ext>
                </a:extLst>
              </p:cNvPr>
              <p:cNvSpPr/>
              <p:nvPr/>
            </p:nvSpPr>
            <p:spPr>
              <a:xfrm>
                <a:off x="2919274" y="2165568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43488E46-2C21-464D-8FE5-6C627E16A98B}"/>
                  </a:ext>
                </a:extLst>
              </p:cNvPr>
              <p:cNvSpPr/>
              <p:nvPr/>
            </p:nvSpPr>
            <p:spPr>
              <a:xfrm>
                <a:off x="2919274" y="4500480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EB74D608-3C5C-0C48-879C-0080E5F687FC}"/>
                  </a:ext>
                </a:extLst>
              </p:cNvPr>
              <p:cNvSpPr/>
              <p:nvPr/>
            </p:nvSpPr>
            <p:spPr>
              <a:xfrm>
                <a:off x="2919274" y="3333024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0B4A7337-A05C-3E49-8976-0D446C8B843C}"/>
                </a:ext>
              </a:extLst>
            </p:cNvPr>
            <p:cNvGrpSpPr/>
            <p:nvPr/>
          </p:nvGrpSpPr>
          <p:grpSpPr>
            <a:xfrm>
              <a:off x="402777" y="1192512"/>
              <a:ext cx="816864" cy="4913376"/>
              <a:chOff x="402777" y="1231392"/>
              <a:chExt cx="816864" cy="4913376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21224F62-BDA7-714F-9D81-9BE345F153F1}"/>
                  </a:ext>
                </a:extLst>
              </p:cNvPr>
              <p:cNvGrpSpPr/>
              <p:nvPr/>
            </p:nvGrpSpPr>
            <p:grpSpPr>
              <a:xfrm>
                <a:off x="402777" y="1231392"/>
                <a:ext cx="816864" cy="4913376"/>
                <a:chOff x="403114" y="1231392"/>
                <a:chExt cx="816864" cy="4913376"/>
              </a:xfrm>
            </p:grpSpPr>
            <p:sp>
              <p:nvSpPr>
                <p:cNvPr id="2" name="角丸四角形 1">
                  <a:extLst>
                    <a:ext uri="{FF2B5EF4-FFF2-40B4-BE49-F238E27FC236}">
                      <a16:creationId xmlns:a16="http://schemas.microsoft.com/office/drawing/2014/main" id="{BCFA9634-432D-964A-8C80-94672A8E8FFB}"/>
                    </a:ext>
                  </a:extLst>
                </p:cNvPr>
                <p:cNvSpPr/>
                <p:nvPr/>
              </p:nvSpPr>
              <p:spPr>
                <a:xfrm>
                  <a:off x="403114" y="1231392"/>
                  <a:ext cx="816864" cy="491337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0C2BA82B-7F04-E848-827D-2738CD9640D5}"/>
                    </a:ext>
                  </a:extLst>
                </p:cNvPr>
                <p:cNvSpPr/>
                <p:nvPr/>
              </p:nvSpPr>
              <p:spPr>
                <a:xfrm>
                  <a:off x="523546" y="1377696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3A231DA0-D2D6-9946-A0D9-E1F537C8FCD4}"/>
                    </a:ext>
                  </a:extLst>
                </p:cNvPr>
                <p:cNvSpPr/>
                <p:nvPr/>
              </p:nvSpPr>
              <p:spPr>
                <a:xfrm>
                  <a:off x="523546" y="5358528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22167DB1-1149-0541-8876-B6543245B185}"/>
                    </a:ext>
                  </a:extLst>
                </p:cNvPr>
                <p:cNvSpPr/>
                <p:nvPr/>
              </p:nvSpPr>
              <p:spPr>
                <a:xfrm>
                  <a:off x="523546" y="217783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6163907-97FC-B744-9793-AF080BA2AE51}"/>
                    </a:ext>
                  </a:extLst>
                </p:cNvPr>
                <p:cNvSpPr/>
                <p:nvPr/>
              </p:nvSpPr>
              <p:spPr>
                <a:xfrm>
                  <a:off x="523546" y="4631544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円/楕円 84">
                  <a:extLst>
                    <a:ext uri="{FF2B5EF4-FFF2-40B4-BE49-F238E27FC236}">
                      <a16:creationId xmlns:a16="http://schemas.microsoft.com/office/drawing/2014/main" id="{76C6865B-9113-C443-B5F5-541DD4981462}"/>
                    </a:ext>
                  </a:extLst>
                </p:cNvPr>
                <p:cNvSpPr/>
                <p:nvPr/>
              </p:nvSpPr>
              <p:spPr>
                <a:xfrm>
                  <a:off x="523546" y="336811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97794A2-A410-874F-B9F8-BDF9CF1CC14B}"/>
                    </a:ext>
                  </a:extLst>
                </p:cNvPr>
                <p:cNvSpPr txBox="1"/>
                <p:nvPr/>
              </p:nvSpPr>
              <p:spPr>
                <a:xfrm>
                  <a:off x="659471" y="151176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16B19A0-7456-4D4B-BFCF-BD64FD608650}"/>
                    </a:ext>
                  </a:extLst>
                </p:cNvPr>
                <p:cNvSpPr txBox="1"/>
                <p:nvPr/>
              </p:nvSpPr>
              <p:spPr>
                <a:xfrm>
                  <a:off x="659471" y="350029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</a:t>
                  </a:r>
                  <a:endParaRPr kumimoji="1" lang="ja-JP" altLang="en-US"/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B7B17B6C-D911-4945-8B8F-251CEE0D84F8}"/>
                    </a:ext>
                  </a:extLst>
                </p:cNvPr>
                <p:cNvSpPr txBox="1"/>
                <p:nvPr/>
              </p:nvSpPr>
              <p:spPr>
                <a:xfrm>
                  <a:off x="659471" y="475866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8B98E52-9AB0-114D-BE17-25FF9E0F8BC5}"/>
                    </a:ext>
                  </a:extLst>
                </p:cNvPr>
                <p:cNvSpPr txBox="1"/>
                <p:nvPr/>
              </p:nvSpPr>
              <p:spPr>
                <a:xfrm>
                  <a:off x="659471" y="547525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F9B03A7-C9ED-0549-80C8-6E593418A06E}"/>
                    </a:ext>
                  </a:extLst>
                </p:cNvPr>
                <p:cNvSpPr txBox="1"/>
                <p:nvPr/>
              </p:nvSpPr>
              <p:spPr>
                <a:xfrm>
                  <a:off x="665567" y="232253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</p:grp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5CFF948-ADFC-8E46-9BBC-03ED1D509CF4}"/>
                  </a:ext>
                </a:extLst>
              </p:cNvPr>
              <p:cNvSpPr txBox="1"/>
              <p:nvPr/>
            </p:nvSpPr>
            <p:spPr>
              <a:xfrm>
                <a:off x="503433" y="2884896"/>
                <a:ext cx="615553" cy="81745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24C4A73C-18D8-B649-A651-A0E2762731FE}"/>
                  </a:ext>
                </a:extLst>
              </p:cNvPr>
              <p:cNvSpPr txBox="1"/>
              <p:nvPr/>
            </p:nvSpPr>
            <p:spPr>
              <a:xfrm>
                <a:off x="503433" y="4067520"/>
                <a:ext cx="615553" cy="81745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0EC64BC-3048-9044-A2DD-4463C49D5091}"/>
                </a:ext>
              </a:extLst>
            </p:cNvPr>
            <p:cNvGrpSpPr/>
            <p:nvPr/>
          </p:nvGrpSpPr>
          <p:grpSpPr>
            <a:xfrm>
              <a:off x="5956570" y="1192512"/>
              <a:ext cx="816864" cy="4913376"/>
              <a:chOff x="5956570" y="1153632"/>
              <a:chExt cx="816864" cy="4913376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5C7D4877-DB1F-A940-B6AA-93D034648740}"/>
                  </a:ext>
                </a:extLst>
              </p:cNvPr>
              <p:cNvGrpSpPr/>
              <p:nvPr/>
            </p:nvGrpSpPr>
            <p:grpSpPr>
              <a:xfrm>
                <a:off x="5956570" y="1153632"/>
                <a:ext cx="816864" cy="4913376"/>
                <a:chOff x="5956570" y="1153632"/>
                <a:chExt cx="816864" cy="4913376"/>
              </a:xfrm>
            </p:grpSpPr>
            <p:sp>
              <p:nvSpPr>
                <p:cNvPr id="92" name="角丸四角形 91">
                  <a:extLst>
                    <a:ext uri="{FF2B5EF4-FFF2-40B4-BE49-F238E27FC236}">
                      <a16:creationId xmlns:a16="http://schemas.microsoft.com/office/drawing/2014/main" id="{AFBBFF37-7C8C-8D4E-8787-91AD840A83C3}"/>
                    </a:ext>
                  </a:extLst>
                </p:cNvPr>
                <p:cNvSpPr/>
                <p:nvPr/>
              </p:nvSpPr>
              <p:spPr>
                <a:xfrm>
                  <a:off x="5956570" y="1153632"/>
                  <a:ext cx="816864" cy="491337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円/楕円 92">
                  <a:extLst>
                    <a:ext uri="{FF2B5EF4-FFF2-40B4-BE49-F238E27FC236}">
                      <a16:creationId xmlns:a16="http://schemas.microsoft.com/office/drawing/2014/main" id="{FC839049-7361-0D40-9534-9C9DDA822E48}"/>
                    </a:ext>
                  </a:extLst>
                </p:cNvPr>
                <p:cNvSpPr/>
                <p:nvPr/>
              </p:nvSpPr>
              <p:spPr>
                <a:xfrm>
                  <a:off x="6077002" y="1299936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>
                  <a:extLst>
                    <a:ext uri="{FF2B5EF4-FFF2-40B4-BE49-F238E27FC236}">
                      <a16:creationId xmlns:a16="http://schemas.microsoft.com/office/drawing/2014/main" id="{5479A926-4755-2146-B5A2-C64D69274C3B}"/>
                    </a:ext>
                  </a:extLst>
                </p:cNvPr>
                <p:cNvSpPr/>
                <p:nvPr/>
              </p:nvSpPr>
              <p:spPr>
                <a:xfrm>
                  <a:off x="6077002" y="5280768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円/楕円 94">
                  <a:extLst>
                    <a:ext uri="{FF2B5EF4-FFF2-40B4-BE49-F238E27FC236}">
                      <a16:creationId xmlns:a16="http://schemas.microsoft.com/office/drawing/2014/main" id="{46D52215-08EB-644C-B0F3-FBCEE8C1633B}"/>
                    </a:ext>
                  </a:extLst>
                </p:cNvPr>
                <p:cNvSpPr/>
                <p:nvPr/>
              </p:nvSpPr>
              <p:spPr>
                <a:xfrm>
                  <a:off x="6077002" y="1958304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円/楕円 95">
                  <a:extLst>
                    <a:ext uri="{FF2B5EF4-FFF2-40B4-BE49-F238E27FC236}">
                      <a16:creationId xmlns:a16="http://schemas.microsoft.com/office/drawing/2014/main" id="{B4977611-2265-7645-AD4C-BBB46672BA89}"/>
                    </a:ext>
                  </a:extLst>
                </p:cNvPr>
                <p:cNvSpPr/>
                <p:nvPr/>
              </p:nvSpPr>
              <p:spPr>
                <a:xfrm>
                  <a:off x="6077002" y="456739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9F5A1413-FC2B-4E4D-AA2C-7A7D432A0B2C}"/>
                    </a:ext>
                  </a:extLst>
                </p:cNvPr>
                <p:cNvSpPr txBox="1"/>
                <p:nvPr/>
              </p:nvSpPr>
              <p:spPr>
                <a:xfrm>
                  <a:off x="6223868" y="142705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1AB581D8-CC75-E24C-9480-807C5396394F}"/>
                    </a:ext>
                  </a:extLst>
                </p:cNvPr>
                <p:cNvSpPr txBox="1"/>
                <p:nvPr/>
              </p:nvSpPr>
              <p:spPr>
                <a:xfrm>
                  <a:off x="6223868" y="20982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AD390D76-3E8E-AE49-AA05-95B4F9B039D2}"/>
                    </a:ext>
                  </a:extLst>
                </p:cNvPr>
                <p:cNvGrpSpPr/>
                <p:nvPr/>
              </p:nvGrpSpPr>
              <p:grpSpPr>
                <a:xfrm>
                  <a:off x="6077002" y="3677376"/>
                  <a:ext cx="576000" cy="576000"/>
                  <a:chOff x="6077002" y="3348192"/>
                  <a:chExt cx="576000" cy="576000"/>
                </a:xfrm>
              </p:grpSpPr>
              <p:sp>
                <p:nvSpPr>
                  <p:cNvPr id="97" name="円/楕円 96">
                    <a:extLst>
                      <a:ext uri="{FF2B5EF4-FFF2-40B4-BE49-F238E27FC236}">
                        <a16:creationId xmlns:a16="http://schemas.microsoft.com/office/drawing/2014/main" id="{1BFD1037-1616-944B-A347-140B767C1EAB}"/>
                      </a:ext>
                    </a:extLst>
                  </p:cNvPr>
                  <p:cNvSpPr/>
                  <p:nvPr/>
                </p:nvSpPr>
                <p:spPr>
                  <a:xfrm>
                    <a:off x="6077002" y="3348192"/>
                    <a:ext cx="576000" cy="576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1" name="テキスト ボックス 100">
                    <a:extLst>
                      <a:ext uri="{FF2B5EF4-FFF2-40B4-BE49-F238E27FC236}">
                        <a16:creationId xmlns:a16="http://schemas.microsoft.com/office/drawing/2014/main" id="{C6BE5FE5-42B2-F04E-BCED-BE1E948E90AB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549" y="3485422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1</a:t>
                    </a:r>
                    <a:endParaRPr kumimoji="1" lang="ja-JP" altLang="en-US"/>
                  </a:p>
                </p:txBody>
              </p:sp>
            </p:grpSp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FB715423-6CEA-FB49-94D7-A009D20E05D4}"/>
                    </a:ext>
                  </a:extLst>
                </p:cNvPr>
                <p:cNvSpPr txBox="1"/>
                <p:nvPr/>
              </p:nvSpPr>
              <p:spPr>
                <a:xfrm>
                  <a:off x="6208549" y="4710412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A628477-7316-3842-B897-31F4BA2C7474}"/>
                    </a:ext>
                  </a:extLst>
                </p:cNvPr>
                <p:cNvSpPr txBox="1"/>
                <p:nvPr/>
              </p:nvSpPr>
              <p:spPr>
                <a:xfrm>
                  <a:off x="6208549" y="542633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</p:grp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5C2ED593-5FF4-FB42-A92B-85B7B9B82900}"/>
                  </a:ext>
                </a:extLst>
              </p:cNvPr>
              <p:cNvSpPr txBox="1"/>
              <p:nvPr/>
            </p:nvSpPr>
            <p:spPr>
              <a:xfrm>
                <a:off x="6054480" y="2743526"/>
                <a:ext cx="615553" cy="81745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D4F963D-07C0-8144-AA67-ADE7FC01116B}"/>
                  </a:ext>
                </a:extLst>
              </p:cNvPr>
              <p:cNvSpPr txBox="1"/>
              <p:nvPr/>
            </p:nvSpPr>
            <p:spPr>
              <a:xfrm>
                <a:off x="6054480" y="4237996"/>
                <a:ext cx="615553" cy="576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</p:grp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7E8E48B-A159-0043-BB4E-3EE71391747D}"/>
                </a:ext>
              </a:extLst>
            </p:cNvPr>
            <p:cNvCxnSpPr/>
            <p:nvPr/>
          </p:nvCxnSpPr>
          <p:spPr>
            <a:xfrm>
              <a:off x="1219641" y="1229088"/>
              <a:ext cx="1960033" cy="944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3C181A9C-4C1E-A14B-AC2E-69EAE5A0A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409" y="5144280"/>
              <a:ext cx="1911264" cy="876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DF0F6EB3-9B3D-0348-B96B-6FDB4894F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1609" y="1267224"/>
              <a:ext cx="1911264" cy="876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608A2BC4-551B-7742-9CED-B9E06AA5DAEA}"/>
                </a:ext>
              </a:extLst>
            </p:cNvPr>
            <p:cNvCxnSpPr/>
            <p:nvPr/>
          </p:nvCxnSpPr>
          <p:spPr>
            <a:xfrm>
              <a:off x="3987225" y="5130528"/>
              <a:ext cx="1960033" cy="944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79A92D4-2713-6942-B7C0-4BFB688EDEFC}"/>
                </a:ext>
              </a:extLst>
            </p:cNvPr>
            <p:cNvSpPr txBox="1"/>
            <p:nvPr/>
          </p:nvSpPr>
          <p:spPr>
            <a:xfrm>
              <a:off x="1216896" y="2915826"/>
              <a:ext cx="2031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Win</a:t>
              </a:r>
              <a:endParaRPr kumimoji="1" lang="en-US" altLang="ja-JP" sz="3200" dirty="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Dim:V</a:t>
              </a:r>
              <a:r>
                <a:rPr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 * N</a:t>
              </a:r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endParaRPr kumimoji="1" lang="en-US" altLang="ja-JP" sz="3200" dirty="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50876A62-35B3-1C41-B7F7-1177F89605D6}"/>
                </a:ext>
              </a:extLst>
            </p:cNvPr>
            <p:cNvSpPr txBox="1"/>
            <p:nvPr/>
          </p:nvSpPr>
          <p:spPr>
            <a:xfrm>
              <a:off x="3974016" y="2915826"/>
              <a:ext cx="2031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Wout</a:t>
              </a:r>
              <a:endParaRPr lang="en-US" altLang="ja-JP" sz="3200" dirty="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Dim:V</a:t>
              </a:r>
              <a:r>
                <a:rPr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 * N</a:t>
              </a:r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EB62DB4-868B-AD46-B88A-65DF14F49B4C}"/>
                </a:ext>
              </a:extLst>
            </p:cNvPr>
            <p:cNvSpPr txBox="1"/>
            <p:nvPr/>
          </p:nvSpPr>
          <p:spPr>
            <a:xfrm>
              <a:off x="-114155" y="311414"/>
              <a:ext cx="18774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input layer</a:t>
              </a:r>
            </a:p>
            <a:p>
              <a:pPr algn="ctr"/>
              <a:r>
                <a:rPr lang="en-US" altLang="ja-JP" sz="2400" dirty="0"/>
                <a:t>Dim: V</a:t>
              </a:r>
              <a:endParaRPr lang="ja-JP" altLang="en-US" sz="240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E96306E6-0A6A-6F4F-9367-115C398C52C6}"/>
                </a:ext>
              </a:extLst>
            </p:cNvPr>
            <p:cNvSpPr txBox="1"/>
            <p:nvPr/>
          </p:nvSpPr>
          <p:spPr>
            <a:xfrm>
              <a:off x="5346593" y="350602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Output layer</a:t>
              </a:r>
            </a:p>
            <a:p>
              <a:pPr algn="ctr"/>
              <a:r>
                <a:rPr lang="en-US" altLang="ja-JP" sz="2400" dirty="0" err="1"/>
                <a:t>Dim:V</a:t>
              </a:r>
              <a:endParaRPr lang="ja-JP" altLang="en-US" sz="24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221B578-60C4-D342-9071-E14B26ACD0C1}"/>
                </a:ext>
              </a:extLst>
            </p:cNvPr>
            <p:cNvSpPr txBox="1"/>
            <p:nvPr/>
          </p:nvSpPr>
          <p:spPr>
            <a:xfrm>
              <a:off x="2572104" y="1251551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400" dirty="0"/>
                <a:t>Hidden layer</a:t>
              </a:r>
            </a:p>
            <a:p>
              <a:pPr algn="ctr"/>
              <a:r>
                <a:rPr lang="en-US" altLang="ja-JP" sz="2400" dirty="0" err="1"/>
                <a:t>Dim:N</a:t>
              </a:r>
              <a:endParaRPr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5320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7C352BF-2849-5C48-9412-C3C0D40D04A7}"/>
              </a:ext>
            </a:extLst>
          </p:cNvPr>
          <p:cNvGrpSpPr/>
          <p:nvPr/>
        </p:nvGrpSpPr>
        <p:grpSpPr>
          <a:xfrm>
            <a:off x="4486275" y="519267"/>
            <a:ext cx="7080089" cy="5700349"/>
            <a:chOff x="4486275" y="519267"/>
            <a:chExt cx="7080089" cy="5700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4AF6F172-F69A-3A4E-9272-292726E3B206}"/>
                    </a:ext>
                  </a:extLst>
                </p:cNvPr>
                <p:cNvSpPr/>
                <p:nvPr/>
              </p:nvSpPr>
              <p:spPr>
                <a:xfrm>
                  <a:off x="4592483" y="519267"/>
                  <a:ext cx="6973881" cy="570034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kumimoji="1" lang="en-US" altLang="ja-JP" sz="3600" dirty="0">
                      <a:solidFill>
                        <a:schemeClr val="tx1"/>
                      </a:solidFill>
                    </a:rPr>
                    <a:t>Skip-Gram(</a:t>
                  </a:r>
                  <a:r>
                    <a:rPr kumimoji="1" lang="en-US" altLang="ja-JP" sz="3600" dirty="0" err="1">
                      <a:solidFill>
                        <a:schemeClr val="tx1"/>
                      </a:solidFill>
                    </a:rPr>
                    <a:t>windowsize</a:t>
                  </a:r>
                  <a:r>
                    <a:rPr kumimoji="1" lang="en-US" altLang="ja-JP" sz="3600" dirty="0">
                      <a:solidFill>
                        <a:schemeClr val="tx1"/>
                      </a:solidFill>
                    </a:rPr>
                    <a:t> = 1)</a:t>
                  </a:r>
                </a:p>
                <a:p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kumimoji="1" lang="en-US" altLang="ja-JP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kumimoji="1" lang="en-US" altLang="ja-JP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en-US" altLang="ja-JP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ja-JP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は単語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ja-JP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は単語数</m:t>
                        </m:r>
                      </m:oMath>
                    </m:oMathPara>
                  </a14:m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4AF6F172-F69A-3A4E-9272-292726E3B2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483" y="519267"/>
                  <a:ext cx="6973881" cy="5700349"/>
                </a:xfrm>
                <a:prstGeom prst="rect">
                  <a:avLst/>
                </a:prstGeom>
                <a:blipFill>
                  <a:blip r:embed="rId2"/>
                  <a:stretch>
                    <a:fillRect l="-2541" t="-1552"/>
                  </a:stretch>
                </a:blip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C327BEF-F10D-F54F-849B-E294C54353BA}"/>
                </a:ext>
              </a:extLst>
            </p:cNvPr>
            <p:cNvSpPr/>
            <p:nvPr/>
          </p:nvSpPr>
          <p:spPr>
            <a:xfrm>
              <a:off x="4638570" y="3922211"/>
              <a:ext cx="503375" cy="10531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>
                  <a:solidFill>
                    <a:schemeClr val="tx1"/>
                  </a:solidFill>
                </a:rPr>
                <a:t>Wt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5BD4BA8-B11B-334A-9557-1C6A54F853E8}"/>
                </a:ext>
              </a:extLst>
            </p:cNvPr>
            <p:cNvSpPr/>
            <p:nvPr/>
          </p:nvSpPr>
          <p:spPr>
            <a:xfrm>
              <a:off x="5356625" y="4196801"/>
              <a:ext cx="1159886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4947B59-5DD0-4543-A333-11F5DC0C02AC}"/>
                </a:ext>
              </a:extLst>
            </p:cNvPr>
            <p:cNvCxnSpPr>
              <a:cxnSpLocks/>
              <a:stCxn id="60" idx="2"/>
              <a:endCxn id="41" idx="0"/>
            </p:cNvCxnSpPr>
            <p:nvPr/>
          </p:nvCxnSpPr>
          <p:spPr>
            <a:xfrm>
              <a:off x="5936567" y="3907354"/>
              <a:ext cx="1" cy="28944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D44B6E3-C07C-CB49-8465-5DE48E223651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 flipV="1">
              <a:off x="5141945" y="4448800"/>
              <a:ext cx="214680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D4158CE-184D-D643-BCC8-7F94D260E14C}"/>
                </a:ext>
              </a:extLst>
            </p:cNvPr>
            <p:cNvCxnSpPr>
              <a:cxnSpLocks/>
              <a:stCxn id="41" idx="3"/>
              <a:endCxn id="59" idx="1"/>
            </p:cNvCxnSpPr>
            <p:nvPr/>
          </p:nvCxnSpPr>
          <p:spPr>
            <a:xfrm flipV="1">
              <a:off x="6516511" y="3643433"/>
              <a:ext cx="742422" cy="80536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3F736A92-7C76-8749-84A3-D4361345FFB3}"/>
                </a:ext>
              </a:extLst>
            </p:cNvPr>
            <p:cNvCxnSpPr>
              <a:cxnSpLocks/>
              <a:stCxn id="41" idx="3"/>
              <a:endCxn id="52" idx="1"/>
            </p:cNvCxnSpPr>
            <p:nvPr/>
          </p:nvCxnSpPr>
          <p:spPr>
            <a:xfrm>
              <a:off x="6516511" y="4448801"/>
              <a:ext cx="742422" cy="110427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9286F0ED-2369-DD43-9FF0-EB7040F2385C}"/>
                </a:ext>
              </a:extLst>
            </p:cNvPr>
            <p:cNvCxnSpPr>
              <a:cxnSpLocks/>
              <a:stCxn id="61" idx="0"/>
              <a:endCxn id="59" idx="2"/>
            </p:cNvCxnSpPr>
            <p:nvPr/>
          </p:nvCxnSpPr>
          <p:spPr>
            <a:xfrm flipV="1">
              <a:off x="7838876" y="3972552"/>
              <a:ext cx="0" cy="295665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BF9CC0FE-2C76-414A-B812-A17245429941}"/>
                </a:ext>
              </a:extLst>
            </p:cNvPr>
            <p:cNvSpPr/>
            <p:nvPr/>
          </p:nvSpPr>
          <p:spPr>
            <a:xfrm>
              <a:off x="7258933" y="5223953"/>
              <a:ext cx="1159886" cy="658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18E5FEAA-A775-D14E-AE56-F7A86C1BD519}"/>
                </a:ext>
              </a:extLst>
            </p:cNvPr>
            <p:cNvCxnSpPr>
              <a:cxnSpLocks/>
              <a:stCxn id="59" idx="3"/>
              <a:endCxn id="54" idx="1"/>
            </p:cNvCxnSpPr>
            <p:nvPr/>
          </p:nvCxnSpPr>
          <p:spPr>
            <a:xfrm>
              <a:off x="8418819" y="3643433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6A2AB1C9-D0C2-CE44-972F-44B61ECC39A1}"/>
                </a:ext>
              </a:extLst>
            </p:cNvPr>
            <p:cNvSpPr/>
            <p:nvPr/>
          </p:nvSpPr>
          <p:spPr>
            <a:xfrm>
              <a:off x="8890052" y="3369442"/>
              <a:ext cx="754012" cy="547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Soft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max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F4D4181-4468-2F45-9154-B56A83A6C1ED}"/>
                </a:ext>
              </a:extLst>
            </p:cNvPr>
            <p:cNvSpPr/>
            <p:nvPr/>
          </p:nvSpPr>
          <p:spPr>
            <a:xfrm>
              <a:off x="4486275" y="2649006"/>
              <a:ext cx="96156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onehot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E8ECC25-D892-3B4D-82DD-DA8AFBB3BF51}"/>
                </a:ext>
              </a:extLst>
            </p:cNvPr>
            <p:cNvSpPr/>
            <p:nvPr/>
          </p:nvSpPr>
          <p:spPr>
            <a:xfrm>
              <a:off x="10115297" y="3327662"/>
              <a:ext cx="115988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Wt-1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16C1B164-9A83-9344-9491-D24E2068DBCF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9644064" y="3643433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C525446-4ED5-1740-9192-1DD1D3C66EDA}"/>
                </a:ext>
              </a:extLst>
            </p:cNvPr>
            <p:cNvCxnSpPr>
              <a:cxnSpLocks/>
              <a:stCxn id="61" idx="2"/>
              <a:endCxn id="52" idx="0"/>
            </p:cNvCxnSpPr>
            <p:nvPr/>
          </p:nvCxnSpPr>
          <p:spPr>
            <a:xfrm>
              <a:off x="7838876" y="4753930"/>
              <a:ext cx="0" cy="47002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角丸四角形 60">
              <a:extLst>
                <a:ext uri="{FF2B5EF4-FFF2-40B4-BE49-F238E27FC236}">
                  <a16:creationId xmlns:a16="http://schemas.microsoft.com/office/drawing/2014/main" id="{6B1F9255-6A6F-C741-802D-143AF3A392D6}"/>
                </a:ext>
              </a:extLst>
            </p:cNvPr>
            <p:cNvSpPr/>
            <p:nvPr/>
          </p:nvSpPr>
          <p:spPr>
            <a:xfrm>
              <a:off x="7460876" y="4268217"/>
              <a:ext cx="756000" cy="4857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Wout</a:t>
              </a:r>
              <a:endParaRPr kumimoji="1" lang="ja-JP" altLang="en-US"/>
            </a:p>
          </p:txBody>
        </p:sp>
        <p:sp>
          <p:nvSpPr>
            <p:cNvPr id="60" name="角丸四角形 59">
              <a:extLst>
                <a:ext uri="{FF2B5EF4-FFF2-40B4-BE49-F238E27FC236}">
                  <a16:creationId xmlns:a16="http://schemas.microsoft.com/office/drawing/2014/main" id="{9EA54DC4-E028-8543-A708-C816E38757AD}"/>
                </a:ext>
              </a:extLst>
            </p:cNvPr>
            <p:cNvSpPr/>
            <p:nvPr/>
          </p:nvSpPr>
          <p:spPr>
            <a:xfrm>
              <a:off x="5594966" y="3421642"/>
              <a:ext cx="683202" cy="4857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</a:t>
              </a:r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36689802-DC70-3948-95D1-C61AFC112AB5}"/>
                </a:ext>
              </a:extLst>
            </p:cNvPr>
            <p:cNvSpPr/>
            <p:nvPr/>
          </p:nvSpPr>
          <p:spPr>
            <a:xfrm>
              <a:off x="7258933" y="3314314"/>
              <a:ext cx="1159886" cy="658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DF11F36A-B0F1-A24D-BF2F-9147FAA9BBBA}"/>
                </a:ext>
              </a:extLst>
            </p:cNvPr>
            <p:cNvCxnSpPr>
              <a:cxnSpLocks/>
              <a:stCxn id="52" idx="3"/>
              <a:endCxn id="66" idx="1"/>
            </p:cNvCxnSpPr>
            <p:nvPr/>
          </p:nvCxnSpPr>
          <p:spPr>
            <a:xfrm>
              <a:off x="8418819" y="5553072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8BF060CE-29CC-6649-A5E5-9573B79D2BF5}"/>
                </a:ext>
              </a:extLst>
            </p:cNvPr>
            <p:cNvSpPr/>
            <p:nvPr/>
          </p:nvSpPr>
          <p:spPr>
            <a:xfrm>
              <a:off x="8890052" y="5279081"/>
              <a:ext cx="754012" cy="547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Soft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max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F367315-3E5F-8C44-9B52-D5D7617032C4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9644064" y="5553073"/>
              <a:ext cx="471233" cy="0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74C0E01-39A9-6049-AE03-5B68353D00AA}"/>
                </a:ext>
              </a:extLst>
            </p:cNvPr>
            <p:cNvSpPr/>
            <p:nvPr/>
          </p:nvSpPr>
          <p:spPr>
            <a:xfrm>
              <a:off x="10026093" y="5311477"/>
              <a:ext cx="115988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Wt+1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66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187</Words>
  <Application>Microsoft Macintosh PowerPoint</Application>
  <PresentationFormat>ワイド画面</PresentationFormat>
  <Paragraphs>102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UD Digi Kyokasho N-B</vt:lpstr>
      <vt:lpstr>Meiryo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miyaji yuya</dc:creator>
  <cp:lastModifiedBy>miyaji yuya</cp:lastModifiedBy>
  <cp:revision>20</cp:revision>
  <dcterms:created xsi:type="dcterms:W3CDTF">2019-01-20T13:14:32Z</dcterms:created>
  <dcterms:modified xsi:type="dcterms:W3CDTF">2019-01-30T09:11:29Z</dcterms:modified>
</cp:coreProperties>
</file>