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6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1" r:id="rId19"/>
    <p:sldId id="276" r:id="rId20"/>
    <p:sldId id="277" r:id="rId21"/>
    <p:sldId id="26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9"/>
    <a:srgbClr val="ECFF54"/>
    <a:srgbClr val="B6FF54"/>
    <a:srgbClr val="B6EB00"/>
    <a:srgbClr val="92A3FF"/>
    <a:srgbClr val="F9B0CA"/>
    <a:srgbClr val="F9AEDE"/>
    <a:srgbClr val="D0AEA6"/>
    <a:srgbClr val="FF8DA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07" d="100"/>
          <a:sy n="107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35C61-4596-384B-97EE-3020B6C34366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DCA0E-0F90-2346-BFE6-90506B10C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DCA0E-0F90-2346-BFE6-90506B10CB0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7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4D7F8-F889-2845-B2DB-E77DD9FCD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03FCCC-487B-3742-9800-E1861C54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9C629-1E2C-FC41-8044-ED17EAAE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32B9E-52C7-0B48-BD11-5921E7E0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3A61F-CC9F-1143-9E3F-240F02E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3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BB1F1-1AED-C940-A30A-16E0900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44E4F-5F14-5945-9305-FC243356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050D3-985B-684E-AE63-9D375E16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5E2047-74EC-A547-9BD8-81E89980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E31D3-7576-944F-BBB2-0F7D1BE0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4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FD7D83-2D65-B343-94E7-76BC2AC2A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45E83-5AAB-A449-BFFF-866479A1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CBE4C-2DC5-9D4E-AE7B-20DB1ACA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7EC1E-EE30-F847-807D-61FF2336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5F319-AAE2-274E-BDE4-C264C3A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3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904FD-FAFB-6549-A59F-6DF9F35A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AEFE8-63DE-DE4F-9955-7930FC95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63EDA-06E5-6843-AA2B-520B709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DD604-FC4D-3548-AD9A-635DE8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3D777-C0EE-6441-ACDF-E9B63F8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41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AD8D-08EC-AF4A-83D5-9BBA02A4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49333A-A4B0-8D4F-8326-9D47C99F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67BC30-3D53-6747-91A1-5698B236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C04EB-467F-8E48-BFD5-459D2ADA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81B4AE-D958-5A4C-88CD-ED481460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20F2E-4CE6-4E43-8432-51894FCE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BCFFE6-70C0-A948-85F7-698878A6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F6FB02-2ACA-2244-8068-3010DCFCF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46E78-29F2-BF45-A550-46DB5090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D6E1B-D038-7344-8247-EB7E6D7A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A54E5F-023E-AF42-8054-6D234DD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768E-700C-A74E-8ED1-445FE2B7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F0BA8-9B38-AE47-AF59-BA03527C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047350-233D-1A46-8047-E16E5299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8830A1-3BA8-4C4C-9CED-8ACC8BF6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82890C-8CD4-0B41-A60C-CF6B0FA5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660BF0-58C1-574D-9709-DF5277B8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087E6B-0E81-E644-85A2-0458BA99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7B34A9-33D5-CE4D-A282-AC899C67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052CD-C062-834D-82FA-DDA2734F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1D58AF-1CDE-A84B-9347-984B8711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081EFC-2EFB-C84D-9268-75C213AF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8527F-209D-0C4F-8D96-8CC64EB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801BC1-EDF0-8344-BA61-4C1B2B28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BE9772-50A8-054E-88A9-7295FD8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98BD6C-EA57-7D4C-8D70-25ADBB6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EE6E3-4CA8-264D-BCC4-38303973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7E9C17-2644-9A45-A20E-D9E9E5F0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4D58D6-5BDD-A54B-A756-1A5690B6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D48640-DB69-E242-B374-63E3DC9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25A69-D829-704F-8E44-076B0B21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4754BC-E8D1-A445-B2CE-86C0A5E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EF2AD-FCE2-AF48-831C-88D8E3E9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3D250D-91E8-3A4C-8A06-D846BC71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951B5B-0422-744E-938B-8F17533E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B696F8-0AA0-864D-821D-0822C25C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CB3B1E-DCC5-0B41-8580-0D1AD8AF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98E8F5-AB02-A046-9FD1-C8260800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93A10C-CDBC-1642-8B7C-45C6DB01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FF10B3-8F6E-1744-932E-C3D67303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35DBB-303A-934B-B37F-44368219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E8CD-318E-304C-BFE8-B766CE0BB13A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AB3D6-2801-DE49-B926-15D4E5668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6E40D-74DE-364F-B62B-1ABC5742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2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8.png"/><Relationship Id="rId7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7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>
            <a:extLst>
              <a:ext uri="{FF2B5EF4-FFF2-40B4-BE49-F238E27FC236}">
                <a16:creationId xmlns:a16="http://schemas.microsoft.com/office/drawing/2014/main" id="{AF67F64D-AA0B-EC48-AFB6-91AC2840CBF8}"/>
              </a:ext>
            </a:extLst>
          </p:cNvPr>
          <p:cNvSpPr/>
          <p:nvPr/>
        </p:nvSpPr>
        <p:spPr>
          <a:xfrm>
            <a:off x="2682240" y="2918689"/>
            <a:ext cx="1044000" cy="864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E5C9B2-ABE4-B446-B874-5ED15A1D5673}"/>
              </a:ext>
            </a:extLst>
          </p:cNvPr>
          <p:cNvSpPr txBox="1"/>
          <p:nvPr/>
        </p:nvSpPr>
        <p:spPr>
          <a:xfrm>
            <a:off x="1207008" y="609600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物置！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矢印の色や大きさはここで置いて揃える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848F8151-FD85-4344-A389-5873E826A6D0}"/>
              </a:ext>
            </a:extLst>
          </p:cNvPr>
          <p:cNvSpPr/>
          <p:nvPr/>
        </p:nvSpPr>
        <p:spPr>
          <a:xfrm>
            <a:off x="7103262" y="2127436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18D2E7C7-14AF-2D4B-9EA3-CF8EE5694600}"/>
              </a:ext>
            </a:extLst>
          </p:cNvPr>
          <p:cNvSpPr/>
          <p:nvPr/>
        </p:nvSpPr>
        <p:spPr>
          <a:xfrm>
            <a:off x="6941784" y="2286240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6F481FA5-BB9B-2345-A56A-AF82A0497685}"/>
              </a:ext>
            </a:extLst>
          </p:cNvPr>
          <p:cNvSpPr/>
          <p:nvPr/>
        </p:nvSpPr>
        <p:spPr>
          <a:xfrm>
            <a:off x="6785454" y="2436974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2AD9B9CC-9B26-5D46-B6BF-1AE9A57E66EA}"/>
              </a:ext>
            </a:extLst>
          </p:cNvPr>
          <p:cNvSpPr/>
          <p:nvPr/>
        </p:nvSpPr>
        <p:spPr>
          <a:xfrm>
            <a:off x="6467066" y="4516198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6453B699-CF59-D84D-A45E-218841B5BAB6}"/>
              </a:ext>
            </a:extLst>
          </p:cNvPr>
          <p:cNvSpPr/>
          <p:nvPr/>
        </p:nvSpPr>
        <p:spPr>
          <a:xfrm>
            <a:off x="6614537" y="4591537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3283E14C-8516-AC4D-95CF-932AEA4CDBEC}"/>
              </a:ext>
            </a:extLst>
          </p:cNvPr>
          <p:cNvSpPr/>
          <p:nvPr/>
        </p:nvSpPr>
        <p:spPr>
          <a:xfrm>
            <a:off x="6771895" y="4686459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8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D6F80F88-4C8A-5F44-B848-95E1C8446BFE}"/>
              </a:ext>
            </a:extLst>
          </p:cNvPr>
          <p:cNvGrpSpPr/>
          <p:nvPr/>
        </p:nvGrpSpPr>
        <p:grpSpPr>
          <a:xfrm>
            <a:off x="1499260" y="339351"/>
            <a:ext cx="9784704" cy="6518649"/>
            <a:chOff x="1499260" y="74429"/>
            <a:chExt cx="9784704" cy="6518649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F9DEE71B-8027-2F40-AFA1-C574C12D04C1}"/>
                </a:ext>
              </a:extLst>
            </p:cNvPr>
            <p:cNvSpPr/>
            <p:nvPr/>
          </p:nvSpPr>
          <p:spPr>
            <a:xfrm>
              <a:off x="2587256" y="940980"/>
              <a:ext cx="6698511" cy="47102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39051F2E-E3C9-904A-B581-1481450D42B4}"/>
                </a:ext>
              </a:extLst>
            </p:cNvPr>
            <p:cNvSpPr/>
            <p:nvPr/>
          </p:nvSpPr>
          <p:spPr>
            <a:xfrm>
              <a:off x="3408997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forget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CF923FB-6BAC-834B-8F5C-BD3743406C3C}"/>
                </a:ext>
              </a:extLst>
            </p:cNvPr>
            <p:cNvSpPr/>
            <p:nvPr/>
          </p:nvSpPr>
          <p:spPr>
            <a:xfrm>
              <a:off x="4777054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hidden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77A992F5-D2A8-4C4E-AE1C-F92200B596DF}"/>
                </a:ext>
              </a:extLst>
            </p:cNvPr>
            <p:cNvSpPr/>
            <p:nvPr/>
          </p:nvSpPr>
          <p:spPr>
            <a:xfrm>
              <a:off x="6102579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input         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86B82534-85C1-F84D-A0FE-9B0C9ABF9316}"/>
                </a:ext>
              </a:extLst>
            </p:cNvPr>
            <p:cNvSpPr/>
            <p:nvPr/>
          </p:nvSpPr>
          <p:spPr>
            <a:xfrm>
              <a:off x="7460003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output      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カギ線コネクタ 31">
              <a:extLst>
                <a:ext uri="{FF2B5EF4-FFF2-40B4-BE49-F238E27FC236}">
                  <a16:creationId xmlns:a16="http://schemas.microsoft.com/office/drawing/2014/main" id="{C8A9A32F-D197-064B-8E4A-2852A9BAAB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662182" y="4930515"/>
              <a:ext cx="1306383" cy="826113"/>
            </a:xfrm>
            <a:prstGeom prst="bentConnector3">
              <a:avLst>
                <a:gd name="adj1" fmla="val 6546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802E6D-6647-4845-B66A-469012E66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3805" y="4690379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B3CEFB3-845C-0747-967A-B991FADCA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670" y="4701012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5E426A8-2D03-394C-A3C1-F1ECB494E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372" y="4701012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A3F6164C-15D6-9B44-B8C1-C3FA1F13A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767" y="4679747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3FD54D2-6ACE-3445-8FBF-CB6A38987F43}"/>
                </a:ext>
              </a:extLst>
            </p:cNvPr>
            <p:cNvCxnSpPr>
              <a:cxnSpLocks/>
            </p:cNvCxnSpPr>
            <p:nvPr/>
          </p:nvCxnSpPr>
          <p:spPr>
            <a:xfrm>
              <a:off x="1669312" y="5284382"/>
              <a:ext cx="61112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27D8D95D-83E2-4A4E-94E1-29F6CE4FC344}"/>
                </a:ext>
              </a:extLst>
            </p:cNvPr>
            <p:cNvCxnSpPr>
              <a:cxnSpLocks/>
            </p:cNvCxnSpPr>
            <p:nvPr/>
          </p:nvCxnSpPr>
          <p:spPr>
            <a:xfrm>
              <a:off x="4702502" y="5139069"/>
              <a:ext cx="344961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5CEC40D4-8061-6F4D-9EA4-36BED0B46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032" y="4679747"/>
              <a:ext cx="0" cy="45932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EAD2508B-B8ED-3146-BCBD-76C3206E8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385" y="4679747"/>
              <a:ext cx="0" cy="45932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F576252-6E34-0349-BFA4-B33241E02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372" y="4690379"/>
              <a:ext cx="0" cy="45932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9CCB50B-0967-BB4D-B4BD-78D15D0A6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063" y="2014483"/>
              <a:ext cx="0" cy="173573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8D57E52E-6A09-144F-8782-27E9B7AAB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372" y="2933845"/>
              <a:ext cx="0" cy="80973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カギ線コネクタ 69">
              <a:extLst>
                <a:ext uri="{FF2B5EF4-FFF2-40B4-BE49-F238E27FC236}">
                  <a16:creationId xmlns:a16="http://schemas.microsoft.com/office/drawing/2014/main" id="{BBD2E238-8CB1-C04A-B4F0-18B2E9E2640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3167" y="2675044"/>
              <a:ext cx="1136974" cy="1041649"/>
            </a:xfrm>
            <a:prstGeom prst="bentConnector3">
              <a:avLst>
                <a:gd name="adj1" fmla="val 100499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7CA6DDAC-D875-FA4D-B014-8D4A618A6CA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75297" y="3310485"/>
              <a:ext cx="524337" cy="355131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A47D7AED-ACC4-6543-8E4C-F6735D60B27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46533" y="697626"/>
              <a:ext cx="0" cy="20945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3C613CAD-B85F-A446-9836-44E390B4EC9C}"/>
                </a:ext>
              </a:extLst>
            </p:cNvPr>
            <p:cNvSpPr/>
            <p:nvPr/>
          </p:nvSpPr>
          <p:spPr>
            <a:xfrm>
              <a:off x="3689874" y="1518267"/>
              <a:ext cx="432000" cy="432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20816A14-0527-E047-B54D-48F6288E7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915" y="2005057"/>
              <a:ext cx="0" cy="3777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DC003797-AFAD-174D-BB96-6946A2097862}"/>
                </a:ext>
              </a:extLst>
            </p:cNvPr>
            <p:cNvSpPr/>
            <p:nvPr/>
          </p:nvSpPr>
          <p:spPr>
            <a:xfrm>
              <a:off x="5040193" y="1518267"/>
              <a:ext cx="432000" cy="446175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6EF6FC3F-8DD8-2E4F-9469-0178C8B13F8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81948" y="1341129"/>
              <a:ext cx="0" cy="80753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5CD93E5-E5FE-2D45-8E54-5E5845B2DC5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030244" y="-724518"/>
              <a:ext cx="0" cy="4938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3F799417-8687-8E47-A872-E9B1D617D71F}"/>
                </a:ext>
              </a:extLst>
            </p:cNvPr>
            <p:cNvCxnSpPr>
              <a:cxnSpLocks/>
            </p:cNvCxnSpPr>
            <p:nvPr/>
          </p:nvCxnSpPr>
          <p:spPr>
            <a:xfrm>
              <a:off x="8531031" y="1721508"/>
              <a:ext cx="0" cy="3777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CBE0CA79-D433-3B4D-94B6-3AC54BBFED9D}"/>
                </a:ext>
              </a:extLst>
            </p:cNvPr>
            <p:cNvSpPr/>
            <p:nvPr/>
          </p:nvSpPr>
          <p:spPr>
            <a:xfrm>
              <a:off x="8202412" y="2101503"/>
              <a:ext cx="643461" cy="446175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tanh</a:t>
              </a:r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FE6F295C-F7F7-ED4D-ABF1-FFC2EE841977}"/>
                </a:ext>
              </a:extLst>
            </p:cNvPr>
            <p:cNvCxnSpPr>
              <a:cxnSpLocks/>
            </p:cNvCxnSpPr>
            <p:nvPr/>
          </p:nvCxnSpPr>
          <p:spPr>
            <a:xfrm>
              <a:off x="8523546" y="2586362"/>
              <a:ext cx="0" cy="3777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カギ線コネクタ 102">
              <a:extLst>
                <a:ext uri="{FF2B5EF4-FFF2-40B4-BE49-F238E27FC236}">
                  <a16:creationId xmlns:a16="http://schemas.microsoft.com/office/drawing/2014/main" id="{65783B1F-C1CE-9A49-822B-3D88FCCCAE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72702" y="3507296"/>
              <a:ext cx="1931107" cy="1814447"/>
            </a:xfrm>
            <a:prstGeom prst="bentConnector3">
              <a:avLst>
                <a:gd name="adj1" fmla="val 10010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カギ線コネクタ 106">
              <a:extLst>
                <a:ext uri="{FF2B5EF4-FFF2-40B4-BE49-F238E27FC236}">
                  <a16:creationId xmlns:a16="http://schemas.microsoft.com/office/drawing/2014/main" id="{4521DFA7-DBBB-6B42-A36B-41A3C8B4102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00394" y="1944983"/>
              <a:ext cx="5305644" cy="1564536"/>
            </a:xfrm>
            <a:prstGeom prst="bentConnector3">
              <a:avLst>
                <a:gd name="adj1" fmla="val 86473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8B6D8E1E-1DBA-AF49-8144-626992DC655A}"/>
                </a:ext>
              </a:extLst>
            </p:cNvPr>
            <p:cNvSpPr txBox="1"/>
            <p:nvPr/>
          </p:nvSpPr>
          <p:spPr>
            <a:xfrm>
              <a:off x="3698125" y="15815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×</a:t>
              </a:r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6EA2AAD-DCAA-5E45-A31F-DD7BAE1A2135}"/>
                </a:ext>
              </a:extLst>
            </p:cNvPr>
            <p:cNvSpPr txBox="1"/>
            <p:nvPr/>
          </p:nvSpPr>
          <p:spPr>
            <a:xfrm>
              <a:off x="5052599" y="1575668"/>
              <a:ext cx="407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＋</a:t>
              </a:r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1F330F3-65E4-FF43-9A1F-6BB0D89A3741}"/>
                    </a:ext>
                  </a:extLst>
                </p:cNvPr>
                <p:cNvSpPr txBox="1"/>
                <p:nvPr/>
              </p:nvSpPr>
              <p:spPr>
                <a:xfrm>
                  <a:off x="1595174" y="4769140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1F330F3-65E4-FF43-9A1F-6BB0D89A3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174" y="4769140"/>
                  <a:ext cx="746809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テキスト ボックス 116">
                  <a:extLst>
                    <a:ext uri="{FF2B5EF4-FFF2-40B4-BE49-F238E27FC236}">
                      <a16:creationId xmlns:a16="http://schemas.microsoft.com/office/drawing/2014/main" id="{3D401784-2DD4-8842-84FE-ACE2F2FEBE12}"/>
                    </a:ext>
                  </a:extLst>
                </p:cNvPr>
                <p:cNvSpPr txBox="1"/>
                <p:nvPr/>
              </p:nvSpPr>
              <p:spPr>
                <a:xfrm>
                  <a:off x="1573909" y="1217866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17" name="テキスト ボックス 116">
                  <a:extLst>
                    <a:ext uri="{FF2B5EF4-FFF2-40B4-BE49-F238E27FC236}">
                      <a16:creationId xmlns:a16="http://schemas.microsoft.com/office/drawing/2014/main" id="{3D401784-2DD4-8842-84FE-ACE2F2FEB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909" y="1217866"/>
                  <a:ext cx="74680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3429FE2-803F-7E4E-A0FB-07FA0AB53E8F}"/>
                    </a:ext>
                  </a:extLst>
                </p:cNvPr>
                <p:cNvSpPr txBox="1"/>
                <p:nvPr/>
              </p:nvSpPr>
              <p:spPr>
                <a:xfrm>
                  <a:off x="8254133" y="78110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3429FE2-803F-7E4E-A0FB-07FA0AB53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133" y="78110"/>
                  <a:ext cx="74680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D55CF333-2F7E-0D42-88FE-D558E4E4496B}"/>
                    </a:ext>
                  </a:extLst>
                </p:cNvPr>
                <p:cNvSpPr txBox="1"/>
                <p:nvPr/>
              </p:nvSpPr>
              <p:spPr>
                <a:xfrm>
                  <a:off x="10537155" y="1568740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D55CF333-2F7E-0D42-88FE-D558E4E44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155" y="1568740"/>
                  <a:ext cx="74680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12BA53A-3990-DA4E-93D0-AF43B35D8C13}"/>
                    </a:ext>
                  </a:extLst>
                </p:cNvPr>
                <p:cNvSpPr txBox="1"/>
                <p:nvPr/>
              </p:nvSpPr>
              <p:spPr>
                <a:xfrm>
                  <a:off x="10408508" y="5113102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12BA53A-3990-DA4E-93D0-AF43B35D8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508" y="5113102"/>
                  <a:ext cx="74680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E7898CA5-B0EB-DE40-8219-FD4478F123F9}"/>
                    </a:ext>
                  </a:extLst>
                </p:cNvPr>
                <p:cNvSpPr txBox="1"/>
                <p:nvPr/>
              </p:nvSpPr>
              <p:spPr>
                <a:xfrm>
                  <a:off x="4351511" y="6069858"/>
                  <a:ext cx="7468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E7898CA5-B0EB-DE40-8219-FD4478F12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511" y="6069858"/>
                  <a:ext cx="74680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9DF5CFCF-1B3B-674E-B77D-EE26AB37E068}"/>
                </a:ext>
              </a:extLst>
            </p:cNvPr>
            <p:cNvSpPr/>
            <p:nvPr/>
          </p:nvSpPr>
          <p:spPr>
            <a:xfrm>
              <a:off x="5043665" y="2436381"/>
              <a:ext cx="432000" cy="432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6AEFFE8C-9ECC-4F41-A7C3-49C60F963DD8}"/>
                </a:ext>
              </a:extLst>
            </p:cNvPr>
            <p:cNvSpPr txBox="1"/>
            <p:nvPr/>
          </p:nvSpPr>
          <p:spPr>
            <a:xfrm>
              <a:off x="5051916" y="24996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×</a:t>
              </a:r>
              <a:endParaRPr kumimoji="1" lang="ja-JP" altLang="en-US"/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5AA79F39-92C2-B648-AD7B-5134649F47DB}"/>
                </a:ext>
              </a:extLst>
            </p:cNvPr>
            <p:cNvSpPr/>
            <p:nvPr/>
          </p:nvSpPr>
          <p:spPr>
            <a:xfrm>
              <a:off x="8315733" y="2977717"/>
              <a:ext cx="432000" cy="432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88A996D7-5D69-9048-922D-26D913861797}"/>
                </a:ext>
              </a:extLst>
            </p:cNvPr>
            <p:cNvSpPr txBox="1"/>
            <p:nvPr/>
          </p:nvSpPr>
          <p:spPr>
            <a:xfrm>
              <a:off x="8323984" y="30409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×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5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B5F82B7-8047-F346-BE80-6766FB5A3D64}"/>
              </a:ext>
            </a:extLst>
          </p:cNvPr>
          <p:cNvGrpSpPr>
            <a:grpSpLocks noChangeAspect="1"/>
          </p:cNvGrpSpPr>
          <p:nvPr/>
        </p:nvGrpSpPr>
        <p:grpSpPr>
          <a:xfrm>
            <a:off x="1712584" y="144780"/>
            <a:ext cx="9252000" cy="2187501"/>
            <a:chOff x="2180417" y="2377618"/>
            <a:chExt cx="7518444" cy="1777626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BEE326BF-C59D-764F-8E18-A74D8C16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17" y="2377618"/>
              <a:ext cx="2520000" cy="1667984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3A8244AE-F7DB-7140-A62F-743A4481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861" y="2438105"/>
              <a:ext cx="2520000" cy="1717139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23C3C3DA-CBD0-D64A-89CB-23E1AB8FF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4953" y="2418477"/>
              <a:ext cx="2520000" cy="171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47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6F11FFA2-46DD-C649-8B90-8794D65B1A7D}"/>
              </a:ext>
            </a:extLst>
          </p:cNvPr>
          <p:cNvSpPr/>
          <p:nvPr/>
        </p:nvSpPr>
        <p:spPr>
          <a:xfrm>
            <a:off x="5090317" y="995300"/>
            <a:ext cx="5300733" cy="4684368"/>
          </a:xfrm>
          <a:prstGeom prst="rect">
            <a:avLst/>
          </a:prstGeom>
          <a:solidFill>
            <a:srgbClr val="ECFF54">
              <a:alpha val="45098"/>
            </a:srgb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2F2E1417-39D0-314E-9B90-B1505E3B7A77}"/>
              </a:ext>
            </a:extLst>
          </p:cNvPr>
          <p:cNvSpPr/>
          <p:nvPr/>
        </p:nvSpPr>
        <p:spPr>
          <a:xfrm>
            <a:off x="418304" y="2915972"/>
            <a:ext cx="4492985" cy="2962079"/>
          </a:xfrm>
          <a:prstGeom prst="rect">
            <a:avLst/>
          </a:prstGeom>
          <a:solidFill>
            <a:srgbClr val="00A4F9">
              <a:alpha val="41176"/>
            </a:srgb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4DB28C3-AE94-DB42-9321-997EC14BA314}"/>
              </a:ext>
            </a:extLst>
          </p:cNvPr>
          <p:cNvGrpSpPr/>
          <p:nvPr/>
        </p:nvGrpSpPr>
        <p:grpSpPr>
          <a:xfrm>
            <a:off x="892650" y="3238781"/>
            <a:ext cx="908300" cy="3070157"/>
            <a:chOff x="381000" y="3255264"/>
            <a:chExt cx="908300" cy="3070157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85D4615E-A2EF-C446-8BEB-08BF1DE4770F}"/>
                </a:ext>
              </a:extLst>
            </p:cNvPr>
            <p:cNvGrpSpPr/>
            <p:nvPr/>
          </p:nvGrpSpPr>
          <p:grpSpPr>
            <a:xfrm>
              <a:off x="381000" y="3255264"/>
              <a:ext cx="908300" cy="2670048"/>
              <a:chOff x="359665" y="3724656"/>
              <a:chExt cx="908300" cy="2670048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8210EF57-475E-5A42-99FC-9A3BC91DE653}"/>
                  </a:ext>
                </a:extLst>
              </p:cNvPr>
              <p:cNvGrpSpPr/>
              <p:nvPr/>
            </p:nvGrpSpPr>
            <p:grpSpPr>
              <a:xfrm>
                <a:off x="359665" y="4151376"/>
                <a:ext cx="908300" cy="1816608"/>
                <a:chOff x="359665" y="4096512"/>
                <a:chExt cx="908300" cy="1816608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6DEF6183-6554-E246-BAEE-A40257256C88}"/>
                    </a:ext>
                  </a:extLst>
                </p:cNvPr>
                <p:cNvSpPr/>
                <p:nvPr/>
              </p:nvSpPr>
              <p:spPr>
                <a:xfrm>
                  <a:off x="359665" y="5218176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D904487-6B7F-C64A-B888-1356D665780C}"/>
                    </a:ext>
                  </a:extLst>
                </p:cNvPr>
                <p:cNvSpPr/>
                <p:nvPr/>
              </p:nvSpPr>
              <p:spPr>
                <a:xfrm>
                  <a:off x="359665" y="4096512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A428E7AC-420D-1940-93D0-5F8F929974E3}"/>
                  </a:ext>
                </a:extLst>
              </p:cNvPr>
              <p:cNvCxnSpPr>
                <a:cxnSpLocks/>
                <a:stCxn id="2" idx="0"/>
                <a:endCxn id="5" idx="2"/>
              </p:cNvCxnSpPr>
              <p:nvPr/>
            </p:nvCxnSpPr>
            <p:spPr>
              <a:xfrm flipV="1">
                <a:off x="813815" y="4846320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765BC3A-CF5D-224D-88E6-C23566C76BEE}"/>
                  </a:ext>
                </a:extLst>
              </p:cNvPr>
              <p:cNvCxnSpPr/>
              <p:nvPr/>
            </p:nvCxnSpPr>
            <p:spPr>
              <a:xfrm flipV="1">
                <a:off x="813815" y="5967984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9AB09BB-D011-D443-BFC3-55753B1320B4}"/>
                  </a:ext>
                </a:extLst>
              </p:cNvPr>
              <p:cNvCxnSpPr/>
              <p:nvPr/>
            </p:nvCxnSpPr>
            <p:spPr>
              <a:xfrm flipV="1">
                <a:off x="813815" y="3724656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49F9F1A-8523-A64E-B890-D7714E74DE7E}"/>
                    </a:ext>
                  </a:extLst>
                </p:cNvPr>
                <p:cNvSpPr txBox="1"/>
                <p:nvPr/>
              </p:nvSpPr>
              <p:spPr>
                <a:xfrm>
                  <a:off x="596509" y="5894534"/>
                  <a:ext cx="4487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49F9F1A-8523-A64E-B890-D7714E74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09" y="5894534"/>
                  <a:ext cx="448713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5405" b="-1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C221CDA2-A80A-5E4B-A538-2C39DF282B09}"/>
              </a:ext>
            </a:extLst>
          </p:cNvPr>
          <p:cNvGrpSpPr/>
          <p:nvPr/>
        </p:nvGrpSpPr>
        <p:grpSpPr>
          <a:xfrm>
            <a:off x="2173563" y="3238781"/>
            <a:ext cx="908300" cy="3070157"/>
            <a:chOff x="381000" y="3255264"/>
            <a:chExt cx="908300" cy="3070157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B8B68B81-0B39-C447-AC66-117A8154CC2C}"/>
                </a:ext>
              </a:extLst>
            </p:cNvPr>
            <p:cNvGrpSpPr/>
            <p:nvPr/>
          </p:nvGrpSpPr>
          <p:grpSpPr>
            <a:xfrm>
              <a:off x="381000" y="3255264"/>
              <a:ext cx="908300" cy="2670048"/>
              <a:chOff x="359665" y="3724656"/>
              <a:chExt cx="908300" cy="2670048"/>
            </a:xfrm>
          </p:grpSpPr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2DC1111E-4547-8D48-8005-28A0579545A9}"/>
                  </a:ext>
                </a:extLst>
              </p:cNvPr>
              <p:cNvGrpSpPr/>
              <p:nvPr/>
            </p:nvGrpSpPr>
            <p:grpSpPr>
              <a:xfrm>
                <a:off x="359665" y="4151376"/>
                <a:ext cx="908300" cy="1816608"/>
                <a:chOff x="359665" y="4096512"/>
                <a:chExt cx="908300" cy="1816608"/>
              </a:xfrm>
            </p:grpSpPr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41647C56-1D7D-B04B-872F-B8F35C62BB50}"/>
                    </a:ext>
                  </a:extLst>
                </p:cNvPr>
                <p:cNvSpPr/>
                <p:nvPr/>
              </p:nvSpPr>
              <p:spPr>
                <a:xfrm>
                  <a:off x="359665" y="5218176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689A13EA-3D66-804F-929A-53864DBB9BA5}"/>
                    </a:ext>
                  </a:extLst>
                </p:cNvPr>
                <p:cNvSpPr/>
                <p:nvPr/>
              </p:nvSpPr>
              <p:spPr>
                <a:xfrm>
                  <a:off x="359665" y="4096512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0F880CE4-378E-0041-AEC8-E2DAC1DAE4AC}"/>
                  </a:ext>
                </a:extLst>
              </p:cNvPr>
              <p:cNvCxnSpPr>
                <a:cxnSpLocks/>
                <a:stCxn id="72" idx="0"/>
                <a:endCxn id="73" idx="2"/>
              </p:cNvCxnSpPr>
              <p:nvPr/>
            </p:nvCxnSpPr>
            <p:spPr>
              <a:xfrm flipV="1">
                <a:off x="813815" y="4846320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58CAB7CB-7C47-C948-BC6F-5CC65E0AB39C}"/>
                  </a:ext>
                </a:extLst>
              </p:cNvPr>
              <p:cNvCxnSpPr/>
              <p:nvPr/>
            </p:nvCxnSpPr>
            <p:spPr>
              <a:xfrm flipV="1">
                <a:off x="813815" y="5967984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4EEB4EFA-C725-EC46-80E4-7DD691858FC3}"/>
                  </a:ext>
                </a:extLst>
              </p:cNvPr>
              <p:cNvCxnSpPr/>
              <p:nvPr/>
            </p:nvCxnSpPr>
            <p:spPr>
              <a:xfrm flipV="1">
                <a:off x="813815" y="3724656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8A5E844-6E23-FF47-B993-46E09CB3D0EB}"/>
                    </a:ext>
                  </a:extLst>
                </p:cNvPr>
                <p:cNvSpPr txBox="1"/>
                <p:nvPr/>
              </p:nvSpPr>
              <p:spPr>
                <a:xfrm>
                  <a:off x="604894" y="5894534"/>
                  <a:ext cx="4569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8A5E844-6E23-FF47-B993-46E09CB3D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94" y="5894534"/>
                  <a:ext cx="456984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5405" r="-2703" b="-1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E299194-16FF-0343-B745-60EF44A4DFB0}"/>
              </a:ext>
            </a:extLst>
          </p:cNvPr>
          <p:cNvGrpSpPr/>
          <p:nvPr/>
        </p:nvGrpSpPr>
        <p:grpSpPr>
          <a:xfrm>
            <a:off x="3454476" y="3238781"/>
            <a:ext cx="908300" cy="3070157"/>
            <a:chOff x="381000" y="3255264"/>
            <a:chExt cx="908300" cy="3070157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B1805695-BFEB-5E4C-B5A9-FBDC3209546D}"/>
                </a:ext>
              </a:extLst>
            </p:cNvPr>
            <p:cNvGrpSpPr/>
            <p:nvPr/>
          </p:nvGrpSpPr>
          <p:grpSpPr>
            <a:xfrm>
              <a:off x="381000" y="3255264"/>
              <a:ext cx="908300" cy="2670048"/>
              <a:chOff x="359665" y="3724656"/>
              <a:chExt cx="908300" cy="2670048"/>
            </a:xfrm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3104DA72-EC6A-0344-A005-0050C34C0A63}"/>
                  </a:ext>
                </a:extLst>
              </p:cNvPr>
              <p:cNvGrpSpPr/>
              <p:nvPr/>
            </p:nvGrpSpPr>
            <p:grpSpPr>
              <a:xfrm>
                <a:off x="359665" y="4151376"/>
                <a:ext cx="908300" cy="1816608"/>
                <a:chOff x="359665" y="4096512"/>
                <a:chExt cx="908300" cy="1816608"/>
              </a:xfrm>
            </p:grpSpPr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91EE388-D0F6-574F-856A-2975AEDB58F5}"/>
                    </a:ext>
                  </a:extLst>
                </p:cNvPr>
                <p:cNvSpPr/>
                <p:nvPr/>
              </p:nvSpPr>
              <p:spPr>
                <a:xfrm>
                  <a:off x="359665" y="5218176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EBCE363D-8CCB-2F49-AF08-9AA7A1E00A01}"/>
                    </a:ext>
                  </a:extLst>
                </p:cNvPr>
                <p:cNvSpPr/>
                <p:nvPr/>
              </p:nvSpPr>
              <p:spPr>
                <a:xfrm>
                  <a:off x="359665" y="4096512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7F85D8A5-A4EE-F34C-91F1-05FAA5BFA0F0}"/>
                  </a:ext>
                </a:extLst>
              </p:cNvPr>
              <p:cNvCxnSpPr>
                <a:cxnSpLocks/>
                <a:stCxn id="81" idx="0"/>
                <a:endCxn id="82" idx="2"/>
              </p:cNvCxnSpPr>
              <p:nvPr/>
            </p:nvCxnSpPr>
            <p:spPr>
              <a:xfrm flipV="1">
                <a:off x="813815" y="4846320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63AAABC-4102-D24A-AD23-5268A10652F0}"/>
                  </a:ext>
                </a:extLst>
              </p:cNvPr>
              <p:cNvCxnSpPr/>
              <p:nvPr/>
            </p:nvCxnSpPr>
            <p:spPr>
              <a:xfrm flipV="1">
                <a:off x="813815" y="5967984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74FA24FB-DB10-D64C-9746-DA5560EC3053}"/>
                  </a:ext>
                </a:extLst>
              </p:cNvPr>
              <p:cNvCxnSpPr/>
              <p:nvPr/>
            </p:nvCxnSpPr>
            <p:spPr>
              <a:xfrm flipV="1">
                <a:off x="813815" y="3724656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52DB0BB-8B76-344D-8670-46B199B24E84}"/>
                    </a:ext>
                  </a:extLst>
                </p:cNvPr>
                <p:cNvSpPr txBox="1"/>
                <p:nvPr/>
              </p:nvSpPr>
              <p:spPr>
                <a:xfrm>
                  <a:off x="606658" y="5894534"/>
                  <a:ext cx="4569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52DB0BB-8B76-344D-8670-46B199B24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8" y="5894534"/>
                  <a:ext cx="456984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5405" b="-1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0A2DE216-60EE-564F-B55E-CED2F5B2A21E}"/>
              </a:ext>
            </a:extLst>
          </p:cNvPr>
          <p:cNvCxnSpPr>
            <a:cxnSpLocks/>
            <a:stCxn id="5" idx="0"/>
            <a:endCxn id="73" idx="1"/>
          </p:cNvCxnSpPr>
          <p:nvPr/>
        </p:nvCxnSpPr>
        <p:spPr>
          <a:xfrm rot="16200000" flipH="1">
            <a:off x="1586445" y="3425856"/>
            <a:ext cx="347472" cy="826763"/>
          </a:xfrm>
          <a:prstGeom prst="bentConnector4">
            <a:avLst>
              <a:gd name="adj1" fmla="val -65789"/>
              <a:gd name="adj2" fmla="val 774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>
            <a:extLst>
              <a:ext uri="{FF2B5EF4-FFF2-40B4-BE49-F238E27FC236}">
                <a16:creationId xmlns:a16="http://schemas.microsoft.com/office/drawing/2014/main" id="{09891F56-C600-8E4E-B6CF-C97981E72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7000" y="3425856"/>
            <a:ext cx="347472" cy="826763"/>
          </a:xfrm>
          <a:prstGeom prst="bentConnector4">
            <a:avLst>
              <a:gd name="adj1" fmla="val -65789"/>
              <a:gd name="adj2" fmla="val 774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F61E180-6FA4-354F-AE99-6E98D2C15049}"/>
              </a:ext>
            </a:extLst>
          </p:cNvPr>
          <p:cNvCxnSpPr>
            <a:cxnSpLocks/>
          </p:cNvCxnSpPr>
          <p:nvPr/>
        </p:nvCxnSpPr>
        <p:spPr>
          <a:xfrm>
            <a:off x="1800950" y="4187750"/>
            <a:ext cx="3726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C9E91933-5A46-664A-A8D2-DEDB21B9C7C0}"/>
              </a:ext>
            </a:extLst>
          </p:cNvPr>
          <p:cNvGrpSpPr/>
          <p:nvPr/>
        </p:nvGrpSpPr>
        <p:grpSpPr>
          <a:xfrm>
            <a:off x="5881394" y="496203"/>
            <a:ext cx="3868904" cy="5865594"/>
            <a:chOff x="5881394" y="496203"/>
            <a:chExt cx="3868904" cy="5865594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5AE7747A-06BD-1D4E-B576-ABB27AF95311}"/>
                </a:ext>
              </a:extLst>
            </p:cNvPr>
            <p:cNvGrpSpPr/>
            <p:nvPr/>
          </p:nvGrpSpPr>
          <p:grpSpPr>
            <a:xfrm>
              <a:off x="5900932" y="1361991"/>
              <a:ext cx="908301" cy="4120896"/>
              <a:chOff x="359664" y="1792224"/>
              <a:chExt cx="1499616" cy="4120896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3009CD9-BB49-8048-9588-800F2274BB54}"/>
                  </a:ext>
                </a:extLst>
              </p:cNvPr>
              <p:cNvSpPr/>
              <p:nvPr/>
            </p:nvSpPr>
            <p:spPr>
              <a:xfrm>
                <a:off x="359664" y="5218176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93FEE86-3B51-514E-A6F6-FC33A62E50AC}"/>
                  </a:ext>
                </a:extLst>
              </p:cNvPr>
              <p:cNvSpPr/>
              <p:nvPr/>
            </p:nvSpPr>
            <p:spPr>
              <a:xfrm>
                <a:off x="359664" y="409651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3CA334B-C042-964F-977E-981B3D2A1057}"/>
                  </a:ext>
                </a:extLst>
              </p:cNvPr>
              <p:cNvSpPr/>
              <p:nvPr/>
            </p:nvSpPr>
            <p:spPr>
              <a:xfrm>
                <a:off x="359664" y="293827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Affine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E6242812-3218-F846-AA91-04434EC5998E}"/>
                  </a:ext>
                </a:extLst>
              </p:cNvPr>
              <p:cNvSpPr/>
              <p:nvPr/>
            </p:nvSpPr>
            <p:spPr>
              <a:xfrm>
                <a:off x="359664" y="1792224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SoftMax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1F5862D7-DA6E-4440-8B93-377DFB5F2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4361223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8FF9E87F-8127-4B47-9FE3-2DC9385E8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3239559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EDFC9DA-A025-3245-A795-09AE170A4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2077152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90E5A20A-8D11-564E-B4F4-A28BB0073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943296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BAF4CD77-75ED-FB46-91A1-CB5859DD7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5482887"/>
              <a:ext cx="0" cy="4308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E5196FC-57C4-784C-A97C-A17A94A899A5}"/>
                </a:ext>
              </a:extLst>
            </p:cNvPr>
            <p:cNvSpPr txBox="1"/>
            <p:nvPr/>
          </p:nvSpPr>
          <p:spPr>
            <a:xfrm>
              <a:off x="5881394" y="5897636"/>
              <a:ext cx="94737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400" dirty="0"/>
                <a:t>&lt;</a:t>
              </a:r>
              <a:r>
                <a:rPr lang="en-US" altLang="ja-JP" sz="2400" dirty="0" err="1"/>
                <a:t>eos</a:t>
              </a:r>
              <a:r>
                <a:rPr lang="en-US" altLang="ja-JP" sz="2400" dirty="0"/>
                <a:t>&gt;</a:t>
              </a:r>
              <a:endParaRPr kumimoji="1" lang="ja-JP" alt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80A3ECF6-3A00-8343-83B6-FFF556D0FDAF}"/>
                    </a:ext>
                  </a:extLst>
                </p:cNvPr>
                <p:cNvSpPr txBox="1"/>
                <p:nvPr/>
              </p:nvSpPr>
              <p:spPr>
                <a:xfrm>
                  <a:off x="6125467" y="496203"/>
                  <a:ext cx="4592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80A3ECF6-3A00-8343-83B6-FFF556D0F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467" y="496203"/>
                  <a:ext cx="459228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3514" r="-2703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5B7AB5CC-7098-004A-A96B-C4259F7DD4C1}"/>
                </a:ext>
              </a:extLst>
            </p:cNvPr>
            <p:cNvGrpSpPr/>
            <p:nvPr/>
          </p:nvGrpSpPr>
          <p:grpSpPr>
            <a:xfrm>
              <a:off x="7363972" y="1361991"/>
              <a:ext cx="908301" cy="4120896"/>
              <a:chOff x="359664" y="1792224"/>
              <a:chExt cx="1499616" cy="4120896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E2FAA362-110D-1741-B11E-A2F45448B12C}"/>
                  </a:ext>
                </a:extLst>
              </p:cNvPr>
              <p:cNvSpPr/>
              <p:nvPr/>
            </p:nvSpPr>
            <p:spPr>
              <a:xfrm>
                <a:off x="359664" y="5218176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CA7322CB-32A4-A34F-8125-BC9937A4889D}"/>
                  </a:ext>
                </a:extLst>
              </p:cNvPr>
              <p:cNvSpPr/>
              <p:nvPr/>
            </p:nvSpPr>
            <p:spPr>
              <a:xfrm>
                <a:off x="359664" y="409651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A100E5D7-A8B1-1642-8D10-0915E5F50F7A}"/>
                  </a:ext>
                </a:extLst>
              </p:cNvPr>
              <p:cNvSpPr/>
              <p:nvPr/>
            </p:nvSpPr>
            <p:spPr>
              <a:xfrm>
                <a:off x="359664" y="293827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Affine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CA01AE87-AB14-C245-A63A-51773C777AE3}"/>
                  </a:ext>
                </a:extLst>
              </p:cNvPr>
              <p:cNvSpPr/>
              <p:nvPr/>
            </p:nvSpPr>
            <p:spPr>
              <a:xfrm>
                <a:off x="359664" y="1792224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SoftMax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7E8E12C0-5420-C446-891B-6E682F8A0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4361223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8FB2FEC-1626-ED4A-BA02-E36F7CB9F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3239559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0248292-4B56-8649-8FB8-11A0349C3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2077152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306570C6-5B90-1B41-B3B6-CC9FEDA4F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943296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8CAEC23-0616-3C4B-9D72-9EABD64D3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5482887"/>
              <a:ext cx="0" cy="4308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224058A0-5B7F-8046-9893-C6608FFC8C05}"/>
                    </a:ext>
                  </a:extLst>
                </p:cNvPr>
                <p:cNvSpPr txBox="1"/>
                <p:nvPr/>
              </p:nvSpPr>
              <p:spPr>
                <a:xfrm>
                  <a:off x="7605636" y="5895112"/>
                  <a:ext cx="4592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224058A0-5B7F-8046-9893-C6608FFC8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36" y="5895112"/>
                  <a:ext cx="459228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3514" r="-2703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81551C87-E129-2E44-8714-549536D4BED3}"/>
                    </a:ext>
                  </a:extLst>
                </p:cNvPr>
                <p:cNvSpPr txBox="1"/>
                <p:nvPr/>
              </p:nvSpPr>
              <p:spPr>
                <a:xfrm>
                  <a:off x="7592644" y="510402"/>
                  <a:ext cx="4509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81551C87-E129-2E44-8714-549536D4B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644" y="510402"/>
                  <a:ext cx="450956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3889" r="-2778" b="-2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AC80A414-495E-B849-8451-5D2C9B95A2CE}"/>
                </a:ext>
              </a:extLst>
            </p:cNvPr>
            <p:cNvGrpSpPr/>
            <p:nvPr/>
          </p:nvGrpSpPr>
          <p:grpSpPr>
            <a:xfrm>
              <a:off x="8841997" y="1397789"/>
              <a:ext cx="908301" cy="4120896"/>
              <a:chOff x="359664" y="1792224"/>
              <a:chExt cx="1499616" cy="4120896"/>
            </a:xfrm>
          </p:grpSpPr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6246BB7E-379F-4447-AA92-6ACF9EE9085B}"/>
                  </a:ext>
                </a:extLst>
              </p:cNvPr>
              <p:cNvSpPr/>
              <p:nvPr/>
            </p:nvSpPr>
            <p:spPr>
              <a:xfrm>
                <a:off x="359664" y="5218176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E242A65-FCEB-EA40-8CE6-70B3D125691F}"/>
                  </a:ext>
                </a:extLst>
              </p:cNvPr>
              <p:cNvSpPr/>
              <p:nvPr/>
            </p:nvSpPr>
            <p:spPr>
              <a:xfrm>
                <a:off x="359664" y="409651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02686212-3CFD-8341-A2E6-53D37F307372}"/>
                  </a:ext>
                </a:extLst>
              </p:cNvPr>
              <p:cNvSpPr/>
              <p:nvPr/>
            </p:nvSpPr>
            <p:spPr>
              <a:xfrm>
                <a:off x="359664" y="293827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Affine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7F30D019-8F9C-3947-9C55-4ABB4DD605AB}"/>
                  </a:ext>
                </a:extLst>
              </p:cNvPr>
              <p:cNvSpPr/>
              <p:nvPr/>
            </p:nvSpPr>
            <p:spPr>
              <a:xfrm>
                <a:off x="359664" y="1792224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SoftMax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6C5B5EE-E865-A14F-839C-7B766E35E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4397021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3C465CE8-F550-0146-BCC9-59F4C4386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3275357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0C578CA9-338D-E145-904F-AF90F8FF1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2112950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29BD1827-F0DC-314E-A392-14AFB08FC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979094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F5E45A38-70F6-D346-990D-BCD561077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5518685"/>
              <a:ext cx="0" cy="4308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59B40EBE-EED6-504D-9426-F785FE5D7076}"/>
                    </a:ext>
                  </a:extLst>
                </p:cNvPr>
                <p:cNvSpPr txBox="1"/>
                <p:nvPr/>
              </p:nvSpPr>
              <p:spPr>
                <a:xfrm>
                  <a:off x="9091933" y="5930910"/>
                  <a:ext cx="4509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59B40EBE-EED6-504D-9426-F785FE5D7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933" y="5930910"/>
                  <a:ext cx="450956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2778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8226F8A5-BBC3-EF44-B28E-80B33D184FEA}"/>
                    </a:ext>
                  </a:extLst>
                </p:cNvPr>
                <p:cNvSpPr txBox="1"/>
                <p:nvPr/>
              </p:nvSpPr>
              <p:spPr>
                <a:xfrm>
                  <a:off x="9070669" y="548207"/>
                  <a:ext cx="4592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8226F8A5-BBC3-EF44-B28E-80B33D184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0669" y="548207"/>
                  <a:ext cx="459228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3514" r="-2703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カギ線コネクタ 114">
              <a:extLst>
                <a:ext uri="{FF2B5EF4-FFF2-40B4-BE49-F238E27FC236}">
                  <a16:creationId xmlns:a16="http://schemas.microsoft.com/office/drawing/2014/main" id="{50F2B3F3-8692-604D-894E-4FA1715EEF4D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>
              <a:off x="6355081" y="3481317"/>
              <a:ext cx="1008891" cy="532434"/>
            </a:xfrm>
            <a:prstGeom prst="bentConnector3">
              <a:avLst>
                <a:gd name="adj1" fmla="val 632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カギ線コネクタ 119">
              <a:extLst>
                <a:ext uri="{FF2B5EF4-FFF2-40B4-BE49-F238E27FC236}">
                  <a16:creationId xmlns:a16="http://schemas.microsoft.com/office/drawing/2014/main" id="{3B16FD8A-3B19-7242-9D98-41A1098005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6594" y="3481317"/>
              <a:ext cx="1008891" cy="532434"/>
            </a:xfrm>
            <a:prstGeom prst="bentConnector3">
              <a:avLst>
                <a:gd name="adj1" fmla="val 632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CE3D3F2D-13DA-5F44-8C65-8F57402E9B1C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63" y="4214141"/>
              <a:ext cx="5391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759084D2-1682-4940-A7B4-90A95612DCC5}"/>
                </a:ext>
              </a:extLst>
            </p:cNvPr>
            <p:cNvCxnSpPr>
              <a:cxnSpLocks/>
            </p:cNvCxnSpPr>
            <p:nvPr/>
          </p:nvCxnSpPr>
          <p:spPr>
            <a:xfrm>
              <a:off x="8275711" y="4189757"/>
              <a:ext cx="5391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カギ線コネクタ 127">
              <a:extLst>
                <a:ext uri="{FF2B5EF4-FFF2-40B4-BE49-F238E27FC236}">
                  <a16:creationId xmlns:a16="http://schemas.microsoft.com/office/drawing/2014/main" id="{93C74BC8-C767-AF4F-960B-8A8E6D540DA6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rot="16200000" flipH="1">
              <a:off x="4867676" y="3372595"/>
              <a:ext cx="5000509" cy="475411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7CF7DD8E-92A3-A34E-8A2E-B61D5F55DF3B}"/>
                </a:ext>
              </a:extLst>
            </p:cNvPr>
            <p:cNvCxnSpPr>
              <a:cxnSpLocks/>
            </p:cNvCxnSpPr>
            <p:nvPr/>
          </p:nvCxnSpPr>
          <p:spPr>
            <a:xfrm>
              <a:off x="6355081" y="1121159"/>
              <a:ext cx="792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カギ線コネクタ 139">
              <a:extLst>
                <a:ext uri="{FF2B5EF4-FFF2-40B4-BE49-F238E27FC236}">
                  <a16:creationId xmlns:a16="http://schemas.microsoft.com/office/drawing/2014/main" id="{AE65AE09-15D7-D441-986E-4A5E62A743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32709" y="3383708"/>
              <a:ext cx="5000509" cy="475411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FDD312FA-A28F-E841-9C31-3671C513725A}"/>
                </a:ext>
              </a:extLst>
            </p:cNvPr>
            <p:cNvCxnSpPr>
              <a:cxnSpLocks/>
            </p:cNvCxnSpPr>
            <p:nvPr/>
          </p:nvCxnSpPr>
          <p:spPr>
            <a:xfrm>
              <a:off x="7820114" y="1132272"/>
              <a:ext cx="792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7845388-5E29-614C-A1D3-269285F2DCDD}"/>
              </a:ext>
            </a:extLst>
          </p:cNvPr>
          <p:cNvCxnSpPr>
            <a:cxnSpLocks/>
            <a:stCxn id="82" idx="3"/>
            <a:endCxn id="21" idx="1"/>
          </p:cNvCxnSpPr>
          <p:nvPr/>
        </p:nvCxnSpPr>
        <p:spPr>
          <a:xfrm>
            <a:off x="4362776" y="4012973"/>
            <a:ext cx="1538156" cy="7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89FB99F7-09CC-E74A-8740-64EE04A03D06}"/>
              </a:ext>
            </a:extLst>
          </p:cNvPr>
          <p:cNvCxnSpPr>
            <a:cxnSpLocks/>
          </p:cNvCxnSpPr>
          <p:nvPr/>
        </p:nvCxnSpPr>
        <p:spPr>
          <a:xfrm>
            <a:off x="3081863" y="4186741"/>
            <a:ext cx="3726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85E9C40-4233-D245-B775-3532D7713F19}"/>
              </a:ext>
            </a:extLst>
          </p:cNvPr>
          <p:cNvSpPr txBox="1"/>
          <p:nvPr/>
        </p:nvSpPr>
        <p:spPr>
          <a:xfrm>
            <a:off x="485583" y="2602407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Encoder</a:t>
            </a:r>
            <a:endParaRPr kumimoji="1" lang="ja-JP" altLang="en-US" sz="280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532BDA3-7A2C-344E-B88C-8BC16760E245}"/>
              </a:ext>
            </a:extLst>
          </p:cNvPr>
          <p:cNvSpPr txBox="1"/>
          <p:nvPr/>
        </p:nvSpPr>
        <p:spPr>
          <a:xfrm>
            <a:off x="4692985" y="825332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De</a:t>
            </a:r>
            <a:r>
              <a:rPr kumimoji="1" lang="en-US" altLang="ja-JP" sz="2800" dirty="0"/>
              <a:t>coder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71750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53801515-E475-A244-A698-425FCA720C33}"/>
              </a:ext>
            </a:extLst>
          </p:cNvPr>
          <p:cNvGrpSpPr/>
          <p:nvPr/>
        </p:nvGrpSpPr>
        <p:grpSpPr>
          <a:xfrm>
            <a:off x="972939" y="119307"/>
            <a:ext cx="9972747" cy="6312066"/>
            <a:chOff x="418304" y="59347"/>
            <a:chExt cx="9972747" cy="6312066"/>
          </a:xfrm>
        </p:grpSpPr>
        <p:grpSp>
          <p:nvGrpSpPr>
            <p:cNvPr id="213" name="グループ化 212">
              <a:extLst>
                <a:ext uri="{FF2B5EF4-FFF2-40B4-BE49-F238E27FC236}">
                  <a16:creationId xmlns:a16="http://schemas.microsoft.com/office/drawing/2014/main" id="{E3E50F13-D006-CE4F-A7A1-AF7F7B661C47}"/>
                </a:ext>
              </a:extLst>
            </p:cNvPr>
            <p:cNvGrpSpPr/>
            <p:nvPr/>
          </p:nvGrpSpPr>
          <p:grpSpPr>
            <a:xfrm>
              <a:off x="418304" y="59347"/>
              <a:ext cx="9972747" cy="6312066"/>
              <a:chOff x="418304" y="59347"/>
              <a:chExt cx="9972747" cy="6312066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6F11FFA2-46DD-C649-8B90-8794D65B1A7D}"/>
                  </a:ext>
                </a:extLst>
              </p:cNvPr>
              <p:cNvSpPr/>
              <p:nvPr/>
            </p:nvSpPr>
            <p:spPr>
              <a:xfrm>
                <a:off x="5139781" y="401763"/>
                <a:ext cx="5251270" cy="5112084"/>
              </a:xfrm>
              <a:prstGeom prst="rect">
                <a:avLst/>
              </a:prstGeom>
              <a:solidFill>
                <a:srgbClr val="ECFF54">
                  <a:alpha val="45098"/>
                </a:srgbClr>
              </a:solidFill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2F2E1417-39D0-314E-9B90-B1505E3B7A77}"/>
                  </a:ext>
                </a:extLst>
              </p:cNvPr>
              <p:cNvSpPr/>
              <p:nvPr/>
            </p:nvSpPr>
            <p:spPr>
              <a:xfrm>
                <a:off x="418304" y="2391046"/>
                <a:ext cx="4492985" cy="3487006"/>
              </a:xfrm>
              <a:prstGeom prst="rect">
                <a:avLst/>
              </a:prstGeom>
              <a:solidFill>
                <a:srgbClr val="00A4F9">
                  <a:alpha val="41176"/>
                </a:srgbClr>
              </a:solidFill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8210EF57-475E-5A42-99FC-9A3BC91DE653}"/>
                  </a:ext>
                </a:extLst>
              </p:cNvPr>
              <p:cNvGrpSpPr/>
              <p:nvPr/>
            </p:nvGrpSpPr>
            <p:grpSpPr>
              <a:xfrm>
                <a:off x="892650" y="3665501"/>
                <a:ext cx="908300" cy="1816608"/>
                <a:chOff x="359665" y="4096512"/>
                <a:chExt cx="908300" cy="1816608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6DEF6183-6554-E246-BAEE-A40257256C88}"/>
                    </a:ext>
                  </a:extLst>
                </p:cNvPr>
                <p:cNvSpPr/>
                <p:nvPr/>
              </p:nvSpPr>
              <p:spPr>
                <a:xfrm>
                  <a:off x="359665" y="5218176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D904487-6B7F-C64A-B888-1356D665780C}"/>
                    </a:ext>
                  </a:extLst>
                </p:cNvPr>
                <p:cNvSpPr/>
                <p:nvPr/>
              </p:nvSpPr>
              <p:spPr>
                <a:xfrm>
                  <a:off x="359665" y="4096512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A428E7AC-420D-1940-93D0-5F8F929974E3}"/>
                  </a:ext>
                </a:extLst>
              </p:cNvPr>
              <p:cNvCxnSpPr>
                <a:cxnSpLocks/>
                <a:stCxn id="2" idx="0"/>
                <a:endCxn id="5" idx="2"/>
              </p:cNvCxnSpPr>
              <p:nvPr/>
            </p:nvCxnSpPr>
            <p:spPr>
              <a:xfrm flipV="1">
                <a:off x="1346800" y="4360445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765BC3A-CF5D-224D-88E6-C23566C76BEE}"/>
                  </a:ext>
                </a:extLst>
              </p:cNvPr>
              <p:cNvCxnSpPr/>
              <p:nvPr/>
            </p:nvCxnSpPr>
            <p:spPr>
              <a:xfrm flipV="1">
                <a:off x="1346800" y="548210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159" y="5878051"/>
                    <a:ext cx="4487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159" y="5878051"/>
                    <a:ext cx="448713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556" r="-2778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E5196FC-57C4-784C-A97C-A17A94A899A5}"/>
                  </a:ext>
                </a:extLst>
              </p:cNvPr>
              <p:cNvSpPr txBox="1"/>
              <p:nvPr/>
            </p:nvSpPr>
            <p:spPr>
              <a:xfrm>
                <a:off x="5881394" y="5897636"/>
                <a:ext cx="947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/>
                  <a:t>&lt;</a:t>
                </a:r>
                <a:r>
                  <a:rPr lang="en-US" altLang="ja-JP" sz="2400" dirty="0" err="1"/>
                  <a:t>eos</a:t>
                </a:r>
                <a:r>
                  <a:rPr lang="en-US" altLang="ja-JP" sz="2400" dirty="0"/>
                  <a:t>&gt;</a:t>
                </a:r>
                <a:endParaRPr kumimoji="1" lang="ja-JP" altLang="en-US" sz="2400"/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C221CDA2-A80A-5E4B-A538-2C39DF282B09}"/>
                  </a:ext>
                </a:extLst>
              </p:cNvPr>
              <p:cNvGrpSpPr/>
              <p:nvPr/>
            </p:nvGrpSpPr>
            <p:grpSpPr>
              <a:xfrm>
                <a:off x="2173563" y="3665501"/>
                <a:ext cx="908300" cy="2643437"/>
                <a:chOff x="381000" y="3681984"/>
                <a:chExt cx="908300" cy="2643437"/>
              </a:xfrm>
            </p:grpSpPr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B8B68B81-0B39-C447-AC66-117A8154CC2C}"/>
                    </a:ext>
                  </a:extLst>
                </p:cNvPr>
                <p:cNvGrpSpPr/>
                <p:nvPr/>
              </p:nvGrpSpPr>
              <p:grpSpPr>
                <a:xfrm>
                  <a:off x="381000" y="3681984"/>
                  <a:ext cx="908300" cy="2243328"/>
                  <a:chOff x="359665" y="4151376"/>
                  <a:chExt cx="908300" cy="2243328"/>
                </a:xfrm>
              </p:grpSpPr>
              <p:grpSp>
                <p:nvGrpSpPr>
                  <p:cNvPr id="68" name="グループ化 67">
                    <a:extLst>
                      <a:ext uri="{FF2B5EF4-FFF2-40B4-BE49-F238E27FC236}">
                        <a16:creationId xmlns:a16="http://schemas.microsoft.com/office/drawing/2014/main" id="{2DC1111E-4547-8D48-8005-28A0579545A9}"/>
                      </a:ext>
                    </a:extLst>
                  </p:cNvPr>
                  <p:cNvGrpSpPr/>
                  <p:nvPr/>
                </p:nvGrpSpPr>
                <p:grpSpPr>
                  <a:xfrm>
                    <a:off x="359665" y="4151376"/>
                    <a:ext cx="908300" cy="1816608"/>
                    <a:chOff x="359665" y="4096512"/>
                    <a:chExt cx="908300" cy="1816608"/>
                  </a:xfrm>
                </p:grpSpPr>
                <p:sp>
                  <p:nvSpPr>
                    <p:cNvPr id="72" name="正方形/長方形 71">
                      <a:extLst>
                        <a:ext uri="{FF2B5EF4-FFF2-40B4-BE49-F238E27FC236}">
                          <a16:creationId xmlns:a16="http://schemas.microsoft.com/office/drawing/2014/main" id="{41647C56-1D7D-B04B-872F-B8F35C62B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5" y="5218176"/>
                      <a:ext cx="908300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6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600"/>
                    </a:p>
                  </p:txBody>
                </p:sp>
                <p:sp>
                  <p:nvSpPr>
                    <p:cNvPr id="73" name="正方形/長方形 72">
                      <a:extLst>
                        <a:ext uri="{FF2B5EF4-FFF2-40B4-BE49-F238E27FC236}">
                          <a16:creationId xmlns:a16="http://schemas.microsoft.com/office/drawing/2014/main" id="{689A13EA-3D66-804F-929A-53864DBB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5" y="4096512"/>
                      <a:ext cx="908300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6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6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69" name="直線矢印コネクタ 68">
                    <a:extLst>
                      <a:ext uri="{FF2B5EF4-FFF2-40B4-BE49-F238E27FC236}">
                        <a16:creationId xmlns:a16="http://schemas.microsoft.com/office/drawing/2014/main" id="{0F880CE4-378E-0041-AEC8-E2DAC1DAE4AC}"/>
                      </a:ext>
                    </a:extLst>
                  </p:cNvPr>
                  <p:cNvCxnSpPr>
                    <a:cxnSpLocks/>
                    <a:stCxn id="72" idx="0"/>
                    <a:endCxn id="73" idx="2"/>
                  </p:cNvCxnSpPr>
                  <p:nvPr/>
                </p:nvCxnSpPr>
                <p:spPr>
                  <a:xfrm flipV="1">
                    <a:off x="813815" y="4846320"/>
                    <a:ext cx="0" cy="42672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線矢印コネクタ 69">
                    <a:extLst>
                      <a:ext uri="{FF2B5EF4-FFF2-40B4-BE49-F238E27FC236}">
                        <a16:creationId xmlns:a16="http://schemas.microsoft.com/office/drawing/2014/main" id="{58CAB7CB-7C47-C948-BC6F-5CC65E0AB3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3815" y="5967984"/>
                    <a:ext cx="0" cy="4267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テキスト ボックス 66">
                      <a:extLst>
                        <a:ext uri="{FF2B5EF4-FFF2-40B4-BE49-F238E27FC236}">
                          <a16:creationId xmlns:a16="http://schemas.microsoft.com/office/drawing/2014/main" id="{58A5E844-6E23-FF47-B993-46E09CB3D0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894" y="5894534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67" name="テキスト ボックス 66">
                      <a:extLst>
                        <a:ext uri="{FF2B5EF4-FFF2-40B4-BE49-F238E27FC236}">
                          <a16:creationId xmlns:a16="http://schemas.microsoft.com/office/drawing/2014/main" id="{58A5E844-6E23-FF47-B993-46E09CB3D0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894" y="5894534"/>
                      <a:ext cx="456984" cy="430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405" r="-2703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E299194-16FF-0343-B745-60EF44A4DFB0}"/>
                  </a:ext>
                </a:extLst>
              </p:cNvPr>
              <p:cNvGrpSpPr/>
              <p:nvPr/>
            </p:nvGrpSpPr>
            <p:grpSpPr>
              <a:xfrm>
                <a:off x="3454476" y="3665501"/>
                <a:ext cx="908300" cy="2643437"/>
                <a:chOff x="381000" y="3681984"/>
                <a:chExt cx="908300" cy="2643437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B1805695-BFEB-5E4C-B5A9-FBDC3209546D}"/>
                    </a:ext>
                  </a:extLst>
                </p:cNvPr>
                <p:cNvGrpSpPr/>
                <p:nvPr/>
              </p:nvGrpSpPr>
              <p:grpSpPr>
                <a:xfrm>
                  <a:off x="381000" y="3681984"/>
                  <a:ext cx="908300" cy="2243328"/>
                  <a:chOff x="359665" y="4151376"/>
                  <a:chExt cx="908300" cy="2243328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104DA72-EC6A-0344-A005-0050C34C0A63}"/>
                      </a:ext>
                    </a:extLst>
                  </p:cNvPr>
                  <p:cNvGrpSpPr/>
                  <p:nvPr/>
                </p:nvGrpSpPr>
                <p:grpSpPr>
                  <a:xfrm>
                    <a:off x="359665" y="4151376"/>
                    <a:ext cx="908300" cy="1816608"/>
                    <a:chOff x="359665" y="4096512"/>
                    <a:chExt cx="908300" cy="1816608"/>
                  </a:xfrm>
                </p:grpSpPr>
                <p:sp>
                  <p:nvSpPr>
                    <p:cNvPr id="81" name="正方形/長方形 80">
                      <a:extLst>
                        <a:ext uri="{FF2B5EF4-FFF2-40B4-BE49-F238E27FC236}">
                          <a16:creationId xmlns:a16="http://schemas.microsoft.com/office/drawing/2014/main" id="{591EE388-D0F6-574F-856A-2975AEDB5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5" y="5218176"/>
                      <a:ext cx="908300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6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600"/>
                    </a:p>
                  </p:txBody>
                </p:sp>
                <p:sp>
                  <p:nvSpPr>
                    <p:cNvPr id="82" name="正方形/長方形 81">
                      <a:extLst>
                        <a:ext uri="{FF2B5EF4-FFF2-40B4-BE49-F238E27FC236}">
                          <a16:creationId xmlns:a16="http://schemas.microsoft.com/office/drawing/2014/main" id="{EBCE363D-8CCB-2F49-AF08-9AA7A1E00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5" y="4096512"/>
                      <a:ext cx="908300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6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6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78" name="直線矢印コネクタ 77">
                    <a:extLst>
                      <a:ext uri="{FF2B5EF4-FFF2-40B4-BE49-F238E27FC236}">
                        <a16:creationId xmlns:a16="http://schemas.microsoft.com/office/drawing/2014/main" id="{7F85D8A5-A4EE-F34C-91F1-05FAA5BFA0F0}"/>
                      </a:ext>
                    </a:extLst>
                  </p:cNvPr>
                  <p:cNvCxnSpPr>
                    <a:cxnSpLocks/>
                    <a:stCxn id="81" idx="0"/>
                    <a:endCxn id="82" idx="2"/>
                  </p:cNvCxnSpPr>
                  <p:nvPr/>
                </p:nvCxnSpPr>
                <p:spPr>
                  <a:xfrm flipV="1">
                    <a:off x="813815" y="4846320"/>
                    <a:ext cx="0" cy="42672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矢印コネクタ 78">
                    <a:extLst>
                      <a:ext uri="{FF2B5EF4-FFF2-40B4-BE49-F238E27FC236}">
                        <a16:creationId xmlns:a16="http://schemas.microsoft.com/office/drawing/2014/main" id="{563AAABC-4102-D24A-AD23-5268A10652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3815" y="5967984"/>
                    <a:ext cx="0" cy="4267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テキスト ボックス 75">
                      <a:extLst>
                        <a:ext uri="{FF2B5EF4-FFF2-40B4-BE49-F238E27FC236}">
                          <a16:creationId xmlns:a16="http://schemas.microsoft.com/office/drawing/2014/main" id="{952DB0BB-8B76-344D-8670-46B199B24E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658" y="5894534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76" name="テキスト ボックス 75">
                      <a:extLst>
                        <a:ext uri="{FF2B5EF4-FFF2-40B4-BE49-F238E27FC236}">
                          <a16:creationId xmlns:a16="http://schemas.microsoft.com/office/drawing/2014/main" id="{952DB0BB-8B76-344D-8670-46B199B24E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658" y="5894534"/>
                      <a:ext cx="456984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405" r="-2703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カギ線コネクタ 110">
                <a:extLst>
                  <a:ext uri="{FF2B5EF4-FFF2-40B4-BE49-F238E27FC236}">
                    <a16:creationId xmlns:a16="http://schemas.microsoft.com/office/drawing/2014/main" id="{0A2DE216-60EE-564F-B55E-CED2F5B2A2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70816" y="3437800"/>
                <a:ext cx="347472" cy="826763"/>
              </a:xfrm>
              <a:prstGeom prst="bentConnector4">
                <a:avLst>
                  <a:gd name="adj1" fmla="val -65789"/>
                  <a:gd name="adj2" fmla="val 7746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カギ線コネクタ 113">
                <a:extLst>
                  <a:ext uri="{FF2B5EF4-FFF2-40B4-BE49-F238E27FC236}">
                    <a16:creationId xmlns:a16="http://schemas.microsoft.com/office/drawing/2014/main" id="{09891F56-C600-8E4E-B6CF-C97981E724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67000" y="3425856"/>
                <a:ext cx="347472" cy="826763"/>
              </a:xfrm>
              <a:prstGeom prst="bentConnector4">
                <a:avLst>
                  <a:gd name="adj1" fmla="val -65789"/>
                  <a:gd name="adj2" fmla="val 7746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カギ線コネクタ 114">
                <a:extLst>
                  <a:ext uri="{FF2B5EF4-FFF2-40B4-BE49-F238E27FC236}">
                    <a16:creationId xmlns:a16="http://schemas.microsoft.com/office/drawing/2014/main" id="{50F2B3F3-8692-604D-894E-4FA1715EE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1" y="3481317"/>
                <a:ext cx="1008891" cy="532434"/>
              </a:xfrm>
              <a:prstGeom prst="bentConnector3">
                <a:avLst>
                  <a:gd name="adj1" fmla="val 6082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カギ線コネクタ 119">
                <a:extLst>
                  <a:ext uri="{FF2B5EF4-FFF2-40B4-BE49-F238E27FC236}">
                    <a16:creationId xmlns:a16="http://schemas.microsoft.com/office/drawing/2014/main" id="{3B16FD8A-3B19-7242-9D98-41A109800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5744" y="3495542"/>
                <a:ext cx="1008891" cy="532434"/>
              </a:xfrm>
              <a:prstGeom prst="bentConnector3">
                <a:avLst>
                  <a:gd name="adj1" fmla="val 5834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EF61E180-6FA4-354F-AE99-6E98D2C15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950" y="418775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矢印コネクタ 123">
                <a:extLst>
                  <a:ext uri="{FF2B5EF4-FFF2-40B4-BE49-F238E27FC236}">
                    <a16:creationId xmlns:a16="http://schemas.microsoft.com/office/drawing/2014/main" id="{CE3D3F2D-13DA-5F44-8C65-8F57402E9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4863" y="4214141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59084D2-1682-4940-A7B4-90A95612D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711" y="4189757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BDED50EE-85BF-F945-8339-C6262EAD9FD1}"/>
                  </a:ext>
                </a:extLst>
              </p:cNvPr>
              <p:cNvGrpSpPr/>
              <p:nvPr/>
            </p:nvGrpSpPr>
            <p:grpSpPr>
              <a:xfrm>
                <a:off x="6355087" y="808232"/>
                <a:ext cx="1250550" cy="5302324"/>
                <a:chOff x="6256640" y="1023792"/>
                <a:chExt cx="1170073" cy="4941966"/>
              </a:xfrm>
            </p:grpSpPr>
            <p:cxnSp>
              <p:nvCxnSpPr>
                <p:cNvPr id="128" name="カギ線コネクタ 127">
                  <a:extLst>
                    <a:ext uri="{FF2B5EF4-FFF2-40B4-BE49-F238E27FC236}">
                      <a16:creationId xmlns:a16="http://schemas.microsoft.com/office/drawing/2014/main" id="{93C74BC8-C767-AF4F-960B-8A8E6D540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9158" y="3308202"/>
                  <a:ext cx="4941966" cy="373145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7CF7DD8E-92A3-A34E-8A2E-B61D5F55D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6640" y="1035107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3B104105-50F2-EC43-BF09-C420C58A1699}"/>
                  </a:ext>
                </a:extLst>
              </p:cNvPr>
              <p:cNvGrpSpPr/>
              <p:nvPr/>
            </p:nvGrpSpPr>
            <p:grpSpPr>
              <a:xfrm>
                <a:off x="7901633" y="699025"/>
                <a:ext cx="1229808" cy="5567943"/>
                <a:chOff x="6355081" y="965248"/>
                <a:chExt cx="1250555" cy="5000509"/>
              </a:xfrm>
            </p:grpSpPr>
            <p:cxnSp>
              <p:nvCxnSpPr>
                <p:cNvPr id="140" name="カギ線コネクタ 139">
                  <a:extLst>
                    <a:ext uri="{FF2B5EF4-FFF2-40B4-BE49-F238E27FC236}">
                      <a16:creationId xmlns:a16="http://schemas.microsoft.com/office/drawing/2014/main" id="{AE65AE09-15D7-D441-986E-4A5E62A74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867676" y="3227797"/>
                  <a:ext cx="5000509" cy="475411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FDD312FA-A28F-E841-9C31-3671C5137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081" y="976361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89FB99F7-09CC-E74A-8740-64EE04A03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1863" y="4186741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785E9C40-4233-D245-B775-3532D7713F19}"/>
                  </a:ext>
                </a:extLst>
              </p:cNvPr>
              <p:cNvSpPr txBox="1"/>
              <p:nvPr/>
            </p:nvSpPr>
            <p:spPr>
              <a:xfrm>
                <a:off x="500464" y="1831123"/>
                <a:ext cx="15424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Encoder</a:t>
                </a:r>
                <a:endParaRPr kumimoji="1" lang="ja-JP" altLang="en-US" sz="2800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C532BDA3-7A2C-344E-B88C-8BC16760E245}"/>
                  </a:ext>
                </a:extLst>
              </p:cNvPr>
              <p:cNvSpPr txBox="1"/>
              <p:nvPr/>
            </p:nvSpPr>
            <p:spPr>
              <a:xfrm>
                <a:off x="4185430" y="401763"/>
                <a:ext cx="1579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/>
                  <a:t>De</a:t>
                </a:r>
                <a:r>
                  <a:rPr kumimoji="1" lang="en-US" altLang="ja-JP" sz="2800" dirty="0"/>
                  <a:t>coder</a:t>
                </a:r>
                <a:endParaRPr kumimoji="1" lang="ja-JP" altLang="en-US" sz="2800"/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9A1354CD-F3BF-E444-B308-3FA5C05EF915}"/>
                  </a:ext>
                </a:extLst>
              </p:cNvPr>
              <p:cNvGrpSpPr/>
              <p:nvPr/>
            </p:nvGrpSpPr>
            <p:grpSpPr>
              <a:xfrm>
                <a:off x="5857777" y="99088"/>
                <a:ext cx="1008891" cy="5814687"/>
                <a:chOff x="5857777" y="99088"/>
                <a:chExt cx="1008891" cy="5814687"/>
              </a:xfrm>
            </p:grpSpPr>
            <p:cxnSp>
              <p:nvCxnSpPr>
                <p:cNvPr id="55" name="直線矢印コネクタ 54">
                  <a:extLst>
                    <a:ext uri="{FF2B5EF4-FFF2-40B4-BE49-F238E27FC236}">
                      <a16:creationId xmlns:a16="http://schemas.microsoft.com/office/drawing/2014/main" id="{1F5862D7-DA6E-4440-8B93-377DFB5F2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BAF4CD77-75ED-FB46-91A1-CB5859DD7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DA68D694-210A-BD4A-988D-0AB0024CA71B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5383799"/>
                  <a:chOff x="5857777" y="99088"/>
                  <a:chExt cx="1008891" cy="5383799"/>
                </a:xfrm>
              </p:grpSpPr>
              <p:cxnSp>
                <p:nvCxnSpPr>
                  <p:cNvPr id="58" name="直線矢印コネクタ 57">
                    <a:extLst>
                      <a:ext uri="{FF2B5EF4-FFF2-40B4-BE49-F238E27FC236}">
                        <a16:creationId xmlns:a16="http://schemas.microsoft.com/office/drawing/2014/main" id="{DEDFC9DA-A025-3245-A795-09AE170A4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線矢印コネクタ 58">
                    <a:extLst>
                      <a:ext uri="{FF2B5EF4-FFF2-40B4-BE49-F238E27FC236}">
                        <a16:creationId xmlns:a16="http://schemas.microsoft.com/office/drawing/2014/main" id="{90E5A20A-8D11-564E-B4F4-A28BB0073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テキスト ボックス 63">
                        <a:extLst>
                          <a:ext uri="{FF2B5EF4-FFF2-40B4-BE49-F238E27FC236}">
                            <a16:creationId xmlns:a16="http://schemas.microsoft.com/office/drawing/2014/main" id="{80A3ECF6-3A00-8343-83B6-FFF556D0FD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64" name="テキスト ボックス 63">
                        <a:extLst>
                          <a:ext uri="{FF2B5EF4-FFF2-40B4-BE49-F238E27FC236}">
                            <a16:creationId xmlns:a16="http://schemas.microsoft.com/office/drawing/2014/main" id="{80A3ECF6-3A00-8343-83B6-FFF556D0FD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3514" r="-2703" b="-235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" name="グループ化 5">
                    <a:extLst>
                      <a:ext uri="{FF2B5EF4-FFF2-40B4-BE49-F238E27FC236}">
                        <a16:creationId xmlns:a16="http://schemas.microsoft.com/office/drawing/2014/main" id="{0C0776E3-CD3B-7043-BFED-C8A980066CDA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57" name="直線矢印コネクタ 56">
                      <a:extLst>
                        <a:ext uri="{FF2B5EF4-FFF2-40B4-BE49-F238E27FC236}">
                          <a16:creationId xmlns:a16="http://schemas.microsoft.com/office/drawing/2014/main" id="{8FF9E87F-8127-4B47-9FE3-2DC9385E84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5AE7747A-06BD-1D4E-B576-ABB27AF953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20" name="正方形/長方形 19">
                        <a:extLst>
                          <a:ext uri="{FF2B5EF4-FFF2-40B4-BE49-F238E27FC236}">
                            <a16:creationId xmlns:a16="http://schemas.microsoft.com/office/drawing/2014/main" id="{E3009CD9-BB49-8048-9588-800F2274B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" name="正方形/長方形 20">
                        <a:extLst>
                          <a:ext uri="{FF2B5EF4-FFF2-40B4-BE49-F238E27FC236}">
                            <a16:creationId xmlns:a16="http://schemas.microsoft.com/office/drawing/2014/main" id="{993FEE86-3B51-514E-A6F6-FC33A62E50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" name="正方形/長方形 25">
                        <a:extLst>
                          <a:ext uri="{FF2B5EF4-FFF2-40B4-BE49-F238E27FC236}">
                            <a16:creationId xmlns:a16="http://schemas.microsoft.com/office/drawing/2014/main" id="{E6242812-3218-F846-AA91-04434EC599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" name="正方形/長方形 24">
                        <a:extLst>
                          <a:ext uri="{FF2B5EF4-FFF2-40B4-BE49-F238E27FC236}">
                            <a16:creationId xmlns:a16="http://schemas.microsoft.com/office/drawing/2014/main" id="{B3CA334B-C042-964F-977E-981B3D2A10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10" name="正方形/長方形 109">
                        <a:extLst>
                          <a:ext uri="{FF2B5EF4-FFF2-40B4-BE49-F238E27FC236}">
                            <a16:creationId xmlns:a16="http://schemas.microsoft.com/office/drawing/2014/main" id="{97792716-876A-CF41-8DE7-56BDA10B44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12" name="直線矢印コネクタ 111">
                      <a:extLst>
                        <a:ext uri="{FF2B5EF4-FFF2-40B4-BE49-F238E27FC236}">
                          <a16:creationId xmlns:a16="http://schemas.microsoft.com/office/drawing/2014/main" id="{7A60D6CA-F245-9749-8CCD-2339759E77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C5277A4E-7645-044D-A711-9822FDEC0C92}"/>
                  </a:ext>
                </a:extLst>
              </p:cNvPr>
              <p:cNvGrpSpPr/>
              <p:nvPr/>
            </p:nvGrpSpPr>
            <p:grpSpPr>
              <a:xfrm>
                <a:off x="7377126" y="59347"/>
                <a:ext cx="1008891" cy="6272129"/>
                <a:chOff x="5857777" y="99088"/>
                <a:chExt cx="1008891" cy="6272129"/>
              </a:xfrm>
            </p:grpSpPr>
            <p:cxnSp>
              <p:nvCxnSpPr>
                <p:cNvPr id="116" name="直線矢印コネクタ 115">
                  <a:extLst>
                    <a:ext uri="{FF2B5EF4-FFF2-40B4-BE49-F238E27FC236}">
                      <a16:creationId xmlns:a16="http://schemas.microsoft.com/office/drawing/2014/main" id="{49E3495E-C98A-A34D-B4A5-1D67A8F82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矢印コネクタ 116">
                  <a:extLst>
                    <a:ext uri="{FF2B5EF4-FFF2-40B4-BE49-F238E27FC236}">
                      <a16:creationId xmlns:a16="http://schemas.microsoft.com/office/drawing/2014/main" id="{B17DB1D6-8A0D-A541-9AC8-FAFFB2D66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グループ化 117">
                  <a:extLst>
                    <a:ext uri="{FF2B5EF4-FFF2-40B4-BE49-F238E27FC236}">
                      <a16:creationId xmlns:a16="http://schemas.microsoft.com/office/drawing/2014/main" id="{896B6CD9-1650-B847-A416-553FFD6854CC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6272129"/>
                  <a:chOff x="5857777" y="99088"/>
                  <a:chExt cx="1008891" cy="6272129"/>
                </a:xfrm>
              </p:grpSpPr>
              <p:cxnSp>
                <p:nvCxnSpPr>
                  <p:cNvPr id="119" name="直線矢印コネクタ 118">
                    <a:extLst>
                      <a:ext uri="{FF2B5EF4-FFF2-40B4-BE49-F238E27FC236}">
                        <a16:creationId xmlns:a16="http://schemas.microsoft.com/office/drawing/2014/main" id="{1A31CDA6-2F34-5748-8BC8-9FA54BD4E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線矢印コネクタ 120">
                    <a:extLst>
                      <a:ext uri="{FF2B5EF4-FFF2-40B4-BE49-F238E27FC236}">
                        <a16:creationId xmlns:a16="http://schemas.microsoft.com/office/drawing/2014/main" id="{1DC66FCF-B327-6B47-BB9A-763E678B4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71661F04-EB06-0C48-A7B0-D39AA7152F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095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71661F04-EB06-0C48-A7B0-D39AA7152F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0956" cy="4308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6667" r="-2778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5" name="グループ化 124">
                    <a:extLst>
                      <a:ext uri="{FF2B5EF4-FFF2-40B4-BE49-F238E27FC236}">
                        <a16:creationId xmlns:a16="http://schemas.microsoft.com/office/drawing/2014/main" id="{5B5177B2-FFF5-7C4F-B82C-A2278CCDEF37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127" name="直線矢印コネクタ 126">
                      <a:extLst>
                        <a:ext uri="{FF2B5EF4-FFF2-40B4-BE49-F238E27FC236}">
                          <a16:creationId xmlns:a16="http://schemas.microsoft.com/office/drawing/2014/main" id="{64724E75-2178-B447-B60D-8D90740D49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グループ化 128">
                      <a:extLst>
                        <a:ext uri="{FF2B5EF4-FFF2-40B4-BE49-F238E27FC236}">
                          <a16:creationId xmlns:a16="http://schemas.microsoft.com/office/drawing/2014/main" id="{27FCDAE4-C7BC-634C-8384-D0550AF4B4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131" name="正方形/長方形 130">
                        <a:extLst>
                          <a:ext uri="{FF2B5EF4-FFF2-40B4-BE49-F238E27FC236}">
                            <a16:creationId xmlns:a16="http://schemas.microsoft.com/office/drawing/2014/main" id="{53E39B3C-7C1F-6744-8D73-FD6AE5F0FA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2" name="正方形/長方形 131">
                        <a:extLst>
                          <a:ext uri="{FF2B5EF4-FFF2-40B4-BE49-F238E27FC236}">
                            <a16:creationId xmlns:a16="http://schemas.microsoft.com/office/drawing/2014/main" id="{74BA51B5-E5E6-684F-A9CF-171154D2B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3" name="正方形/長方形 132">
                        <a:extLst>
                          <a:ext uri="{FF2B5EF4-FFF2-40B4-BE49-F238E27FC236}">
                            <a16:creationId xmlns:a16="http://schemas.microsoft.com/office/drawing/2014/main" id="{475D3F04-D934-484A-8672-4C9ED9847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正方形/長方形 134">
                        <a:extLst>
                          <a:ext uri="{FF2B5EF4-FFF2-40B4-BE49-F238E27FC236}">
                            <a16:creationId xmlns:a16="http://schemas.microsoft.com/office/drawing/2014/main" id="{9C79DCC1-0130-3140-BF1A-5DA2CE524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6" name="正方形/長方形 135">
                        <a:extLst>
                          <a:ext uri="{FF2B5EF4-FFF2-40B4-BE49-F238E27FC236}">
                            <a16:creationId xmlns:a16="http://schemas.microsoft.com/office/drawing/2014/main" id="{568394D6-EFF2-4149-9FC1-EBD41BC4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30" name="直線矢印コネクタ 129">
                      <a:extLst>
                        <a:ext uri="{FF2B5EF4-FFF2-40B4-BE49-F238E27FC236}">
                          <a16:creationId xmlns:a16="http://schemas.microsoft.com/office/drawing/2014/main" id="{24921832-6AB5-6C42-8669-646DF5E372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5" name="テキスト ボックス 164">
                        <a:extLst>
                          <a:ext uri="{FF2B5EF4-FFF2-40B4-BE49-F238E27FC236}">
                            <a16:creationId xmlns:a16="http://schemas.microsoft.com/office/drawing/2014/main" id="{D76B1A0D-25A1-E34D-9801-B4757E6C88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39115" y="5940330"/>
                        <a:ext cx="45095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165" name="テキスト ボックス 164">
                        <a:extLst>
                          <a:ext uri="{FF2B5EF4-FFF2-40B4-BE49-F238E27FC236}">
                            <a16:creationId xmlns:a16="http://schemas.microsoft.com/office/drawing/2014/main" id="{D76B1A0D-25A1-E34D-9801-B4757E6C88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39115" y="5940330"/>
                        <a:ext cx="450956" cy="4308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889" r="-2778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37" name="グループ化 136">
                <a:extLst>
                  <a:ext uri="{FF2B5EF4-FFF2-40B4-BE49-F238E27FC236}">
                    <a16:creationId xmlns:a16="http://schemas.microsoft.com/office/drawing/2014/main" id="{831ADDE7-6292-3A4F-9682-50722D415CA7}"/>
                  </a:ext>
                </a:extLst>
              </p:cNvPr>
              <p:cNvGrpSpPr/>
              <p:nvPr/>
            </p:nvGrpSpPr>
            <p:grpSpPr>
              <a:xfrm>
                <a:off x="8822327" y="71989"/>
                <a:ext cx="1008891" cy="6299424"/>
                <a:chOff x="5857777" y="99088"/>
                <a:chExt cx="1008891" cy="6299424"/>
              </a:xfrm>
            </p:grpSpPr>
            <p:cxnSp>
              <p:nvCxnSpPr>
                <p:cNvPr id="142" name="直線矢印コネクタ 141">
                  <a:extLst>
                    <a:ext uri="{FF2B5EF4-FFF2-40B4-BE49-F238E27FC236}">
                      <a16:creationId xmlns:a16="http://schemas.microsoft.com/office/drawing/2014/main" id="{104AC2D6-3773-784E-8AEB-F810CAE7A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矢印コネクタ 142">
                  <a:extLst>
                    <a:ext uri="{FF2B5EF4-FFF2-40B4-BE49-F238E27FC236}">
                      <a16:creationId xmlns:a16="http://schemas.microsoft.com/office/drawing/2014/main" id="{6700F34A-07BF-6F4D-B9BD-77B49FC7B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405761E1-CA68-5848-9EBB-63A734674AF1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6299424"/>
                  <a:chOff x="5857777" y="99088"/>
                  <a:chExt cx="1008891" cy="6299424"/>
                </a:xfrm>
              </p:grpSpPr>
              <p:cxnSp>
                <p:nvCxnSpPr>
                  <p:cNvPr id="146" name="直線矢印コネクタ 145">
                    <a:extLst>
                      <a:ext uri="{FF2B5EF4-FFF2-40B4-BE49-F238E27FC236}">
                        <a16:creationId xmlns:a16="http://schemas.microsoft.com/office/drawing/2014/main" id="{B1E9B1E2-1429-C34D-B1D5-76C64FE807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57230DB0-9FEB-2048-BDEE-C0D5B24B6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5" name="テキスト ボックス 154">
                        <a:extLst>
                          <a:ext uri="{FF2B5EF4-FFF2-40B4-BE49-F238E27FC236}">
                            <a16:creationId xmlns:a16="http://schemas.microsoft.com/office/drawing/2014/main" id="{8AD2A1A2-CF54-DF4C-A0AE-7B134595BB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155" name="テキスト ボックス 154">
                        <a:extLst>
                          <a:ext uri="{FF2B5EF4-FFF2-40B4-BE49-F238E27FC236}">
                            <a16:creationId xmlns:a16="http://schemas.microsoft.com/office/drawing/2014/main" id="{8AD2A1A2-CF54-DF4C-A0AE-7B134595BB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3158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3EF22B39-5FFE-D840-936D-81881B99DA5B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157" name="直線矢印コネクタ 156">
                      <a:extLst>
                        <a:ext uri="{FF2B5EF4-FFF2-40B4-BE49-F238E27FC236}">
                          <a16:creationId xmlns:a16="http://schemas.microsoft.com/office/drawing/2014/main" id="{76A1485E-5B6C-0642-9683-2FF198101B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グループ化 157">
                      <a:extLst>
                        <a:ext uri="{FF2B5EF4-FFF2-40B4-BE49-F238E27FC236}">
                          <a16:creationId xmlns:a16="http://schemas.microsoft.com/office/drawing/2014/main" id="{2047C510-0F8A-0E49-A311-03EB4636BB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160" name="正方形/長方形 159">
                        <a:extLst>
                          <a:ext uri="{FF2B5EF4-FFF2-40B4-BE49-F238E27FC236}">
                            <a16:creationId xmlns:a16="http://schemas.microsoft.com/office/drawing/2014/main" id="{8AB0E07F-2999-1142-B41D-47059B619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正方形/長方形 160">
                        <a:extLst>
                          <a:ext uri="{FF2B5EF4-FFF2-40B4-BE49-F238E27FC236}">
                            <a16:creationId xmlns:a16="http://schemas.microsoft.com/office/drawing/2014/main" id="{C3AC247E-58A7-9749-A88F-7B75DDA6A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2" name="正方形/長方形 161">
                        <a:extLst>
                          <a:ext uri="{FF2B5EF4-FFF2-40B4-BE49-F238E27FC236}">
                            <a16:creationId xmlns:a16="http://schemas.microsoft.com/office/drawing/2014/main" id="{0D0729CA-E1E6-0744-BC6B-2BD7D1940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正方形/長方形 162">
                        <a:extLst>
                          <a:ext uri="{FF2B5EF4-FFF2-40B4-BE49-F238E27FC236}">
                            <a16:creationId xmlns:a16="http://schemas.microsoft.com/office/drawing/2014/main" id="{4D561D7B-6789-604F-8BD1-852CAED73D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正方形/長方形 163">
                        <a:extLst>
                          <a:ext uri="{FF2B5EF4-FFF2-40B4-BE49-F238E27FC236}">
                            <a16:creationId xmlns:a16="http://schemas.microsoft.com/office/drawing/2014/main" id="{0326AE8D-9629-5348-9B3F-7466BAF34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59" name="直線矢印コネクタ 158">
                      <a:extLst>
                        <a:ext uri="{FF2B5EF4-FFF2-40B4-BE49-F238E27FC236}">
                          <a16:creationId xmlns:a16="http://schemas.microsoft.com/office/drawing/2014/main" id="{260457C2-3EF5-9247-B945-930E564865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6" name="テキスト ボックス 165">
                        <a:extLst>
                          <a:ext uri="{FF2B5EF4-FFF2-40B4-BE49-F238E27FC236}">
                            <a16:creationId xmlns:a16="http://schemas.microsoft.com/office/drawing/2014/main" id="{E3C88DA4-AB0E-6840-8DF6-3E0A8ADDCF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2763" y="5967625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166" name="テキスト ボックス 165">
                        <a:extLst>
                          <a:ext uri="{FF2B5EF4-FFF2-40B4-BE49-F238E27FC236}">
                            <a16:creationId xmlns:a16="http://schemas.microsoft.com/office/drawing/2014/main" id="{E3C88DA4-AB0E-6840-8DF6-3E0A8ADDCF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2763" y="5967625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3514" r="-2703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5A4F023-2F7D-5D4C-BB9E-54A4D97739DD}"/>
                  </a:ext>
                </a:extLst>
              </p:cNvPr>
              <p:cNvSpPr/>
              <p:nvPr/>
            </p:nvSpPr>
            <p:spPr>
              <a:xfrm>
                <a:off x="3453585" y="1972530"/>
                <a:ext cx="955343" cy="5232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hs</a:t>
                </a:r>
                <a:endParaRPr kumimoji="1" lang="ja-JP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255CD9C1-BD3F-7C42-9F05-6B1263D110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6800" y="2513061"/>
                <a:ext cx="2305113" cy="93908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矢印コネクタ 166">
                <a:extLst>
                  <a:ext uri="{FF2B5EF4-FFF2-40B4-BE49-F238E27FC236}">
                    <a16:creationId xmlns:a16="http://schemas.microsoft.com/office/drawing/2014/main" id="{9016376E-CD2A-114A-8C66-7D477C508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5949" y="2543837"/>
                <a:ext cx="1261192" cy="8904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2FD7A6D2-F163-FF40-B20A-D467F5A195D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917726" y="2495751"/>
                <a:ext cx="13531" cy="114759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カギ線コネクタ 35">
                <a:extLst>
                  <a:ext uri="{FF2B5EF4-FFF2-40B4-BE49-F238E27FC236}">
                    <a16:creationId xmlns:a16="http://schemas.microsoft.com/office/drawing/2014/main" id="{F80FDCD7-B117-8F49-A584-9CFEB735FAE3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3929813" y="3370631"/>
                <a:ext cx="1971119" cy="64312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カギ線コネクタ 41">
                <a:extLst>
                  <a:ext uri="{FF2B5EF4-FFF2-40B4-BE49-F238E27FC236}">
                    <a16:creationId xmlns:a16="http://schemas.microsoft.com/office/drawing/2014/main" id="{2D275FC0-6740-9549-A641-F40B6012C9C0}"/>
                  </a:ext>
                </a:extLst>
              </p:cNvPr>
              <p:cNvCxnSpPr>
                <a:cxnSpLocks/>
                <a:stCxn id="9" idx="3"/>
                <a:endCxn id="110" idx="1"/>
              </p:cNvCxnSpPr>
              <p:nvPr/>
            </p:nvCxnSpPr>
            <p:spPr>
              <a:xfrm>
                <a:off x="4408928" y="2234141"/>
                <a:ext cx="1448849" cy="763405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カギ線コネクタ 184">
                <a:extLst>
                  <a:ext uri="{FF2B5EF4-FFF2-40B4-BE49-F238E27FC236}">
                    <a16:creationId xmlns:a16="http://schemas.microsoft.com/office/drawing/2014/main" id="{A6614ED9-C446-1046-A3AC-9288DDBD8DC6}"/>
                  </a:ext>
                </a:extLst>
              </p:cNvPr>
              <p:cNvCxnSpPr>
                <a:cxnSpLocks/>
                <a:endCxn id="136" idx="1"/>
              </p:cNvCxnSpPr>
              <p:nvPr/>
            </p:nvCxnSpPr>
            <p:spPr>
              <a:xfrm>
                <a:off x="5139781" y="2513061"/>
                <a:ext cx="2237345" cy="444744"/>
              </a:xfrm>
              <a:prstGeom prst="bentConnector3">
                <a:avLst>
                  <a:gd name="adj1" fmla="val 84925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カギ線コネクタ 185">
                <a:extLst>
                  <a:ext uri="{FF2B5EF4-FFF2-40B4-BE49-F238E27FC236}">
                    <a16:creationId xmlns:a16="http://schemas.microsoft.com/office/drawing/2014/main" id="{2C6571AD-2B45-7B45-9AA6-76325E04EFD1}"/>
                  </a:ext>
                </a:extLst>
              </p:cNvPr>
              <p:cNvCxnSpPr>
                <a:cxnSpLocks/>
                <a:endCxn id="164" idx="1"/>
              </p:cNvCxnSpPr>
              <p:nvPr/>
            </p:nvCxnSpPr>
            <p:spPr>
              <a:xfrm>
                <a:off x="7028164" y="2513061"/>
                <a:ext cx="1794163" cy="457386"/>
              </a:xfrm>
              <a:prstGeom prst="bentConnector3">
                <a:avLst>
                  <a:gd name="adj1" fmla="val 86139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カギ線コネクタ 186">
                <a:extLst>
                  <a:ext uri="{FF2B5EF4-FFF2-40B4-BE49-F238E27FC236}">
                    <a16:creationId xmlns:a16="http://schemas.microsoft.com/office/drawing/2014/main" id="{3B7289EF-C5FB-DD46-8DC9-3EDC373137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143299" y="2669218"/>
                <a:ext cx="1161774" cy="490873"/>
              </a:xfrm>
              <a:prstGeom prst="bentConnector3">
                <a:avLst>
                  <a:gd name="adj1" fmla="val 68604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カギ線コネクタ 194">
                <a:extLst>
                  <a:ext uri="{FF2B5EF4-FFF2-40B4-BE49-F238E27FC236}">
                    <a16:creationId xmlns:a16="http://schemas.microsoft.com/office/drawing/2014/main" id="{96B0084C-2DE6-A041-9FF2-1943D79962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636493" y="2650396"/>
                <a:ext cx="1186176" cy="492292"/>
              </a:xfrm>
              <a:prstGeom prst="bentConnector3">
                <a:avLst>
                  <a:gd name="adj1" fmla="val 71024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カギ線コネクタ 200">
                <a:extLst>
                  <a:ext uri="{FF2B5EF4-FFF2-40B4-BE49-F238E27FC236}">
                    <a16:creationId xmlns:a16="http://schemas.microsoft.com/office/drawing/2014/main" id="{A37EB20C-3B9A-2B41-977C-858A63021F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384682" y="2446997"/>
                <a:ext cx="695865" cy="448475"/>
              </a:xfrm>
              <a:prstGeom prst="bentConnector3">
                <a:avLst>
                  <a:gd name="adj1" fmla="val 58696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カギ線コネクタ 203">
                <a:extLst>
                  <a:ext uri="{FF2B5EF4-FFF2-40B4-BE49-F238E27FC236}">
                    <a16:creationId xmlns:a16="http://schemas.microsoft.com/office/drawing/2014/main" id="{73D382F3-C160-8841-8187-3F9610CA4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33644" y="3012443"/>
                <a:ext cx="612548" cy="462150"/>
              </a:xfrm>
              <a:prstGeom prst="bentConnector3">
                <a:avLst>
                  <a:gd name="adj1" fmla="val 101923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51892BD8-A14D-064E-818C-B2A41ACFA1D8}"/>
                </a:ext>
              </a:extLst>
            </p:cNvPr>
            <p:cNvSpPr txBox="1"/>
            <p:nvPr/>
          </p:nvSpPr>
          <p:spPr>
            <a:xfrm>
              <a:off x="4879857" y="3392336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65998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417C2FA9-C4AE-D04E-8458-3D4B876B9BEF}"/>
              </a:ext>
            </a:extLst>
          </p:cNvPr>
          <p:cNvGrpSpPr/>
          <p:nvPr/>
        </p:nvGrpSpPr>
        <p:grpSpPr>
          <a:xfrm>
            <a:off x="333744" y="473993"/>
            <a:ext cx="11146450" cy="5950793"/>
            <a:chOff x="333744" y="473993"/>
            <a:chExt cx="11146450" cy="5950793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2F2E1417-39D0-314E-9B90-B1505E3B7A77}"/>
                </a:ext>
              </a:extLst>
            </p:cNvPr>
            <p:cNvSpPr/>
            <p:nvPr/>
          </p:nvSpPr>
          <p:spPr>
            <a:xfrm>
              <a:off x="410936" y="806486"/>
              <a:ext cx="4885889" cy="5369669"/>
            </a:xfrm>
            <a:prstGeom prst="rect">
              <a:avLst/>
            </a:prstGeom>
            <a:solidFill>
              <a:srgbClr val="00A4F9">
                <a:alpha val="41176"/>
              </a:srgbClr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6F11FFA2-46DD-C649-8B90-8794D65B1A7D}"/>
                </a:ext>
              </a:extLst>
            </p:cNvPr>
            <p:cNvSpPr/>
            <p:nvPr/>
          </p:nvSpPr>
          <p:spPr>
            <a:xfrm>
              <a:off x="6228924" y="936712"/>
              <a:ext cx="5251270" cy="5112084"/>
            </a:xfrm>
            <a:prstGeom prst="rect">
              <a:avLst/>
            </a:prstGeom>
            <a:solidFill>
              <a:srgbClr val="ECFF54">
                <a:alpha val="45098"/>
              </a:srgbClr>
            </a:solidFill>
            <a:ln w="28575">
              <a:solidFill>
                <a:schemeClr val="tx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785E9C40-4233-D245-B775-3532D7713F19}"/>
                </a:ext>
              </a:extLst>
            </p:cNvPr>
            <p:cNvSpPr txBox="1"/>
            <p:nvPr/>
          </p:nvSpPr>
          <p:spPr>
            <a:xfrm>
              <a:off x="333744" y="473993"/>
              <a:ext cx="1542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Encoder</a:t>
              </a:r>
              <a:endParaRPr kumimoji="1" lang="ja-JP" altLang="en-US" sz="2800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C532BDA3-7A2C-344E-B88C-8BC16760E245}"/>
                </a:ext>
              </a:extLst>
            </p:cNvPr>
            <p:cNvSpPr txBox="1"/>
            <p:nvPr/>
          </p:nvSpPr>
          <p:spPr>
            <a:xfrm>
              <a:off x="5563680" y="473993"/>
              <a:ext cx="1579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De</a:t>
              </a:r>
              <a:r>
                <a:rPr kumimoji="1" lang="en-US" altLang="ja-JP" sz="2800" dirty="0"/>
                <a:t>coder</a:t>
              </a:r>
              <a:endParaRPr kumimoji="1" lang="ja-JP" altLang="en-US" sz="28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5A4F023-2F7D-5D4C-BB9E-54A4D97739DD}"/>
                </a:ext>
              </a:extLst>
            </p:cNvPr>
            <p:cNvSpPr/>
            <p:nvPr/>
          </p:nvSpPr>
          <p:spPr>
            <a:xfrm>
              <a:off x="4284021" y="895619"/>
              <a:ext cx="955343" cy="5232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hs</a:t>
              </a:r>
              <a:endParaRPr kumimoji="1" lang="ja-JP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6" name="カギ線コネクタ 35">
              <a:extLst>
                <a:ext uri="{FF2B5EF4-FFF2-40B4-BE49-F238E27FC236}">
                  <a16:creationId xmlns:a16="http://schemas.microsoft.com/office/drawing/2014/main" id="{F80FDCD7-B117-8F49-A584-9CFEB735FAE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33349" y="1895233"/>
              <a:ext cx="2729472" cy="1722485"/>
            </a:xfrm>
            <a:prstGeom prst="bentConnector2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51892BD8-A14D-064E-818C-B2A41ACFA1D8}"/>
                </a:ext>
              </a:extLst>
            </p:cNvPr>
            <p:cNvSpPr txBox="1"/>
            <p:nvPr/>
          </p:nvSpPr>
          <p:spPr>
            <a:xfrm>
              <a:off x="5773785" y="372706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</a:t>
              </a:r>
              <a:endParaRPr kumimoji="1" lang="ja-JP" altLang="en-US" sz="240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AD2411A0-3709-DE45-9BDB-10F378359EB8}"/>
                </a:ext>
              </a:extLst>
            </p:cNvPr>
            <p:cNvGrpSpPr/>
            <p:nvPr/>
          </p:nvGrpSpPr>
          <p:grpSpPr>
            <a:xfrm>
              <a:off x="567770" y="1937598"/>
              <a:ext cx="1572506" cy="4487188"/>
              <a:chOff x="1188646" y="1881710"/>
              <a:chExt cx="1572506" cy="4487188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DEF6183-6554-E246-BAEE-A40257256C88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D904487-6B7F-C64A-B888-1356D665780C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A428E7AC-420D-1940-93D0-5F8F929974E3}"/>
                  </a:ext>
                </a:extLst>
              </p:cNvPr>
              <p:cNvCxnSpPr>
                <a:cxnSpLocks/>
                <a:stCxn id="2" idx="0"/>
                <a:endCxn id="5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765BC3A-CF5D-224D-88E6-C23566C76BEE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487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48713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556" r="-277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EF61E180-6FA4-354F-AE99-6E98D2C15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255CD9C1-BD3F-7C42-9F05-6B1263D110B9}"/>
                  </a:ext>
                </a:extLst>
              </p:cNvPr>
              <p:cNvCxnSpPr>
                <a:cxnSpLocks/>
                <a:stCxn id="109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3E841529-DEF3-464F-9968-D86E4C2D1812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4" name="直線矢印コネクタ 143">
                <a:extLst>
                  <a:ext uri="{FF2B5EF4-FFF2-40B4-BE49-F238E27FC236}">
                    <a16:creationId xmlns:a16="http://schemas.microsoft.com/office/drawing/2014/main" id="{75AE89E5-4643-BD45-AE68-5718FF121F20}"/>
                  </a:ext>
                </a:extLst>
              </p:cNvPr>
              <p:cNvCxnSpPr>
                <a:cxnSpLocks/>
                <a:stCxn id="2" idx="0"/>
                <a:endCxn id="109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2C0A75D8-0C27-274B-935F-45FEC472AD3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84D12D7-4EE6-DB4A-808B-A59A2928A3F3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3A7278B6-4C18-E14B-A1F7-BC810AF294C9}"/>
                </a:ext>
              </a:extLst>
            </p:cNvPr>
            <p:cNvGrpSpPr/>
            <p:nvPr/>
          </p:nvGrpSpPr>
          <p:grpSpPr>
            <a:xfrm>
              <a:off x="2015006" y="1937598"/>
              <a:ext cx="1572506" cy="4487188"/>
              <a:chOff x="1188646" y="1881710"/>
              <a:chExt cx="1572506" cy="4487188"/>
            </a:xfrm>
          </p:grpSpPr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B5AA904C-6B20-BB43-BA38-320967A36F22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66DAF8E7-DB65-DC48-9B09-5242D20C9591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D373B106-3C12-514C-BE93-09E83E9F2D87}"/>
                  </a:ext>
                </a:extLst>
              </p:cNvPr>
              <p:cNvCxnSpPr>
                <a:cxnSpLocks/>
                <a:stCxn id="168" idx="0"/>
                <a:endCxn id="169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AD92FD-4564-924B-85D0-D5D91C05C635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2" name="テキスト ボックス 171">
                    <a:extLst>
                      <a:ext uri="{FF2B5EF4-FFF2-40B4-BE49-F238E27FC236}">
                        <a16:creationId xmlns:a16="http://schemas.microsoft.com/office/drawing/2014/main" id="{0F5E288E-F4E5-CA49-8740-12E3DDD1465F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172" name="テキスト ボックス 171">
                    <a:extLst>
                      <a:ext uri="{FF2B5EF4-FFF2-40B4-BE49-F238E27FC236}">
                        <a16:creationId xmlns:a16="http://schemas.microsoft.com/office/drawing/2014/main" id="{0F5E288E-F4E5-CA49-8740-12E3DDD14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05" r="-2703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4C5E1F55-114F-E84B-8E04-CD11C2A9E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12AE9F15-4387-D843-A2AA-95DAD66E5050}"/>
                  </a:ext>
                </a:extLst>
              </p:cNvPr>
              <p:cNvCxnSpPr>
                <a:cxnSpLocks/>
                <a:stCxn id="175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CEBA3ACB-707D-4242-9055-6DC22379B628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5B704C0B-2B39-374E-B643-0FF9BBC74F9B}"/>
                  </a:ext>
                </a:extLst>
              </p:cNvPr>
              <p:cNvCxnSpPr>
                <a:cxnSpLocks/>
                <a:stCxn id="168" idx="0"/>
                <a:endCxn id="175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0A8664A1-323B-4249-BCDE-9C3FE652D936}"/>
                  </a:ext>
                </a:extLst>
              </p:cNvPr>
              <p:cNvCxnSpPr>
                <a:cxnSpLocks/>
                <a:stCxn id="169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A5EE8E43-5A07-E043-BF92-89874B97A469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9861445-DA69-9F43-AD65-07796362DE42}"/>
                </a:ext>
              </a:extLst>
            </p:cNvPr>
            <p:cNvGrpSpPr/>
            <p:nvPr/>
          </p:nvGrpSpPr>
          <p:grpSpPr>
            <a:xfrm>
              <a:off x="3462243" y="1937598"/>
              <a:ext cx="1572506" cy="4487188"/>
              <a:chOff x="1188646" y="1881710"/>
              <a:chExt cx="1572506" cy="4487188"/>
            </a:xfrm>
          </p:grpSpPr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F85DA33F-B75E-724D-98AC-AF8B66109CFE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156C349E-1A15-4A47-BC52-BC0615CDD6B8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2" name="直線矢印コネクタ 181">
                <a:extLst>
                  <a:ext uri="{FF2B5EF4-FFF2-40B4-BE49-F238E27FC236}">
                    <a16:creationId xmlns:a16="http://schemas.microsoft.com/office/drawing/2014/main" id="{8D114024-B981-B144-AED2-2B7A02ECA6D1}"/>
                  </a:ext>
                </a:extLst>
              </p:cNvPr>
              <p:cNvCxnSpPr>
                <a:cxnSpLocks/>
                <a:stCxn id="180" idx="0"/>
                <a:endCxn id="181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4979A9CF-49EE-3D4C-BF08-476AB2AEF732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D94579D3-97D9-EC43-A71E-BA842905C0C3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D94579D3-97D9-EC43-A71E-BA842905C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405" r="-2703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4E491305-0827-2940-8617-24AE13130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898D59C7-AD8A-A749-9343-D2EF006B3E54}"/>
                  </a:ext>
                </a:extLst>
              </p:cNvPr>
              <p:cNvCxnSpPr>
                <a:cxnSpLocks/>
                <a:stCxn id="191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49794604-F4A4-8B48-9865-CC5AC7EEA15C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53B4A306-0DE0-944D-B8A5-C2DC483C838E}"/>
                  </a:ext>
                </a:extLst>
              </p:cNvPr>
              <p:cNvCxnSpPr>
                <a:cxnSpLocks/>
                <a:stCxn id="180" idx="0"/>
                <a:endCxn id="191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3AB33096-36EC-D24C-9003-25170BD34CB1}"/>
                  </a:ext>
                </a:extLst>
              </p:cNvPr>
              <p:cNvCxnSpPr>
                <a:cxnSpLocks/>
                <a:stCxn id="181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303221E6-B062-974E-8AE9-BD1B5532FD88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8DF0461-22C2-7848-AF63-049FE959366F}"/>
                </a:ext>
              </a:extLst>
            </p:cNvPr>
            <p:cNvCxnSpPr>
              <a:cxnSpLocks/>
              <a:stCxn id="181" idx="1"/>
              <a:endCxn id="169" idx="3"/>
            </p:cNvCxnSpPr>
            <p:nvPr/>
          </p:nvCxnSpPr>
          <p:spPr>
            <a:xfrm flipH="1">
              <a:off x="2923306" y="3431160"/>
              <a:ext cx="5389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矢印コネクタ 195">
              <a:extLst>
                <a:ext uri="{FF2B5EF4-FFF2-40B4-BE49-F238E27FC236}">
                  <a16:creationId xmlns:a16="http://schemas.microsoft.com/office/drawing/2014/main" id="{043A0797-986A-714B-A0F7-5FF3BFEB485E}"/>
                </a:ext>
              </a:extLst>
            </p:cNvPr>
            <p:cNvCxnSpPr>
              <a:cxnSpLocks/>
              <a:stCxn id="169" idx="1"/>
              <a:endCxn id="5" idx="3"/>
            </p:cNvCxnSpPr>
            <p:nvPr/>
          </p:nvCxnSpPr>
          <p:spPr>
            <a:xfrm flipH="1">
              <a:off x="1476070" y="3431160"/>
              <a:ext cx="5389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616A92EC-D812-8443-92ED-FAB303642161}"/>
                </a:ext>
              </a:extLst>
            </p:cNvPr>
            <p:cNvCxnSpPr>
              <a:cxnSpLocks/>
              <a:stCxn id="109" idx="3"/>
              <a:endCxn id="175" idx="1"/>
            </p:cNvCxnSpPr>
            <p:nvPr/>
          </p:nvCxnSpPr>
          <p:spPr>
            <a:xfrm>
              <a:off x="2140276" y="4233411"/>
              <a:ext cx="5389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6F3AB5FC-D85E-2746-AC4A-30FF629D5230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>
              <a:off x="3587512" y="4233411"/>
              <a:ext cx="5389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カギ線コネクタ 49">
              <a:extLst>
                <a:ext uri="{FF2B5EF4-FFF2-40B4-BE49-F238E27FC236}">
                  <a16:creationId xmlns:a16="http://schemas.microsoft.com/office/drawing/2014/main" id="{CC70B43E-EB09-DF47-984E-E25E7C2D5D6A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5400000" flipH="1" flipV="1">
              <a:off x="2378580" y="41908"/>
              <a:ext cx="915598" cy="28757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カギ線コネクタ 198">
              <a:extLst>
                <a:ext uri="{FF2B5EF4-FFF2-40B4-BE49-F238E27FC236}">
                  <a16:creationId xmlns:a16="http://schemas.microsoft.com/office/drawing/2014/main" id="{A36C86DE-AECD-0242-B1E8-9880DD220B4B}"/>
                </a:ext>
              </a:extLst>
            </p:cNvPr>
            <p:cNvCxnSpPr>
              <a:cxnSpLocks/>
              <a:stCxn id="178" idx="0"/>
            </p:cNvCxnSpPr>
            <p:nvPr/>
          </p:nvCxnSpPr>
          <p:spPr>
            <a:xfrm rot="5400000" flipH="1" flipV="1">
              <a:off x="3256563" y="894791"/>
              <a:ext cx="631969" cy="145364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カギ線コネクタ 199">
              <a:extLst>
                <a:ext uri="{FF2B5EF4-FFF2-40B4-BE49-F238E27FC236}">
                  <a16:creationId xmlns:a16="http://schemas.microsoft.com/office/drawing/2014/main" id="{D0759C43-8850-3340-B446-07B5F1C5E6DA}"/>
                </a:ext>
              </a:extLst>
            </p:cNvPr>
            <p:cNvCxnSpPr>
              <a:cxnSpLocks/>
              <a:stCxn id="194" idx="0"/>
              <a:endCxn id="9" idx="1"/>
            </p:cNvCxnSpPr>
            <p:nvPr/>
          </p:nvCxnSpPr>
          <p:spPr>
            <a:xfrm rot="16200000" flipV="1">
              <a:off x="3898307" y="1542944"/>
              <a:ext cx="780368" cy="8940"/>
            </a:xfrm>
            <a:prstGeom prst="bentConnector4">
              <a:avLst>
                <a:gd name="adj1" fmla="val 33238"/>
                <a:gd name="adj2" fmla="val 79000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2ACFEB90-B204-094C-86F9-7BE8E8AFF544}"/>
                </a:ext>
              </a:extLst>
            </p:cNvPr>
            <p:cNvGrpSpPr/>
            <p:nvPr/>
          </p:nvGrpSpPr>
          <p:grpSpPr>
            <a:xfrm>
              <a:off x="6898885" y="558523"/>
              <a:ext cx="3868904" cy="5865594"/>
              <a:chOff x="5881394" y="496203"/>
              <a:chExt cx="3868904" cy="5865594"/>
            </a:xfrm>
          </p:grpSpPr>
          <p:grpSp>
            <p:nvGrpSpPr>
              <p:cNvPr id="203" name="グループ化 202">
                <a:extLst>
                  <a:ext uri="{FF2B5EF4-FFF2-40B4-BE49-F238E27FC236}">
                    <a16:creationId xmlns:a16="http://schemas.microsoft.com/office/drawing/2014/main" id="{3F4A9B8A-532D-D24B-849D-17BE32966862}"/>
                  </a:ext>
                </a:extLst>
              </p:cNvPr>
              <p:cNvGrpSpPr/>
              <p:nvPr/>
            </p:nvGrpSpPr>
            <p:grpSpPr>
              <a:xfrm>
                <a:off x="5900932" y="1361991"/>
                <a:ext cx="908301" cy="4120896"/>
                <a:chOff x="359664" y="1792224"/>
                <a:chExt cx="1499616" cy="4120896"/>
              </a:xfrm>
            </p:grpSpPr>
            <p:sp>
              <p:nvSpPr>
                <p:cNvPr id="247" name="正方形/長方形 246">
                  <a:extLst>
                    <a:ext uri="{FF2B5EF4-FFF2-40B4-BE49-F238E27FC236}">
                      <a16:creationId xmlns:a16="http://schemas.microsoft.com/office/drawing/2014/main" id="{4CBE6DA9-3C90-3642-BC53-80CF6301859A}"/>
                    </a:ext>
                  </a:extLst>
                </p:cNvPr>
                <p:cNvSpPr/>
                <p:nvPr/>
              </p:nvSpPr>
              <p:spPr>
                <a:xfrm>
                  <a:off x="359664" y="5218176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8" name="正方形/長方形 247">
                  <a:extLst>
                    <a:ext uri="{FF2B5EF4-FFF2-40B4-BE49-F238E27FC236}">
                      <a16:creationId xmlns:a16="http://schemas.microsoft.com/office/drawing/2014/main" id="{68E65187-C116-6E41-881A-518EA902A65B}"/>
                    </a:ext>
                  </a:extLst>
                </p:cNvPr>
                <p:cNvSpPr/>
                <p:nvPr/>
              </p:nvSpPr>
              <p:spPr>
                <a:xfrm>
                  <a:off x="359664" y="409651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9" name="正方形/長方形 248">
                  <a:extLst>
                    <a:ext uri="{FF2B5EF4-FFF2-40B4-BE49-F238E27FC236}">
                      <a16:creationId xmlns:a16="http://schemas.microsoft.com/office/drawing/2014/main" id="{AC267ECC-56E2-E94C-BC2B-C9AAE361F4FC}"/>
                    </a:ext>
                  </a:extLst>
                </p:cNvPr>
                <p:cNvSpPr/>
                <p:nvPr/>
              </p:nvSpPr>
              <p:spPr>
                <a:xfrm>
                  <a:off x="359664" y="293827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Affine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50" name="正方形/長方形 249">
                  <a:extLst>
                    <a:ext uri="{FF2B5EF4-FFF2-40B4-BE49-F238E27FC236}">
                      <a16:creationId xmlns:a16="http://schemas.microsoft.com/office/drawing/2014/main" id="{CB46D5DB-3629-4F4A-B73B-2D6F109A7F37}"/>
                    </a:ext>
                  </a:extLst>
                </p:cNvPr>
                <p:cNvSpPr/>
                <p:nvPr/>
              </p:nvSpPr>
              <p:spPr>
                <a:xfrm>
                  <a:off x="359664" y="1792224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SoftMax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205" name="直線矢印コネクタ 204">
                <a:extLst>
                  <a:ext uri="{FF2B5EF4-FFF2-40B4-BE49-F238E27FC236}">
                    <a16:creationId xmlns:a16="http://schemas.microsoft.com/office/drawing/2014/main" id="{334AC49D-42F9-BB46-A947-44DA3174F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A6D8AACA-DC18-4D42-BBA2-4F9259238E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3239559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DC94B6F9-6316-CF4E-B558-327DE1A6C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2077152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F60B4A10-152F-7049-86CC-A06576730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943296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矢印コネクタ 208">
                <a:extLst>
                  <a:ext uri="{FF2B5EF4-FFF2-40B4-BE49-F238E27FC236}">
                    <a16:creationId xmlns:a16="http://schemas.microsoft.com/office/drawing/2014/main" id="{9CBE81AB-C3F0-5E49-80CA-B7CF006AA1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3755F7BB-9370-F044-A58B-B18410978ADD}"/>
                  </a:ext>
                </a:extLst>
              </p:cNvPr>
              <p:cNvSpPr txBox="1"/>
              <p:nvPr/>
            </p:nvSpPr>
            <p:spPr>
              <a:xfrm>
                <a:off x="5881394" y="5897636"/>
                <a:ext cx="947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/>
                  <a:t>&lt;</a:t>
                </a:r>
                <a:r>
                  <a:rPr lang="en-US" altLang="ja-JP" sz="2400" dirty="0" err="1"/>
                  <a:t>eos</a:t>
                </a:r>
                <a:r>
                  <a:rPr lang="en-US" altLang="ja-JP" sz="2400" dirty="0"/>
                  <a:t>&gt;</a:t>
                </a:r>
                <a:endParaRPr kumimoji="1" lang="ja-JP" altLang="en-US" sz="2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1" name="テキスト ボックス 210">
                    <a:extLst>
                      <a:ext uri="{FF2B5EF4-FFF2-40B4-BE49-F238E27FC236}">
                        <a16:creationId xmlns:a16="http://schemas.microsoft.com/office/drawing/2014/main" id="{F8903288-FCCE-2E46-AD78-D2D9FEEA5729}"/>
                      </a:ext>
                    </a:extLst>
                  </p:cNvPr>
                  <p:cNvSpPr txBox="1"/>
                  <p:nvPr/>
                </p:nvSpPr>
                <p:spPr>
                  <a:xfrm>
                    <a:off x="6125467" y="496203"/>
                    <a:ext cx="45922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211" name="テキスト ボックス 210">
                    <a:extLst>
                      <a:ext uri="{FF2B5EF4-FFF2-40B4-BE49-F238E27FC236}">
                        <a16:creationId xmlns:a16="http://schemas.microsoft.com/office/drawing/2014/main" id="{F8903288-FCCE-2E46-AD78-D2D9FEEA57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5467" y="496203"/>
                    <a:ext cx="459228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58" r="-263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38D00802-68EC-D046-9F70-1E8299E84470}"/>
                  </a:ext>
                </a:extLst>
              </p:cNvPr>
              <p:cNvGrpSpPr/>
              <p:nvPr/>
            </p:nvGrpSpPr>
            <p:grpSpPr>
              <a:xfrm>
                <a:off x="7363972" y="1361991"/>
                <a:ext cx="908301" cy="4120896"/>
                <a:chOff x="359664" y="1792224"/>
                <a:chExt cx="1499616" cy="4120896"/>
              </a:xfrm>
            </p:grpSpPr>
            <p:sp>
              <p:nvSpPr>
                <p:cNvPr id="243" name="正方形/長方形 242">
                  <a:extLst>
                    <a:ext uri="{FF2B5EF4-FFF2-40B4-BE49-F238E27FC236}">
                      <a16:creationId xmlns:a16="http://schemas.microsoft.com/office/drawing/2014/main" id="{941DE026-B085-5948-A022-D9E64F2BEBB8}"/>
                    </a:ext>
                  </a:extLst>
                </p:cNvPr>
                <p:cNvSpPr/>
                <p:nvPr/>
              </p:nvSpPr>
              <p:spPr>
                <a:xfrm>
                  <a:off x="359664" y="5218176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4" name="正方形/長方形 243">
                  <a:extLst>
                    <a:ext uri="{FF2B5EF4-FFF2-40B4-BE49-F238E27FC236}">
                      <a16:creationId xmlns:a16="http://schemas.microsoft.com/office/drawing/2014/main" id="{9EC6405D-B4B6-3847-96DD-5A49E430E3F2}"/>
                    </a:ext>
                  </a:extLst>
                </p:cNvPr>
                <p:cNvSpPr/>
                <p:nvPr/>
              </p:nvSpPr>
              <p:spPr>
                <a:xfrm>
                  <a:off x="359664" y="409651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5" name="正方形/長方形 244">
                  <a:extLst>
                    <a:ext uri="{FF2B5EF4-FFF2-40B4-BE49-F238E27FC236}">
                      <a16:creationId xmlns:a16="http://schemas.microsoft.com/office/drawing/2014/main" id="{26559D02-3635-8F4C-BCDA-C74DDD916483}"/>
                    </a:ext>
                  </a:extLst>
                </p:cNvPr>
                <p:cNvSpPr/>
                <p:nvPr/>
              </p:nvSpPr>
              <p:spPr>
                <a:xfrm>
                  <a:off x="359664" y="293827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Affine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6" name="正方形/長方形 245">
                  <a:extLst>
                    <a:ext uri="{FF2B5EF4-FFF2-40B4-BE49-F238E27FC236}">
                      <a16:creationId xmlns:a16="http://schemas.microsoft.com/office/drawing/2014/main" id="{0316D5E4-2EFF-6941-A587-D4F71F04FF75}"/>
                    </a:ext>
                  </a:extLst>
                </p:cNvPr>
                <p:cNvSpPr/>
                <p:nvPr/>
              </p:nvSpPr>
              <p:spPr>
                <a:xfrm>
                  <a:off x="359664" y="1792224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SoftMax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216" name="直線矢印コネクタ 215">
                <a:extLst>
                  <a:ext uri="{FF2B5EF4-FFF2-40B4-BE49-F238E27FC236}">
                    <a16:creationId xmlns:a16="http://schemas.microsoft.com/office/drawing/2014/main" id="{C4CB2951-5AE0-954F-B92B-1D58DB25F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矢印コネクタ 216">
                <a:extLst>
                  <a:ext uri="{FF2B5EF4-FFF2-40B4-BE49-F238E27FC236}">
                    <a16:creationId xmlns:a16="http://schemas.microsoft.com/office/drawing/2014/main" id="{A08D0AF3-C7D2-4640-922E-3778BA1A9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3239559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矢印コネクタ 217">
                <a:extLst>
                  <a:ext uri="{FF2B5EF4-FFF2-40B4-BE49-F238E27FC236}">
                    <a16:creationId xmlns:a16="http://schemas.microsoft.com/office/drawing/2014/main" id="{CA6D5EC7-1E39-3641-8B06-E77CEB700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2077152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矢印コネクタ 218">
                <a:extLst>
                  <a:ext uri="{FF2B5EF4-FFF2-40B4-BE49-F238E27FC236}">
                    <a16:creationId xmlns:a16="http://schemas.microsoft.com/office/drawing/2014/main" id="{D995F206-F663-CC4C-AC9C-AB33C451CA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943296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矢印コネクタ 219">
                <a:extLst>
                  <a:ext uri="{FF2B5EF4-FFF2-40B4-BE49-F238E27FC236}">
                    <a16:creationId xmlns:a16="http://schemas.microsoft.com/office/drawing/2014/main" id="{1A939E09-F803-FE4F-A7A4-7C66636D6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1" name="テキスト ボックス 220">
                    <a:extLst>
                      <a:ext uri="{FF2B5EF4-FFF2-40B4-BE49-F238E27FC236}">
                        <a16:creationId xmlns:a16="http://schemas.microsoft.com/office/drawing/2014/main" id="{2E8D3179-9142-4045-86D6-85FC1FA9498B}"/>
                      </a:ext>
                    </a:extLst>
                  </p:cNvPr>
                  <p:cNvSpPr txBox="1"/>
                  <p:nvPr/>
                </p:nvSpPr>
                <p:spPr>
                  <a:xfrm>
                    <a:off x="7605636" y="5895112"/>
                    <a:ext cx="45922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221" name="テキスト ボックス 220">
                    <a:extLst>
                      <a:ext uri="{FF2B5EF4-FFF2-40B4-BE49-F238E27FC236}">
                        <a16:creationId xmlns:a16="http://schemas.microsoft.com/office/drawing/2014/main" id="{2E8D3179-9142-4045-86D6-85FC1FA949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5636" y="5895112"/>
                    <a:ext cx="459228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514" r="-270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2" name="テキスト ボックス 221">
                    <a:extLst>
                      <a:ext uri="{FF2B5EF4-FFF2-40B4-BE49-F238E27FC236}">
                        <a16:creationId xmlns:a16="http://schemas.microsoft.com/office/drawing/2014/main" id="{62404FA2-308D-5D45-8C5C-FFD7A0BAC72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644" y="510402"/>
                    <a:ext cx="45095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222" name="テキスト ボックス 221">
                    <a:extLst>
                      <a:ext uri="{FF2B5EF4-FFF2-40B4-BE49-F238E27FC236}">
                        <a16:creationId xmlns:a16="http://schemas.microsoft.com/office/drawing/2014/main" id="{62404FA2-308D-5D45-8C5C-FFD7A0BAC7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644" y="510402"/>
                    <a:ext cx="450956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889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3" name="グループ化 222">
                <a:extLst>
                  <a:ext uri="{FF2B5EF4-FFF2-40B4-BE49-F238E27FC236}">
                    <a16:creationId xmlns:a16="http://schemas.microsoft.com/office/drawing/2014/main" id="{E841158C-885D-A44C-94B3-F8876D2EB583}"/>
                  </a:ext>
                </a:extLst>
              </p:cNvPr>
              <p:cNvGrpSpPr/>
              <p:nvPr/>
            </p:nvGrpSpPr>
            <p:grpSpPr>
              <a:xfrm>
                <a:off x="8841997" y="1397789"/>
                <a:ext cx="908301" cy="4120896"/>
                <a:chOff x="359664" y="1792224"/>
                <a:chExt cx="1499616" cy="4120896"/>
              </a:xfrm>
            </p:grpSpPr>
            <p:sp>
              <p:nvSpPr>
                <p:cNvPr id="239" name="正方形/長方形 238">
                  <a:extLst>
                    <a:ext uri="{FF2B5EF4-FFF2-40B4-BE49-F238E27FC236}">
                      <a16:creationId xmlns:a16="http://schemas.microsoft.com/office/drawing/2014/main" id="{7B13B983-A8B3-174E-B751-40B5EB054EAC}"/>
                    </a:ext>
                  </a:extLst>
                </p:cNvPr>
                <p:cNvSpPr/>
                <p:nvPr/>
              </p:nvSpPr>
              <p:spPr>
                <a:xfrm>
                  <a:off x="359664" y="5218176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0" name="正方形/長方形 239">
                  <a:extLst>
                    <a:ext uri="{FF2B5EF4-FFF2-40B4-BE49-F238E27FC236}">
                      <a16:creationId xmlns:a16="http://schemas.microsoft.com/office/drawing/2014/main" id="{12E5D816-D808-F948-82D8-C0FED7C3D3D7}"/>
                    </a:ext>
                  </a:extLst>
                </p:cNvPr>
                <p:cNvSpPr/>
                <p:nvPr/>
              </p:nvSpPr>
              <p:spPr>
                <a:xfrm>
                  <a:off x="359664" y="409651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1" name="正方形/長方形 240">
                  <a:extLst>
                    <a:ext uri="{FF2B5EF4-FFF2-40B4-BE49-F238E27FC236}">
                      <a16:creationId xmlns:a16="http://schemas.microsoft.com/office/drawing/2014/main" id="{6AEEF55B-1761-5A44-9E2B-5A7D2803ED75}"/>
                    </a:ext>
                  </a:extLst>
                </p:cNvPr>
                <p:cNvSpPr/>
                <p:nvPr/>
              </p:nvSpPr>
              <p:spPr>
                <a:xfrm>
                  <a:off x="359664" y="293827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Affine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2" name="正方形/長方形 241">
                  <a:extLst>
                    <a:ext uri="{FF2B5EF4-FFF2-40B4-BE49-F238E27FC236}">
                      <a16:creationId xmlns:a16="http://schemas.microsoft.com/office/drawing/2014/main" id="{D45B9885-D8CD-3645-A4C9-81209087C1E9}"/>
                    </a:ext>
                  </a:extLst>
                </p:cNvPr>
                <p:cNvSpPr/>
                <p:nvPr/>
              </p:nvSpPr>
              <p:spPr>
                <a:xfrm>
                  <a:off x="359664" y="1792224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SoftMax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C1ACB83A-6576-754E-BA1F-FBDEF4ADC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4397021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1C639083-1A64-E343-B042-E4B4D275F0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3275357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381FE523-46BB-E247-A578-C4FBAD2EC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2112950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線矢印コネクタ 226">
                <a:extLst>
                  <a:ext uri="{FF2B5EF4-FFF2-40B4-BE49-F238E27FC236}">
                    <a16:creationId xmlns:a16="http://schemas.microsoft.com/office/drawing/2014/main" id="{4EDB450C-4D90-AA44-B94D-E14853985D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979094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27271B52-AC7A-9047-9925-21AE6018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5518685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9" name="テキスト ボックス 228">
                    <a:extLst>
                      <a:ext uri="{FF2B5EF4-FFF2-40B4-BE49-F238E27FC236}">
                        <a16:creationId xmlns:a16="http://schemas.microsoft.com/office/drawing/2014/main" id="{0E3C0286-98A9-0F48-8C9C-698AC6BFD76F}"/>
                      </a:ext>
                    </a:extLst>
                  </p:cNvPr>
                  <p:cNvSpPr txBox="1"/>
                  <p:nvPr/>
                </p:nvSpPr>
                <p:spPr>
                  <a:xfrm>
                    <a:off x="9091933" y="5930910"/>
                    <a:ext cx="45095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229" name="テキスト ボックス 228">
                    <a:extLst>
                      <a:ext uri="{FF2B5EF4-FFF2-40B4-BE49-F238E27FC236}">
                        <a16:creationId xmlns:a16="http://schemas.microsoft.com/office/drawing/2014/main" id="{0E3C0286-98A9-0F48-8C9C-698AC6BFD7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1933" y="5930910"/>
                    <a:ext cx="450956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0" name="テキスト ボックス 229">
                    <a:extLst>
                      <a:ext uri="{FF2B5EF4-FFF2-40B4-BE49-F238E27FC236}">
                        <a16:creationId xmlns:a16="http://schemas.microsoft.com/office/drawing/2014/main" id="{F31F3175-F461-474D-B892-5854EE918FF3}"/>
                      </a:ext>
                    </a:extLst>
                  </p:cNvPr>
                  <p:cNvSpPr txBox="1"/>
                  <p:nvPr/>
                </p:nvSpPr>
                <p:spPr>
                  <a:xfrm>
                    <a:off x="9070669" y="548207"/>
                    <a:ext cx="45922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230" name="テキスト ボックス 229">
                    <a:extLst>
                      <a:ext uri="{FF2B5EF4-FFF2-40B4-BE49-F238E27FC236}">
                        <a16:creationId xmlns:a16="http://schemas.microsoft.com/office/drawing/2014/main" id="{F31F3175-F461-474D-B892-5854EE918F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0669" y="548207"/>
                    <a:ext cx="459228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158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1" name="カギ線コネクタ 230">
                <a:extLst>
                  <a:ext uri="{FF2B5EF4-FFF2-40B4-BE49-F238E27FC236}">
                    <a16:creationId xmlns:a16="http://schemas.microsoft.com/office/drawing/2014/main" id="{83BA2004-C261-B942-AE8F-2BFE13795E17}"/>
                  </a:ext>
                </a:extLst>
              </p:cNvPr>
              <p:cNvCxnSpPr>
                <a:cxnSpLocks/>
                <a:endCxn id="244" idx="1"/>
              </p:cNvCxnSpPr>
              <p:nvPr/>
            </p:nvCxnSpPr>
            <p:spPr>
              <a:xfrm>
                <a:off x="6355081" y="3481317"/>
                <a:ext cx="1008891" cy="532434"/>
              </a:xfrm>
              <a:prstGeom prst="bentConnector3">
                <a:avLst>
                  <a:gd name="adj1" fmla="val 63293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カギ線コネクタ 231">
                <a:extLst>
                  <a:ext uri="{FF2B5EF4-FFF2-40B4-BE49-F238E27FC236}">
                    <a16:creationId xmlns:a16="http://schemas.microsoft.com/office/drawing/2014/main" id="{6927ABEC-3EB0-2842-8DB1-7E3A59761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6594" y="3481317"/>
                <a:ext cx="1008891" cy="532434"/>
              </a:xfrm>
              <a:prstGeom prst="bentConnector3">
                <a:avLst>
                  <a:gd name="adj1" fmla="val 63293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線矢印コネクタ 232">
                <a:extLst>
                  <a:ext uri="{FF2B5EF4-FFF2-40B4-BE49-F238E27FC236}">
                    <a16:creationId xmlns:a16="http://schemas.microsoft.com/office/drawing/2014/main" id="{9C01D774-C8E8-AE40-90D9-445E92BE0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4863" y="4214141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矢印コネクタ 233">
                <a:extLst>
                  <a:ext uri="{FF2B5EF4-FFF2-40B4-BE49-F238E27FC236}">
                    <a16:creationId xmlns:a16="http://schemas.microsoft.com/office/drawing/2014/main" id="{D793A8D8-DB3C-374A-AE37-C8342D39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711" y="4189757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カギ線コネクタ 234">
                <a:extLst>
                  <a:ext uri="{FF2B5EF4-FFF2-40B4-BE49-F238E27FC236}">
                    <a16:creationId xmlns:a16="http://schemas.microsoft.com/office/drawing/2014/main" id="{D673990C-E8F4-5542-B0B3-544195074617}"/>
                  </a:ext>
                </a:extLst>
              </p:cNvPr>
              <p:cNvCxnSpPr>
                <a:cxnSpLocks/>
                <a:endCxn id="221" idx="1"/>
              </p:cNvCxnSpPr>
              <p:nvPr/>
            </p:nvCxnSpPr>
            <p:spPr>
              <a:xfrm rot="16200000" flipH="1">
                <a:off x="4867676" y="3372595"/>
                <a:ext cx="5000509" cy="475411"/>
              </a:xfrm>
              <a:prstGeom prst="bent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608940D2-D517-F845-A849-7DCB1E09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1" y="1121159"/>
                <a:ext cx="792000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カギ線コネクタ 236">
                <a:extLst>
                  <a:ext uri="{FF2B5EF4-FFF2-40B4-BE49-F238E27FC236}">
                    <a16:creationId xmlns:a16="http://schemas.microsoft.com/office/drawing/2014/main" id="{DB4A7B64-2F24-AA4C-A877-B6E1DC8C3A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332709" y="3383708"/>
                <a:ext cx="5000509" cy="475411"/>
              </a:xfrm>
              <a:prstGeom prst="bent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2B9D6C09-5872-1546-9EE3-81249FD8E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0114" y="1132272"/>
                <a:ext cx="792000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638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3B887EA1-DC6D-5A47-A426-4584C06FD5B2}"/>
              </a:ext>
            </a:extLst>
          </p:cNvPr>
          <p:cNvGrpSpPr/>
          <p:nvPr/>
        </p:nvGrpSpPr>
        <p:grpSpPr>
          <a:xfrm>
            <a:off x="304995" y="110036"/>
            <a:ext cx="11253331" cy="6300940"/>
            <a:chOff x="304995" y="110036"/>
            <a:chExt cx="11253331" cy="6300940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1AAB5EAC-DA1D-3E41-8EE7-C14EBA9A49FE}"/>
                </a:ext>
              </a:extLst>
            </p:cNvPr>
            <p:cNvGrpSpPr/>
            <p:nvPr/>
          </p:nvGrpSpPr>
          <p:grpSpPr>
            <a:xfrm>
              <a:off x="304995" y="110036"/>
              <a:ext cx="11253331" cy="6300940"/>
              <a:chOff x="304995" y="573174"/>
              <a:chExt cx="11253331" cy="6300940"/>
            </a:xfrm>
          </p:grpSpPr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2F2E1417-39D0-314E-9B90-B1505E3B7A77}"/>
                  </a:ext>
                </a:extLst>
              </p:cNvPr>
              <p:cNvSpPr/>
              <p:nvPr/>
            </p:nvSpPr>
            <p:spPr>
              <a:xfrm>
                <a:off x="304995" y="798375"/>
                <a:ext cx="5144965" cy="5757664"/>
              </a:xfrm>
              <a:prstGeom prst="rect">
                <a:avLst/>
              </a:prstGeom>
              <a:solidFill>
                <a:srgbClr val="00A4F9">
                  <a:alpha val="41176"/>
                </a:srgbClr>
              </a:solidFill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6F11FFA2-46DD-C649-8B90-8794D65B1A7D}"/>
                  </a:ext>
                </a:extLst>
              </p:cNvPr>
              <p:cNvSpPr/>
              <p:nvPr/>
            </p:nvSpPr>
            <p:spPr>
              <a:xfrm>
                <a:off x="6307056" y="957906"/>
                <a:ext cx="5251270" cy="5112084"/>
              </a:xfrm>
              <a:prstGeom prst="rect">
                <a:avLst/>
              </a:prstGeom>
              <a:solidFill>
                <a:srgbClr val="ECFF54">
                  <a:alpha val="45098"/>
                </a:srgbClr>
              </a:solidFill>
              <a:ln w="28575">
                <a:solidFill>
                  <a:schemeClr val="tx1"/>
                </a:solidFill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785E9C40-4233-D245-B775-3532D7713F19}"/>
                  </a:ext>
                </a:extLst>
              </p:cNvPr>
              <p:cNvSpPr txBox="1"/>
              <p:nvPr/>
            </p:nvSpPr>
            <p:spPr>
              <a:xfrm>
                <a:off x="774459" y="580626"/>
                <a:ext cx="15424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Encoder</a:t>
                </a:r>
                <a:endParaRPr kumimoji="1" lang="ja-JP" altLang="en-US" sz="2800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C532BDA3-7A2C-344E-B88C-8BC16760E245}"/>
                  </a:ext>
                </a:extLst>
              </p:cNvPr>
              <p:cNvSpPr txBox="1"/>
              <p:nvPr/>
            </p:nvSpPr>
            <p:spPr>
              <a:xfrm>
                <a:off x="6197254" y="573174"/>
                <a:ext cx="1579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/>
                  <a:t>De</a:t>
                </a:r>
                <a:r>
                  <a:rPr kumimoji="1" lang="en-US" altLang="ja-JP" sz="2800" dirty="0"/>
                  <a:t>coder</a:t>
                </a:r>
                <a:endParaRPr kumimoji="1" lang="ja-JP" altLang="en-US" sz="280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5A4F023-2F7D-5D4C-BB9E-54A4D97739DD}"/>
                  </a:ext>
                </a:extLst>
              </p:cNvPr>
              <p:cNvSpPr/>
              <p:nvPr/>
            </p:nvSpPr>
            <p:spPr>
              <a:xfrm>
                <a:off x="4545279" y="1184769"/>
                <a:ext cx="955343" cy="5232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hs</a:t>
                </a:r>
                <a:endParaRPr kumimoji="1" lang="ja-JP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36" name="カギ線コネクタ 35">
                <a:extLst>
                  <a:ext uri="{FF2B5EF4-FFF2-40B4-BE49-F238E27FC236}">
                    <a16:creationId xmlns:a16="http://schemas.microsoft.com/office/drawing/2014/main" id="{F80FDCD7-B117-8F49-A584-9CFEB735FAE3}"/>
                  </a:ext>
                </a:extLst>
              </p:cNvPr>
              <p:cNvCxnSpPr>
                <a:cxnSpLocks/>
                <a:endCxn id="285" idx="1"/>
              </p:cNvCxnSpPr>
              <p:nvPr/>
            </p:nvCxnSpPr>
            <p:spPr>
              <a:xfrm rot="16200000" flipH="1">
                <a:off x="4843710" y="2204203"/>
                <a:ext cx="2853128" cy="1790601"/>
              </a:xfrm>
              <a:prstGeom prst="bentConnector2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51892BD8-A14D-064E-818C-B2A41ACFA1D8}"/>
                  </a:ext>
                </a:extLst>
              </p:cNvPr>
              <p:cNvSpPr txBox="1"/>
              <p:nvPr/>
            </p:nvSpPr>
            <p:spPr>
              <a:xfrm>
                <a:off x="6156449" y="410815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h</a:t>
                </a:r>
                <a:endParaRPr kumimoji="1" lang="ja-JP" altLang="en-US" sz="2400"/>
              </a:p>
            </p:txBody>
          </p:sp>
          <p:cxnSp>
            <p:nvCxnSpPr>
              <p:cNvPr id="50" name="カギ線コネクタ 49">
                <a:extLst>
                  <a:ext uri="{FF2B5EF4-FFF2-40B4-BE49-F238E27FC236}">
                    <a16:creationId xmlns:a16="http://schemas.microsoft.com/office/drawing/2014/main" id="{CC70B43E-EB09-DF47-984E-E25E7C2D5D6A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rot="5400000" flipH="1" flipV="1">
                <a:off x="2448768" y="62554"/>
                <a:ext cx="875007" cy="326361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カギ線コネクタ 199">
                <a:extLst>
                  <a:ext uri="{FF2B5EF4-FFF2-40B4-BE49-F238E27FC236}">
                    <a16:creationId xmlns:a16="http://schemas.microsoft.com/office/drawing/2014/main" id="{D0759C43-8850-3340-B446-07B5F1C5E6DA}"/>
                  </a:ext>
                </a:extLst>
              </p:cNvPr>
              <p:cNvCxnSpPr>
                <a:cxnSpLocks/>
                <a:stCxn id="234" idx="0"/>
              </p:cNvCxnSpPr>
              <p:nvPr/>
            </p:nvCxnSpPr>
            <p:spPr>
              <a:xfrm rot="5400000" flipH="1" flipV="1">
                <a:off x="3917138" y="1506899"/>
                <a:ext cx="527406" cy="72252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435976D9-7B36-E14D-A6CA-2EE393DE0118}"/>
                  </a:ext>
                </a:extLst>
              </p:cNvPr>
              <p:cNvGrpSpPr/>
              <p:nvPr/>
            </p:nvGrpSpPr>
            <p:grpSpPr>
              <a:xfrm>
                <a:off x="776799" y="2131862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6DEF6183-6554-E246-BAEE-A40257256C88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D904487-6B7F-C64A-B888-1356D665780C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9" name="直線矢印コネクタ 38">
                  <a:extLst>
                    <a:ext uri="{FF2B5EF4-FFF2-40B4-BE49-F238E27FC236}">
                      <a16:creationId xmlns:a16="http://schemas.microsoft.com/office/drawing/2014/main" id="{8765BC3A-CF5D-224D-88E6-C23566C76BEE}"/>
                    </a:ext>
                  </a:extLst>
                </p:cNvPr>
                <p:cNvCxnSpPr>
                  <a:cxnSpLocks/>
                  <a:stCxn id="52" idx="0"/>
                  <a:endCxn id="2" idx="2"/>
                </p:cNvCxnSpPr>
                <p:nvPr/>
              </p:nvCxnSpPr>
              <p:spPr>
                <a:xfrm flipH="1" flipV="1">
                  <a:off x="752144" y="5878176"/>
                  <a:ext cx="5615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テキスト ボックス 51">
                      <a:extLst>
                        <a:ext uri="{FF2B5EF4-FFF2-40B4-BE49-F238E27FC236}">
                          <a16:creationId xmlns:a16="http://schemas.microsoft.com/office/drawing/2014/main" id="{249F9F1A-8523-A64E-B890-D7714E74D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487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52" name="テキスト ボックス 51">
                      <a:extLst>
                        <a:ext uri="{FF2B5EF4-FFF2-40B4-BE49-F238E27FC236}">
                          <a16:creationId xmlns:a16="http://schemas.microsoft.com/office/drawing/2014/main" id="{249F9F1A-8523-A64E-B890-D7714E74D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48713" cy="43088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33" r="-277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2" name="直線矢印コネクタ 121">
                  <a:extLst>
                    <a:ext uri="{FF2B5EF4-FFF2-40B4-BE49-F238E27FC236}">
                      <a16:creationId xmlns:a16="http://schemas.microsoft.com/office/drawing/2014/main" id="{EF61E180-6FA4-354F-AE99-6E98D2C15049}"/>
                    </a:ext>
                  </a:extLst>
                </p:cNvPr>
                <p:cNvCxnSpPr>
                  <a:cxnSpLocks/>
                  <a:stCxn id="153" idx="0"/>
                  <a:endCxn id="5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255CD9C1-BD3F-7C42-9F05-6B1263D110B9}"/>
                    </a:ext>
                  </a:extLst>
                </p:cNvPr>
                <p:cNvCxnSpPr>
                  <a:cxnSpLocks/>
                  <a:stCxn id="109" idx="0"/>
                  <a:endCxn id="153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3E841529-DEF3-464F-9968-D86E4C2D1812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44" name="直線矢印コネクタ 143">
                  <a:extLst>
                    <a:ext uri="{FF2B5EF4-FFF2-40B4-BE49-F238E27FC236}">
                      <a16:creationId xmlns:a16="http://schemas.microsoft.com/office/drawing/2014/main" id="{75AE89E5-4643-BD45-AE68-5718FF121F20}"/>
                    </a:ext>
                  </a:extLst>
                </p:cNvPr>
                <p:cNvCxnSpPr>
                  <a:cxnSpLocks/>
                  <a:stCxn id="2" idx="0"/>
                  <a:endCxn id="109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矢印コネクタ 148">
                  <a:extLst>
                    <a:ext uri="{FF2B5EF4-FFF2-40B4-BE49-F238E27FC236}">
                      <a16:creationId xmlns:a16="http://schemas.microsoft.com/office/drawing/2014/main" id="{2C0A75D8-0C27-274B-935F-45FEC472AD34}"/>
                    </a:ext>
                  </a:extLst>
                </p:cNvPr>
                <p:cNvCxnSpPr>
                  <a:cxnSpLocks/>
                  <a:stCxn id="5" idx="0"/>
                  <a:endCxn id="18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84D12D7-4EE6-DB4A-808B-A59A2928A3F3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F534DBC1-990B-8246-8B0F-4301871A447F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10BE89BA-E0CE-E743-8FD8-364A9C37E3A3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199" name="カギ線コネクタ 198">
                    <a:extLst>
                      <a:ext uri="{FF2B5EF4-FFF2-40B4-BE49-F238E27FC236}">
                        <a16:creationId xmlns:a16="http://schemas.microsoft.com/office/drawing/2014/main" id="{A36C86DE-AECD-0242-B1E8-9880DD220B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カギ線コネクタ 74">
                    <a:extLst>
                      <a:ext uri="{FF2B5EF4-FFF2-40B4-BE49-F238E27FC236}">
                        <a16:creationId xmlns:a16="http://schemas.microsoft.com/office/drawing/2014/main" id="{F09D8436-A533-CB4A-9788-855E55E848A2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グループ化 183">
                  <a:extLst>
                    <a:ext uri="{FF2B5EF4-FFF2-40B4-BE49-F238E27FC236}">
                      <a16:creationId xmlns:a16="http://schemas.microsoft.com/office/drawing/2014/main" id="{29A2648C-5297-F748-9BF0-36382E38973E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02" name="カギ線コネクタ 201">
                    <a:extLst>
                      <a:ext uri="{FF2B5EF4-FFF2-40B4-BE49-F238E27FC236}">
                        <a16:creationId xmlns:a16="http://schemas.microsoft.com/office/drawing/2014/main" id="{60FBABE4-76E4-5A40-AE7D-0F257CB00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カギ線コネクタ 202">
                    <a:extLst>
                      <a:ext uri="{FF2B5EF4-FFF2-40B4-BE49-F238E27FC236}">
                        <a16:creationId xmlns:a16="http://schemas.microsoft.com/office/drawing/2014/main" id="{ED679845-3041-C540-BBDC-46179721E3B8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4E9BC17-5669-6549-ADB1-EB3C31C9871C}"/>
                  </a:ext>
                </a:extLst>
              </p:cNvPr>
              <p:cNvGrpSpPr/>
              <p:nvPr/>
            </p:nvGrpSpPr>
            <p:grpSpPr>
              <a:xfrm>
                <a:off x="2059356" y="2131862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06" name="正方形/長方形 205">
                  <a:extLst>
                    <a:ext uri="{FF2B5EF4-FFF2-40B4-BE49-F238E27FC236}">
                      <a16:creationId xmlns:a16="http://schemas.microsoft.com/office/drawing/2014/main" id="{3050D552-5FA7-0643-9D1E-2D68F4E51AE9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207" name="正方形/長方形 206">
                  <a:extLst>
                    <a:ext uri="{FF2B5EF4-FFF2-40B4-BE49-F238E27FC236}">
                      <a16:creationId xmlns:a16="http://schemas.microsoft.com/office/drawing/2014/main" id="{C0321C62-0F84-A845-8C0B-7C5ECD0DB509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08" name="直線矢印コネクタ 207">
                  <a:extLst>
                    <a:ext uri="{FF2B5EF4-FFF2-40B4-BE49-F238E27FC236}">
                      <a16:creationId xmlns:a16="http://schemas.microsoft.com/office/drawing/2014/main" id="{10BE32EB-2D26-2D43-ACDD-46CFC06E133A}"/>
                    </a:ext>
                  </a:extLst>
                </p:cNvPr>
                <p:cNvCxnSpPr>
                  <a:cxnSpLocks/>
                  <a:stCxn id="209" idx="0"/>
                  <a:endCxn id="206" idx="2"/>
                </p:cNvCxnSpPr>
                <p:nvPr/>
              </p:nvCxnSpPr>
              <p:spPr>
                <a:xfrm flipH="1" flipV="1">
                  <a:off x="752144" y="5878176"/>
                  <a:ext cx="9750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9" name="テキスト ボックス 208">
                      <a:extLst>
                        <a:ext uri="{FF2B5EF4-FFF2-40B4-BE49-F238E27FC236}">
                          <a16:creationId xmlns:a16="http://schemas.microsoft.com/office/drawing/2014/main" id="{AF4BE3AA-DCFA-F34A-B719-4E9F4D565C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209" name="テキスト ボックス 208">
                      <a:extLst>
                        <a:ext uri="{FF2B5EF4-FFF2-40B4-BE49-F238E27FC236}">
                          <a16:creationId xmlns:a16="http://schemas.microsoft.com/office/drawing/2014/main" id="{AF4BE3AA-DCFA-F34A-B719-4E9F4D565C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405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0" name="直線矢印コネクタ 209">
                  <a:extLst>
                    <a:ext uri="{FF2B5EF4-FFF2-40B4-BE49-F238E27FC236}">
                      <a16:creationId xmlns:a16="http://schemas.microsoft.com/office/drawing/2014/main" id="{C5118D7E-FC63-1D48-ACCF-497169977A7B}"/>
                    </a:ext>
                  </a:extLst>
                </p:cNvPr>
                <p:cNvCxnSpPr>
                  <a:cxnSpLocks/>
                  <a:stCxn id="217" idx="0"/>
                  <a:endCxn id="207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矢印コネクタ 210">
                  <a:extLst>
                    <a:ext uri="{FF2B5EF4-FFF2-40B4-BE49-F238E27FC236}">
                      <a16:creationId xmlns:a16="http://schemas.microsoft.com/office/drawing/2014/main" id="{DCE70D1B-0124-A640-9FA5-A8AD566DF2E8}"/>
                    </a:ext>
                  </a:extLst>
                </p:cNvPr>
                <p:cNvCxnSpPr>
                  <a:cxnSpLocks/>
                  <a:stCxn id="212" idx="0"/>
                  <a:endCxn id="217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正方形/長方形 211">
                  <a:extLst>
                    <a:ext uri="{FF2B5EF4-FFF2-40B4-BE49-F238E27FC236}">
                      <a16:creationId xmlns:a16="http://schemas.microsoft.com/office/drawing/2014/main" id="{A182639C-727B-7245-B6D3-C67235957CEF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3" name="直線矢印コネクタ 212">
                  <a:extLst>
                    <a:ext uri="{FF2B5EF4-FFF2-40B4-BE49-F238E27FC236}">
                      <a16:creationId xmlns:a16="http://schemas.microsoft.com/office/drawing/2014/main" id="{F2F80E13-D349-7E42-9AE5-1A1A7939E3F5}"/>
                    </a:ext>
                  </a:extLst>
                </p:cNvPr>
                <p:cNvCxnSpPr>
                  <a:cxnSpLocks/>
                  <a:stCxn id="206" idx="0"/>
                  <a:endCxn id="212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線矢印コネクタ 214">
                  <a:extLst>
                    <a:ext uri="{FF2B5EF4-FFF2-40B4-BE49-F238E27FC236}">
                      <a16:creationId xmlns:a16="http://schemas.microsoft.com/office/drawing/2014/main" id="{28407B78-C65A-424C-AB57-03E794733EBE}"/>
                    </a:ext>
                  </a:extLst>
                </p:cNvPr>
                <p:cNvCxnSpPr>
                  <a:cxnSpLocks/>
                  <a:stCxn id="207" idx="0"/>
                  <a:endCxn id="216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テキスト ボックス 215">
                  <a:extLst>
                    <a:ext uri="{FF2B5EF4-FFF2-40B4-BE49-F238E27FC236}">
                      <a16:creationId xmlns:a16="http://schemas.microsoft.com/office/drawing/2014/main" id="{E2C76DD2-BDA1-8745-9441-5D1B8B9B1F45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217" name="テキスト ボックス 216">
                  <a:extLst>
                    <a:ext uri="{FF2B5EF4-FFF2-40B4-BE49-F238E27FC236}">
                      <a16:creationId xmlns:a16="http://schemas.microsoft.com/office/drawing/2014/main" id="{300F51BF-EA80-CB45-BAD7-780D84288EA4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218" name="グループ化 217">
                  <a:extLst>
                    <a:ext uri="{FF2B5EF4-FFF2-40B4-BE49-F238E27FC236}">
                      <a16:creationId xmlns:a16="http://schemas.microsoft.com/office/drawing/2014/main" id="{5462BB5F-14CA-A04F-95F1-3B9DEA0A9E0D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22" name="カギ線コネクタ 221">
                    <a:extLst>
                      <a:ext uri="{FF2B5EF4-FFF2-40B4-BE49-F238E27FC236}">
                        <a16:creationId xmlns:a16="http://schemas.microsoft.com/office/drawing/2014/main" id="{CAAE4ABD-9C78-9B42-B178-E04FED97C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カギ線コネクタ 222">
                    <a:extLst>
                      <a:ext uri="{FF2B5EF4-FFF2-40B4-BE49-F238E27FC236}">
                        <a16:creationId xmlns:a16="http://schemas.microsoft.com/office/drawing/2014/main" id="{DA00DB69-B102-A042-A645-8C01E4B7FD3B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グループ化 218">
                  <a:extLst>
                    <a:ext uri="{FF2B5EF4-FFF2-40B4-BE49-F238E27FC236}">
                      <a16:creationId xmlns:a16="http://schemas.microsoft.com/office/drawing/2014/main" id="{1F1E6324-FA37-014E-B8D9-0A82133EF2DA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20" name="カギ線コネクタ 219">
                    <a:extLst>
                      <a:ext uri="{FF2B5EF4-FFF2-40B4-BE49-F238E27FC236}">
                        <a16:creationId xmlns:a16="http://schemas.microsoft.com/office/drawing/2014/main" id="{04737DFC-574C-0C49-A240-8C0482230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カギ線コネクタ 220">
                    <a:extLst>
                      <a:ext uri="{FF2B5EF4-FFF2-40B4-BE49-F238E27FC236}">
                        <a16:creationId xmlns:a16="http://schemas.microsoft.com/office/drawing/2014/main" id="{1FE71CA2-6815-B842-945E-4CF4CDEC9FF6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1CB13F0E-6CFE-9847-A028-E166AEE25D27}"/>
                  </a:ext>
                </a:extLst>
              </p:cNvPr>
              <p:cNvGrpSpPr/>
              <p:nvPr/>
            </p:nvGrpSpPr>
            <p:grpSpPr>
              <a:xfrm>
                <a:off x="3341914" y="2131862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23936CAE-4D50-1845-80CC-F83A5017C90F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66714363-F21F-2E43-8593-051CEAE04674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7" name="直線矢印コネクタ 226">
                  <a:extLst>
                    <a:ext uri="{FF2B5EF4-FFF2-40B4-BE49-F238E27FC236}">
                      <a16:creationId xmlns:a16="http://schemas.microsoft.com/office/drawing/2014/main" id="{C6F9B596-F7B4-4943-8EA4-4D02D6EA613F}"/>
                    </a:ext>
                  </a:extLst>
                </p:cNvPr>
                <p:cNvCxnSpPr>
                  <a:cxnSpLocks/>
                  <a:stCxn id="228" idx="0"/>
                  <a:endCxn id="225" idx="2"/>
                </p:cNvCxnSpPr>
                <p:nvPr/>
              </p:nvCxnSpPr>
              <p:spPr>
                <a:xfrm flipH="1" flipV="1">
                  <a:off x="752144" y="5878176"/>
                  <a:ext cx="9750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8" name="テキスト ボックス 227">
                      <a:extLst>
                        <a:ext uri="{FF2B5EF4-FFF2-40B4-BE49-F238E27FC236}">
                          <a16:creationId xmlns:a16="http://schemas.microsoft.com/office/drawing/2014/main" id="{1F899411-F0C7-394A-AB2B-9600E63D38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228" name="テキスト ボックス 227">
                      <a:extLst>
                        <a:ext uri="{FF2B5EF4-FFF2-40B4-BE49-F238E27FC236}">
                          <a16:creationId xmlns:a16="http://schemas.microsoft.com/office/drawing/2014/main" id="{1F899411-F0C7-394A-AB2B-9600E63D38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9" name="直線矢印コネクタ 228">
                  <a:extLst>
                    <a:ext uri="{FF2B5EF4-FFF2-40B4-BE49-F238E27FC236}">
                      <a16:creationId xmlns:a16="http://schemas.microsoft.com/office/drawing/2014/main" id="{894A6722-7184-2649-99A4-299CEC05C7AF}"/>
                    </a:ext>
                  </a:extLst>
                </p:cNvPr>
                <p:cNvCxnSpPr>
                  <a:cxnSpLocks/>
                  <a:stCxn id="235" idx="0"/>
                  <a:endCxn id="226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矢印コネクタ 229">
                  <a:extLst>
                    <a:ext uri="{FF2B5EF4-FFF2-40B4-BE49-F238E27FC236}">
                      <a16:creationId xmlns:a16="http://schemas.microsoft.com/office/drawing/2014/main" id="{5198160F-8BB0-CD4A-9396-EF6706BC2684}"/>
                    </a:ext>
                  </a:extLst>
                </p:cNvPr>
                <p:cNvCxnSpPr>
                  <a:cxnSpLocks/>
                  <a:stCxn id="231" idx="0"/>
                  <a:endCxn id="235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A919115F-2831-5645-9507-243E9725541C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32" name="直線矢印コネクタ 231">
                  <a:extLst>
                    <a:ext uri="{FF2B5EF4-FFF2-40B4-BE49-F238E27FC236}">
                      <a16:creationId xmlns:a16="http://schemas.microsoft.com/office/drawing/2014/main" id="{13AB0B10-1140-2840-A0C5-84A0D71FAE0A}"/>
                    </a:ext>
                  </a:extLst>
                </p:cNvPr>
                <p:cNvCxnSpPr>
                  <a:cxnSpLocks/>
                  <a:stCxn id="225" idx="0"/>
                  <a:endCxn id="231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矢印コネクタ 232">
                  <a:extLst>
                    <a:ext uri="{FF2B5EF4-FFF2-40B4-BE49-F238E27FC236}">
                      <a16:creationId xmlns:a16="http://schemas.microsoft.com/office/drawing/2014/main" id="{A6C35038-A58D-004C-95EA-520386489585}"/>
                    </a:ext>
                  </a:extLst>
                </p:cNvPr>
                <p:cNvCxnSpPr>
                  <a:cxnSpLocks/>
                  <a:stCxn id="226" idx="0"/>
                  <a:endCxn id="234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1BB68EA3-0D8C-4149-BEF1-3D1339E76307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8C66A98A-4975-5C43-AFDA-D851260C7A12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236" name="グループ化 235">
                  <a:extLst>
                    <a:ext uri="{FF2B5EF4-FFF2-40B4-BE49-F238E27FC236}">
                      <a16:creationId xmlns:a16="http://schemas.microsoft.com/office/drawing/2014/main" id="{636E9304-DFA2-974D-8D97-44A59749407E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40" name="カギ線コネクタ 239">
                    <a:extLst>
                      <a:ext uri="{FF2B5EF4-FFF2-40B4-BE49-F238E27FC236}">
                        <a16:creationId xmlns:a16="http://schemas.microsoft.com/office/drawing/2014/main" id="{A479F2F9-7A2A-C743-8625-78B1ADBCBE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カギ線コネクタ 240">
                    <a:extLst>
                      <a:ext uri="{FF2B5EF4-FFF2-40B4-BE49-F238E27FC236}">
                        <a16:creationId xmlns:a16="http://schemas.microsoft.com/office/drawing/2014/main" id="{374D2580-9910-B84E-B072-A961891E4F75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グループ化 236">
                  <a:extLst>
                    <a:ext uri="{FF2B5EF4-FFF2-40B4-BE49-F238E27FC236}">
                      <a16:creationId xmlns:a16="http://schemas.microsoft.com/office/drawing/2014/main" id="{90A3569B-B908-9745-9447-A547939A32FC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38" name="カギ線コネクタ 237">
                    <a:extLst>
                      <a:ext uri="{FF2B5EF4-FFF2-40B4-BE49-F238E27FC236}">
                        <a16:creationId xmlns:a16="http://schemas.microsoft.com/office/drawing/2014/main" id="{23E63D4B-5486-8C43-90F4-DD29E57153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カギ線コネクタ 238">
                    <a:extLst>
                      <a:ext uri="{FF2B5EF4-FFF2-40B4-BE49-F238E27FC236}">
                        <a16:creationId xmlns:a16="http://schemas.microsoft.com/office/drawing/2014/main" id="{68E19E09-DD25-DC42-83B5-75C7DE18D5D1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42" name="カギ線コネクタ 241">
                <a:extLst>
                  <a:ext uri="{FF2B5EF4-FFF2-40B4-BE49-F238E27FC236}">
                    <a16:creationId xmlns:a16="http://schemas.microsoft.com/office/drawing/2014/main" id="{238B81E3-2053-7946-8675-1FB48B0BB50A}"/>
                  </a:ext>
                </a:extLst>
              </p:cNvPr>
              <p:cNvCxnSpPr>
                <a:cxnSpLocks/>
                <a:stCxn id="216" idx="0"/>
                <a:endCxn id="9" idx="1"/>
              </p:cNvCxnSpPr>
              <p:nvPr/>
            </p:nvCxnSpPr>
            <p:spPr>
              <a:xfrm rot="5400000" flipH="1" flipV="1">
                <a:off x="3198410" y="784993"/>
                <a:ext cx="685482" cy="200825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グループ化 242">
                <a:extLst>
                  <a:ext uri="{FF2B5EF4-FFF2-40B4-BE49-F238E27FC236}">
                    <a16:creationId xmlns:a16="http://schemas.microsoft.com/office/drawing/2014/main" id="{4F835397-798D-C440-BA31-07D030540850}"/>
                  </a:ext>
                </a:extLst>
              </p:cNvPr>
              <p:cNvGrpSpPr/>
              <p:nvPr/>
            </p:nvGrpSpPr>
            <p:grpSpPr>
              <a:xfrm>
                <a:off x="7146037" y="1008520"/>
                <a:ext cx="3868904" cy="5865594"/>
                <a:chOff x="5881394" y="496203"/>
                <a:chExt cx="3868904" cy="5865594"/>
              </a:xfrm>
            </p:grpSpPr>
            <p:grpSp>
              <p:nvGrpSpPr>
                <p:cNvPr id="244" name="グループ化 243">
                  <a:extLst>
                    <a:ext uri="{FF2B5EF4-FFF2-40B4-BE49-F238E27FC236}">
                      <a16:creationId xmlns:a16="http://schemas.microsoft.com/office/drawing/2014/main" id="{C0562BA0-3F30-424C-844D-76C9736E71FB}"/>
                    </a:ext>
                  </a:extLst>
                </p:cNvPr>
                <p:cNvGrpSpPr/>
                <p:nvPr/>
              </p:nvGrpSpPr>
              <p:grpSpPr>
                <a:xfrm>
                  <a:off x="5900932" y="1361991"/>
                  <a:ext cx="908301" cy="4120896"/>
                  <a:chOff x="359664" y="1792224"/>
                  <a:chExt cx="1499616" cy="4120896"/>
                </a:xfrm>
              </p:grpSpPr>
              <p:sp>
                <p:nvSpPr>
                  <p:cNvPr id="284" name="正方形/長方形 283">
                    <a:extLst>
                      <a:ext uri="{FF2B5EF4-FFF2-40B4-BE49-F238E27FC236}">
                        <a16:creationId xmlns:a16="http://schemas.microsoft.com/office/drawing/2014/main" id="{2B2E29D8-B16A-884A-9FD0-A86DFBD5CE74}"/>
                      </a:ext>
                    </a:extLst>
                  </p:cNvPr>
                  <p:cNvSpPr/>
                  <p:nvPr/>
                </p:nvSpPr>
                <p:spPr>
                  <a:xfrm>
                    <a:off x="359664" y="5218176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Embed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5" name="正方形/長方形 284">
                    <a:extLst>
                      <a:ext uri="{FF2B5EF4-FFF2-40B4-BE49-F238E27FC236}">
                        <a16:creationId xmlns:a16="http://schemas.microsoft.com/office/drawing/2014/main" id="{13914D9C-A838-C746-8326-F9CEE801B1CA}"/>
                      </a:ext>
                    </a:extLst>
                  </p:cNvPr>
                  <p:cNvSpPr/>
                  <p:nvPr/>
                </p:nvSpPr>
                <p:spPr>
                  <a:xfrm>
                    <a:off x="359664" y="409651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LSTM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6" name="正方形/長方形 285">
                    <a:extLst>
                      <a:ext uri="{FF2B5EF4-FFF2-40B4-BE49-F238E27FC236}">
                        <a16:creationId xmlns:a16="http://schemas.microsoft.com/office/drawing/2014/main" id="{1EDA346A-67C7-1C42-BCE1-9DBE12A0D702}"/>
                      </a:ext>
                    </a:extLst>
                  </p:cNvPr>
                  <p:cNvSpPr/>
                  <p:nvPr/>
                </p:nvSpPr>
                <p:spPr>
                  <a:xfrm>
                    <a:off x="359664" y="293827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Affine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7" name="正方形/長方形 286">
                    <a:extLst>
                      <a:ext uri="{FF2B5EF4-FFF2-40B4-BE49-F238E27FC236}">
                        <a16:creationId xmlns:a16="http://schemas.microsoft.com/office/drawing/2014/main" id="{5D3EFB9C-BBC6-5949-90F8-2534DCDC45FE}"/>
                      </a:ext>
                    </a:extLst>
                  </p:cNvPr>
                  <p:cNvSpPr/>
                  <p:nvPr/>
                </p:nvSpPr>
                <p:spPr>
                  <a:xfrm>
                    <a:off x="359664" y="1792224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SoftMax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245" name="直線矢印コネクタ 244">
                  <a:extLst>
                    <a:ext uri="{FF2B5EF4-FFF2-40B4-BE49-F238E27FC236}">
                      <a16:creationId xmlns:a16="http://schemas.microsoft.com/office/drawing/2014/main" id="{57573256-940C-404E-B760-15A4A80F7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矢印コネクタ 245">
                  <a:extLst>
                    <a:ext uri="{FF2B5EF4-FFF2-40B4-BE49-F238E27FC236}">
                      <a16:creationId xmlns:a16="http://schemas.microsoft.com/office/drawing/2014/main" id="{292395CC-C38C-7A45-B259-D5FB4C25F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323955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矢印コネクタ 246">
                  <a:extLst>
                    <a:ext uri="{FF2B5EF4-FFF2-40B4-BE49-F238E27FC236}">
                      <a16:creationId xmlns:a16="http://schemas.microsoft.com/office/drawing/2014/main" id="{CB1C5DCE-781A-CE48-B11C-A07A57CF1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2077152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矢印コネクタ 247">
                  <a:extLst>
                    <a:ext uri="{FF2B5EF4-FFF2-40B4-BE49-F238E27FC236}">
                      <a16:creationId xmlns:a16="http://schemas.microsoft.com/office/drawing/2014/main" id="{5CF44A35-5D70-B042-ADB2-65F67E36F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94329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線矢印コネクタ 248">
                  <a:extLst>
                    <a:ext uri="{FF2B5EF4-FFF2-40B4-BE49-F238E27FC236}">
                      <a16:creationId xmlns:a16="http://schemas.microsoft.com/office/drawing/2014/main" id="{572D2A93-B40D-7548-ABAF-56C5DF973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テキスト ボックス 249">
                  <a:extLst>
                    <a:ext uri="{FF2B5EF4-FFF2-40B4-BE49-F238E27FC236}">
                      <a16:creationId xmlns:a16="http://schemas.microsoft.com/office/drawing/2014/main" id="{1D61875D-B585-9F4E-BC9B-84210EDB783A}"/>
                    </a:ext>
                  </a:extLst>
                </p:cNvPr>
                <p:cNvSpPr txBox="1"/>
                <p:nvPr/>
              </p:nvSpPr>
              <p:spPr>
                <a:xfrm>
                  <a:off x="5881394" y="5897636"/>
                  <a:ext cx="9473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ja-JP" sz="2400" dirty="0"/>
                    <a:t>&lt;</a:t>
                  </a:r>
                  <a:r>
                    <a:rPr lang="en-US" altLang="ja-JP" sz="2400" dirty="0" err="1"/>
                    <a:t>eos</a:t>
                  </a:r>
                  <a:r>
                    <a:rPr lang="en-US" altLang="ja-JP" sz="2400" dirty="0"/>
                    <a:t>&gt;</a:t>
                  </a:r>
                  <a:endParaRPr kumimoji="1" lang="ja-JP" altLang="en-US" sz="24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1" name="テキスト ボックス 250">
                      <a:extLst>
                        <a:ext uri="{FF2B5EF4-FFF2-40B4-BE49-F238E27FC236}">
                          <a16:creationId xmlns:a16="http://schemas.microsoft.com/office/drawing/2014/main" id="{C6A98B21-48F6-1444-A398-B87861E4FB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5467" y="496203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251" name="テキスト ボックス 250">
                      <a:extLst>
                        <a:ext uri="{FF2B5EF4-FFF2-40B4-BE49-F238E27FC236}">
                          <a16:creationId xmlns:a16="http://schemas.microsoft.com/office/drawing/2014/main" id="{C6A98B21-48F6-1444-A398-B87861E4FB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5467" y="496203"/>
                      <a:ext cx="45922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514" r="-270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2" name="グループ化 251">
                  <a:extLst>
                    <a:ext uri="{FF2B5EF4-FFF2-40B4-BE49-F238E27FC236}">
                      <a16:creationId xmlns:a16="http://schemas.microsoft.com/office/drawing/2014/main" id="{B6A4C489-0D5C-514B-9901-35C11A9612A4}"/>
                    </a:ext>
                  </a:extLst>
                </p:cNvPr>
                <p:cNvGrpSpPr/>
                <p:nvPr/>
              </p:nvGrpSpPr>
              <p:grpSpPr>
                <a:xfrm>
                  <a:off x="7363972" y="1361991"/>
                  <a:ext cx="908301" cy="4120896"/>
                  <a:chOff x="359664" y="1792224"/>
                  <a:chExt cx="1499616" cy="4120896"/>
                </a:xfrm>
              </p:grpSpPr>
              <p:sp>
                <p:nvSpPr>
                  <p:cNvPr id="280" name="正方形/長方形 279">
                    <a:extLst>
                      <a:ext uri="{FF2B5EF4-FFF2-40B4-BE49-F238E27FC236}">
                        <a16:creationId xmlns:a16="http://schemas.microsoft.com/office/drawing/2014/main" id="{4EA98283-B52B-E146-A823-1A64867A2D8C}"/>
                      </a:ext>
                    </a:extLst>
                  </p:cNvPr>
                  <p:cNvSpPr/>
                  <p:nvPr/>
                </p:nvSpPr>
                <p:spPr>
                  <a:xfrm>
                    <a:off x="359664" y="5218176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Embed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1" name="正方形/長方形 280">
                    <a:extLst>
                      <a:ext uri="{FF2B5EF4-FFF2-40B4-BE49-F238E27FC236}">
                        <a16:creationId xmlns:a16="http://schemas.microsoft.com/office/drawing/2014/main" id="{100589C3-13A7-6F4F-B220-DA727B01D6FE}"/>
                      </a:ext>
                    </a:extLst>
                  </p:cNvPr>
                  <p:cNvSpPr/>
                  <p:nvPr/>
                </p:nvSpPr>
                <p:spPr>
                  <a:xfrm>
                    <a:off x="359664" y="409651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LSTM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2" name="正方形/長方形 281">
                    <a:extLst>
                      <a:ext uri="{FF2B5EF4-FFF2-40B4-BE49-F238E27FC236}">
                        <a16:creationId xmlns:a16="http://schemas.microsoft.com/office/drawing/2014/main" id="{C5546DD6-BAF9-0444-BB4B-CBEC1CA3D640}"/>
                      </a:ext>
                    </a:extLst>
                  </p:cNvPr>
                  <p:cNvSpPr/>
                  <p:nvPr/>
                </p:nvSpPr>
                <p:spPr>
                  <a:xfrm>
                    <a:off x="359664" y="293827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Affine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3" name="正方形/長方形 282">
                    <a:extLst>
                      <a:ext uri="{FF2B5EF4-FFF2-40B4-BE49-F238E27FC236}">
                        <a16:creationId xmlns:a16="http://schemas.microsoft.com/office/drawing/2014/main" id="{0612D0A1-FD7A-7C4D-B08D-0B75702522CA}"/>
                      </a:ext>
                    </a:extLst>
                  </p:cNvPr>
                  <p:cNvSpPr/>
                  <p:nvPr/>
                </p:nvSpPr>
                <p:spPr>
                  <a:xfrm>
                    <a:off x="359664" y="1792224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SoftMax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253" name="直線矢印コネクタ 252">
                  <a:extLst>
                    <a:ext uri="{FF2B5EF4-FFF2-40B4-BE49-F238E27FC236}">
                      <a16:creationId xmlns:a16="http://schemas.microsoft.com/office/drawing/2014/main" id="{AE3616F4-0FF3-9448-AF87-CC62D9446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矢印コネクタ 253">
                  <a:extLst>
                    <a:ext uri="{FF2B5EF4-FFF2-40B4-BE49-F238E27FC236}">
                      <a16:creationId xmlns:a16="http://schemas.microsoft.com/office/drawing/2014/main" id="{41C543D1-BE4C-D846-A6A7-23E564388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323955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矢印コネクタ 254">
                  <a:extLst>
                    <a:ext uri="{FF2B5EF4-FFF2-40B4-BE49-F238E27FC236}">
                      <a16:creationId xmlns:a16="http://schemas.microsoft.com/office/drawing/2014/main" id="{A61AB727-89BC-624D-84A7-43394940A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2077152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矢印コネクタ 255">
                  <a:extLst>
                    <a:ext uri="{FF2B5EF4-FFF2-40B4-BE49-F238E27FC236}">
                      <a16:creationId xmlns:a16="http://schemas.microsoft.com/office/drawing/2014/main" id="{F23C6E64-6871-CD49-8873-3B4445156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94329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線矢印コネクタ 256">
                  <a:extLst>
                    <a:ext uri="{FF2B5EF4-FFF2-40B4-BE49-F238E27FC236}">
                      <a16:creationId xmlns:a16="http://schemas.microsoft.com/office/drawing/2014/main" id="{A2BF036D-256A-A947-A357-AB907847F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8" name="テキスト ボックス 257">
                      <a:extLst>
                        <a:ext uri="{FF2B5EF4-FFF2-40B4-BE49-F238E27FC236}">
                          <a16:creationId xmlns:a16="http://schemas.microsoft.com/office/drawing/2014/main" id="{BE6E9EC2-4E16-3346-A767-62E00871F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05636" y="5895112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258" name="テキスト ボックス 257">
                      <a:extLst>
                        <a:ext uri="{FF2B5EF4-FFF2-40B4-BE49-F238E27FC236}">
                          <a16:creationId xmlns:a16="http://schemas.microsoft.com/office/drawing/2014/main" id="{BE6E9EC2-4E16-3346-A767-62E00871F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5636" y="5895112"/>
                      <a:ext cx="459228" cy="43088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3158" b="-2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9" name="テキスト ボックス 258">
                      <a:extLst>
                        <a:ext uri="{FF2B5EF4-FFF2-40B4-BE49-F238E27FC236}">
                          <a16:creationId xmlns:a16="http://schemas.microsoft.com/office/drawing/2014/main" id="{E1F0A4F7-0465-604A-9EB1-8E1FBAA975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644" y="510402"/>
                      <a:ext cx="45095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259" name="テキスト ボックス 258">
                      <a:extLst>
                        <a:ext uri="{FF2B5EF4-FFF2-40B4-BE49-F238E27FC236}">
                          <a16:creationId xmlns:a16="http://schemas.microsoft.com/office/drawing/2014/main" id="{E1F0A4F7-0465-604A-9EB1-8E1FBAA975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644" y="510402"/>
                      <a:ext cx="450956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514" r="-270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0" name="グループ化 259">
                  <a:extLst>
                    <a:ext uri="{FF2B5EF4-FFF2-40B4-BE49-F238E27FC236}">
                      <a16:creationId xmlns:a16="http://schemas.microsoft.com/office/drawing/2014/main" id="{3395A4A1-10AE-D644-882C-8EF5DF124E23}"/>
                    </a:ext>
                  </a:extLst>
                </p:cNvPr>
                <p:cNvGrpSpPr/>
                <p:nvPr/>
              </p:nvGrpSpPr>
              <p:grpSpPr>
                <a:xfrm>
                  <a:off x="8841997" y="1397789"/>
                  <a:ext cx="908301" cy="4120896"/>
                  <a:chOff x="359664" y="1792224"/>
                  <a:chExt cx="1499616" cy="4120896"/>
                </a:xfrm>
              </p:grpSpPr>
              <p:sp>
                <p:nvSpPr>
                  <p:cNvPr id="276" name="正方形/長方形 275">
                    <a:extLst>
                      <a:ext uri="{FF2B5EF4-FFF2-40B4-BE49-F238E27FC236}">
                        <a16:creationId xmlns:a16="http://schemas.microsoft.com/office/drawing/2014/main" id="{71BBF700-7474-0340-9D63-DDEA4B3FB2D4}"/>
                      </a:ext>
                    </a:extLst>
                  </p:cNvPr>
                  <p:cNvSpPr/>
                  <p:nvPr/>
                </p:nvSpPr>
                <p:spPr>
                  <a:xfrm>
                    <a:off x="359664" y="5218176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Embed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77" name="正方形/長方形 276">
                    <a:extLst>
                      <a:ext uri="{FF2B5EF4-FFF2-40B4-BE49-F238E27FC236}">
                        <a16:creationId xmlns:a16="http://schemas.microsoft.com/office/drawing/2014/main" id="{FEB017A6-A005-3644-AD64-A9A461B16CCB}"/>
                      </a:ext>
                    </a:extLst>
                  </p:cNvPr>
                  <p:cNvSpPr/>
                  <p:nvPr/>
                </p:nvSpPr>
                <p:spPr>
                  <a:xfrm>
                    <a:off x="359664" y="409651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LSTM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78" name="正方形/長方形 277">
                    <a:extLst>
                      <a:ext uri="{FF2B5EF4-FFF2-40B4-BE49-F238E27FC236}">
                        <a16:creationId xmlns:a16="http://schemas.microsoft.com/office/drawing/2014/main" id="{7FDA1BB4-EB31-DB43-BA06-1F89E8B9E799}"/>
                      </a:ext>
                    </a:extLst>
                  </p:cNvPr>
                  <p:cNvSpPr/>
                  <p:nvPr/>
                </p:nvSpPr>
                <p:spPr>
                  <a:xfrm>
                    <a:off x="359664" y="293827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Affine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79" name="正方形/長方形 278">
                    <a:extLst>
                      <a:ext uri="{FF2B5EF4-FFF2-40B4-BE49-F238E27FC236}">
                        <a16:creationId xmlns:a16="http://schemas.microsoft.com/office/drawing/2014/main" id="{3148EEBF-04BB-E94A-82A6-3534A259E68A}"/>
                      </a:ext>
                    </a:extLst>
                  </p:cNvPr>
                  <p:cNvSpPr/>
                  <p:nvPr/>
                </p:nvSpPr>
                <p:spPr>
                  <a:xfrm>
                    <a:off x="359664" y="1792224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SoftMax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261" name="直線矢印コネクタ 260">
                  <a:extLst>
                    <a:ext uri="{FF2B5EF4-FFF2-40B4-BE49-F238E27FC236}">
                      <a16:creationId xmlns:a16="http://schemas.microsoft.com/office/drawing/2014/main" id="{649B2D91-1578-1C43-AE9E-1A9EC4382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4397021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線矢印コネクタ 261">
                  <a:extLst>
                    <a:ext uri="{FF2B5EF4-FFF2-40B4-BE49-F238E27FC236}">
                      <a16:creationId xmlns:a16="http://schemas.microsoft.com/office/drawing/2014/main" id="{8821F554-2988-4F4C-9B2B-A23534065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3275357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線矢印コネクタ 262">
                  <a:extLst>
                    <a:ext uri="{FF2B5EF4-FFF2-40B4-BE49-F238E27FC236}">
                      <a16:creationId xmlns:a16="http://schemas.microsoft.com/office/drawing/2014/main" id="{AE49AA9E-67B7-9746-8A3E-CE3C704E5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2112950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矢印コネクタ 263">
                  <a:extLst>
                    <a:ext uri="{FF2B5EF4-FFF2-40B4-BE49-F238E27FC236}">
                      <a16:creationId xmlns:a16="http://schemas.microsoft.com/office/drawing/2014/main" id="{9D211D4D-EC8A-1A47-801D-FE1E221B0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979094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矢印コネクタ 264">
                  <a:extLst>
                    <a:ext uri="{FF2B5EF4-FFF2-40B4-BE49-F238E27FC236}">
                      <a16:creationId xmlns:a16="http://schemas.microsoft.com/office/drawing/2014/main" id="{D150F809-64A5-5D4F-9CEC-4F012ADFD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5518685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6" name="テキスト ボックス 265">
                      <a:extLst>
                        <a:ext uri="{FF2B5EF4-FFF2-40B4-BE49-F238E27FC236}">
                          <a16:creationId xmlns:a16="http://schemas.microsoft.com/office/drawing/2014/main" id="{ED650C7C-4D01-CC45-BA9A-0C61D34954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91933" y="5930910"/>
                      <a:ext cx="45095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266" name="テキスト ボックス 265">
                      <a:extLst>
                        <a:ext uri="{FF2B5EF4-FFF2-40B4-BE49-F238E27FC236}">
                          <a16:creationId xmlns:a16="http://schemas.microsoft.com/office/drawing/2014/main" id="{ED650C7C-4D01-CC45-BA9A-0C61D34954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91933" y="5930910"/>
                      <a:ext cx="450956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514" r="-270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7" name="テキスト ボックス 266">
                      <a:extLst>
                        <a:ext uri="{FF2B5EF4-FFF2-40B4-BE49-F238E27FC236}">
                          <a16:creationId xmlns:a16="http://schemas.microsoft.com/office/drawing/2014/main" id="{BBD1BAFE-4E55-8448-BBC2-77A63DBF4E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0669" y="548207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267" name="テキスト ボックス 266">
                      <a:extLst>
                        <a:ext uri="{FF2B5EF4-FFF2-40B4-BE49-F238E27FC236}">
                          <a16:creationId xmlns:a16="http://schemas.microsoft.com/office/drawing/2014/main" id="{BBD1BAFE-4E55-8448-BBC2-77A63DBF4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0669" y="548207"/>
                      <a:ext cx="459228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3514" r="-270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8" name="カギ線コネクタ 267">
                  <a:extLst>
                    <a:ext uri="{FF2B5EF4-FFF2-40B4-BE49-F238E27FC236}">
                      <a16:creationId xmlns:a16="http://schemas.microsoft.com/office/drawing/2014/main" id="{03517503-0C73-954A-9A00-4709475D84DB}"/>
                    </a:ext>
                  </a:extLst>
                </p:cNvPr>
                <p:cNvCxnSpPr>
                  <a:cxnSpLocks/>
                  <a:endCxn id="281" idx="1"/>
                </p:cNvCxnSpPr>
                <p:nvPr/>
              </p:nvCxnSpPr>
              <p:spPr>
                <a:xfrm>
                  <a:off x="6355081" y="3481317"/>
                  <a:ext cx="1008891" cy="532434"/>
                </a:xfrm>
                <a:prstGeom prst="bentConnector3">
                  <a:avLst>
                    <a:gd name="adj1" fmla="val 63293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カギ線コネクタ 268">
                  <a:extLst>
                    <a:ext uri="{FF2B5EF4-FFF2-40B4-BE49-F238E27FC236}">
                      <a16:creationId xmlns:a16="http://schemas.microsoft.com/office/drawing/2014/main" id="{6CB11F73-0606-DB49-8447-B23D5E467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6594" y="3481317"/>
                  <a:ext cx="1008891" cy="532434"/>
                </a:xfrm>
                <a:prstGeom prst="bentConnector3">
                  <a:avLst>
                    <a:gd name="adj1" fmla="val 63293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線矢印コネクタ 269">
                  <a:extLst>
                    <a:ext uri="{FF2B5EF4-FFF2-40B4-BE49-F238E27FC236}">
                      <a16:creationId xmlns:a16="http://schemas.microsoft.com/office/drawing/2014/main" id="{A2CF2549-3027-2043-965B-19C74702D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4863" y="4214141"/>
                  <a:ext cx="53910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線矢印コネクタ 270">
                  <a:extLst>
                    <a:ext uri="{FF2B5EF4-FFF2-40B4-BE49-F238E27FC236}">
                      <a16:creationId xmlns:a16="http://schemas.microsoft.com/office/drawing/2014/main" id="{FD9B48C1-F0F9-0A47-9BFC-355AE68833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711" y="4189757"/>
                  <a:ext cx="53910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カギ線コネクタ 271">
                  <a:extLst>
                    <a:ext uri="{FF2B5EF4-FFF2-40B4-BE49-F238E27FC236}">
                      <a16:creationId xmlns:a16="http://schemas.microsoft.com/office/drawing/2014/main" id="{82E953B5-ACA0-5C4C-8BA7-F58BE49475FB}"/>
                    </a:ext>
                  </a:extLst>
                </p:cNvPr>
                <p:cNvCxnSpPr>
                  <a:cxnSpLocks/>
                  <a:endCxn id="258" idx="1"/>
                </p:cNvCxnSpPr>
                <p:nvPr/>
              </p:nvCxnSpPr>
              <p:spPr>
                <a:xfrm rot="16200000" flipH="1">
                  <a:off x="4867676" y="3372595"/>
                  <a:ext cx="5000509" cy="475411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線コネクタ 272">
                  <a:extLst>
                    <a:ext uri="{FF2B5EF4-FFF2-40B4-BE49-F238E27FC236}">
                      <a16:creationId xmlns:a16="http://schemas.microsoft.com/office/drawing/2014/main" id="{3F1A9D98-15E1-2B43-81EB-1EAAED6ED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081" y="1121159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カギ線コネクタ 273">
                  <a:extLst>
                    <a:ext uri="{FF2B5EF4-FFF2-40B4-BE49-F238E27FC236}">
                      <a16:creationId xmlns:a16="http://schemas.microsoft.com/office/drawing/2014/main" id="{35A23068-AE4E-3F4F-9AEA-315E452EB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332709" y="3383708"/>
                  <a:ext cx="5000509" cy="475411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線コネクタ 274">
                  <a:extLst>
                    <a:ext uri="{FF2B5EF4-FFF2-40B4-BE49-F238E27FC236}">
                      <a16:creationId xmlns:a16="http://schemas.microsoft.com/office/drawing/2014/main" id="{52FD8498-737C-6D49-9CF6-76805FEF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114" y="1132272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8" name="直線矢印コネクタ 287">
              <a:extLst>
                <a:ext uri="{FF2B5EF4-FFF2-40B4-BE49-F238E27FC236}">
                  <a16:creationId xmlns:a16="http://schemas.microsoft.com/office/drawing/2014/main" id="{4AADBDB1-D318-F94E-BFDF-2AF158DA95EF}"/>
                </a:ext>
              </a:extLst>
            </p:cNvPr>
            <p:cNvCxnSpPr>
              <a:cxnSpLocks/>
              <a:stCxn id="109" idx="3"/>
              <a:endCxn id="212" idx="1"/>
            </p:cNvCxnSpPr>
            <p:nvPr/>
          </p:nvCxnSpPr>
          <p:spPr>
            <a:xfrm>
              <a:off x="1708615" y="4503410"/>
              <a:ext cx="3742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矢印コネクタ 288">
              <a:extLst>
                <a:ext uri="{FF2B5EF4-FFF2-40B4-BE49-F238E27FC236}">
                  <a16:creationId xmlns:a16="http://schemas.microsoft.com/office/drawing/2014/main" id="{87C90089-2900-FA43-8E40-2A4B2AD5883B}"/>
                </a:ext>
              </a:extLst>
            </p:cNvPr>
            <p:cNvCxnSpPr>
              <a:cxnSpLocks/>
              <a:endCxn id="207" idx="1"/>
            </p:cNvCxnSpPr>
            <p:nvPr/>
          </p:nvCxnSpPr>
          <p:spPr>
            <a:xfrm>
              <a:off x="1732132" y="2736730"/>
              <a:ext cx="3507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矢印コネクタ 289">
              <a:extLst>
                <a:ext uri="{FF2B5EF4-FFF2-40B4-BE49-F238E27FC236}">
                  <a16:creationId xmlns:a16="http://schemas.microsoft.com/office/drawing/2014/main" id="{C1725844-FDBF-944F-BEED-142E4F850D29}"/>
                </a:ext>
              </a:extLst>
            </p:cNvPr>
            <p:cNvCxnSpPr>
              <a:cxnSpLocks/>
              <a:stCxn id="207" idx="3"/>
              <a:endCxn id="226" idx="1"/>
            </p:cNvCxnSpPr>
            <p:nvPr/>
          </p:nvCxnSpPr>
          <p:spPr>
            <a:xfrm>
              <a:off x="2991172" y="2736730"/>
              <a:ext cx="3742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矢印コネクタ 290">
              <a:extLst>
                <a:ext uri="{FF2B5EF4-FFF2-40B4-BE49-F238E27FC236}">
                  <a16:creationId xmlns:a16="http://schemas.microsoft.com/office/drawing/2014/main" id="{2B9780C8-2422-8A40-A735-16B3EB236637}"/>
                </a:ext>
              </a:extLst>
            </p:cNvPr>
            <p:cNvCxnSpPr>
              <a:cxnSpLocks/>
              <a:stCxn id="212" idx="3"/>
            </p:cNvCxnSpPr>
            <p:nvPr/>
          </p:nvCxnSpPr>
          <p:spPr>
            <a:xfrm>
              <a:off x="2991172" y="4503410"/>
              <a:ext cx="3507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18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7FEAE706-097B-8946-8818-BFAA5B81E5F5}"/>
              </a:ext>
            </a:extLst>
          </p:cNvPr>
          <p:cNvGrpSpPr/>
          <p:nvPr/>
        </p:nvGrpSpPr>
        <p:grpSpPr>
          <a:xfrm>
            <a:off x="7175" y="119307"/>
            <a:ext cx="10938511" cy="6312066"/>
            <a:chOff x="7175" y="119307"/>
            <a:chExt cx="10938511" cy="6312066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2F2E1417-39D0-314E-9B90-B1505E3B7A77}"/>
                </a:ext>
              </a:extLst>
            </p:cNvPr>
            <p:cNvSpPr/>
            <p:nvPr/>
          </p:nvSpPr>
          <p:spPr>
            <a:xfrm>
              <a:off x="7175" y="758985"/>
              <a:ext cx="4885889" cy="5369669"/>
            </a:xfrm>
            <a:prstGeom prst="rect">
              <a:avLst/>
            </a:prstGeom>
            <a:solidFill>
              <a:srgbClr val="00A4F9">
                <a:alpha val="41176"/>
              </a:srgbClr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6F11FFA2-46DD-C649-8B90-8794D65B1A7D}"/>
                </a:ext>
              </a:extLst>
            </p:cNvPr>
            <p:cNvSpPr/>
            <p:nvPr/>
          </p:nvSpPr>
          <p:spPr>
            <a:xfrm>
              <a:off x="5694416" y="461723"/>
              <a:ext cx="5251270" cy="5112084"/>
            </a:xfrm>
            <a:prstGeom prst="rect">
              <a:avLst/>
            </a:prstGeom>
            <a:solidFill>
              <a:srgbClr val="ECFF54">
                <a:alpha val="45098"/>
              </a:srgbClr>
            </a:solidFill>
            <a:ln w="28575">
              <a:solidFill>
                <a:schemeClr val="tx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E5196FC-57C4-784C-A97C-A17A94A899A5}"/>
                </a:ext>
              </a:extLst>
            </p:cNvPr>
            <p:cNvSpPr txBox="1"/>
            <p:nvPr/>
          </p:nvSpPr>
          <p:spPr>
            <a:xfrm>
              <a:off x="6436029" y="5957596"/>
              <a:ext cx="94737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400" dirty="0"/>
                <a:t>&lt;</a:t>
              </a:r>
              <a:r>
                <a:rPr lang="en-US" altLang="ja-JP" sz="2400" dirty="0" err="1"/>
                <a:t>eos</a:t>
              </a:r>
              <a:r>
                <a:rPr lang="en-US" altLang="ja-JP" sz="2400" dirty="0"/>
                <a:t>&gt;</a:t>
              </a:r>
              <a:endParaRPr kumimoji="1" lang="ja-JP" altLang="en-US" sz="2400"/>
            </a:p>
          </p:txBody>
        </p:sp>
        <p:cxnSp>
          <p:nvCxnSpPr>
            <p:cNvPr id="115" name="カギ線コネクタ 114">
              <a:extLst>
                <a:ext uri="{FF2B5EF4-FFF2-40B4-BE49-F238E27FC236}">
                  <a16:creationId xmlns:a16="http://schemas.microsoft.com/office/drawing/2014/main" id="{50F2B3F3-8692-604D-894E-4FA1715EEF4D}"/>
                </a:ext>
              </a:extLst>
            </p:cNvPr>
            <p:cNvCxnSpPr>
              <a:cxnSpLocks/>
            </p:cNvCxnSpPr>
            <p:nvPr/>
          </p:nvCxnSpPr>
          <p:spPr>
            <a:xfrm>
              <a:off x="6909716" y="3541277"/>
              <a:ext cx="1008891" cy="532434"/>
            </a:xfrm>
            <a:prstGeom prst="bentConnector3">
              <a:avLst>
                <a:gd name="adj1" fmla="val 6082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カギ線コネクタ 119">
              <a:extLst>
                <a:ext uri="{FF2B5EF4-FFF2-40B4-BE49-F238E27FC236}">
                  <a16:creationId xmlns:a16="http://schemas.microsoft.com/office/drawing/2014/main" id="{3B16FD8A-3B19-7242-9D98-41A1098005ED}"/>
                </a:ext>
              </a:extLst>
            </p:cNvPr>
            <p:cNvCxnSpPr>
              <a:cxnSpLocks/>
            </p:cNvCxnSpPr>
            <p:nvPr/>
          </p:nvCxnSpPr>
          <p:spPr>
            <a:xfrm>
              <a:off x="8440379" y="3555502"/>
              <a:ext cx="1008891" cy="532434"/>
            </a:xfrm>
            <a:prstGeom prst="bentConnector3">
              <a:avLst>
                <a:gd name="adj1" fmla="val 583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CE3D3F2D-13DA-5F44-8C65-8F57402E9B1C}"/>
                </a:ext>
              </a:extLst>
            </p:cNvPr>
            <p:cNvCxnSpPr>
              <a:cxnSpLocks/>
            </p:cNvCxnSpPr>
            <p:nvPr/>
          </p:nvCxnSpPr>
          <p:spPr>
            <a:xfrm>
              <a:off x="7379498" y="4274101"/>
              <a:ext cx="5391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759084D2-1682-4940-A7B4-90A95612DCC5}"/>
                </a:ext>
              </a:extLst>
            </p:cNvPr>
            <p:cNvCxnSpPr>
              <a:cxnSpLocks/>
            </p:cNvCxnSpPr>
            <p:nvPr/>
          </p:nvCxnSpPr>
          <p:spPr>
            <a:xfrm>
              <a:off x="8830346" y="4249717"/>
              <a:ext cx="5391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BDED50EE-85BF-F945-8339-C6262EAD9FD1}"/>
                </a:ext>
              </a:extLst>
            </p:cNvPr>
            <p:cNvGrpSpPr/>
            <p:nvPr/>
          </p:nvGrpSpPr>
          <p:grpSpPr>
            <a:xfrm>
              <a:off x="6909722" y="868192"/>
              <a:ext cx="1250550" cy="5302324"/>
              <a:chOff x="6256640" y="1023792"/>
              <a:chExt cx="1170073" cy="4941966"/>
            </a:xfrm>
          </p:grpSpPr>
          <p:cxnSp>
            <p:nvCxnSpPr>
              <p:cNvPr id="128" name="カギ線コネクタ 127">
                <a:extLst>
                  <a:ext uri="{FF2B5EF4-FFF2-40B4-BE49-F238E27FC236}">
                    <a16:creationId xmlns:a16="http://schemas.microsoft.com/office/drawing/2014/main" id="{93C74BC8-C767-AF4F-960B-8A8E6D540DA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69158" y="3308202"/>
                <a:ext cx="4941966" cy="373145"/>
              </a:xfrm>
              <a:prstGeom prst="bent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7CF7DD8E-92A3-A34E-8A2E-B61D5F55D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6640" y="1035107"/>
                <a:ext cx="792000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3B104105-50F2-EC43-BF09-C420C58A1699}"/>
                </a:ext>
              </a:extLst>
            </p:cNvPr>
            <p:cNvGrpSpPr/>
            <p:nvPr/>
          </p:nvGrpSpPr>
          <p:grpSpPr>
            <a:xfrm>
              <a:off x="8456268" y="758985"/>
              <a:ext cx="1229808" cy="5567943"/>
              <a:chOff x="6355081" y="965248"/>
              <a:chExt cx="1250555" cy="5000509"/>
            </a:xfrm>
          </p:grpSpPr>
          <p:cxnSp>
            <p:nvCxnSpPr>
              <p:cNvPr id="140" name="カギ線コネクタ 139">
                <a:extLst>
                  <a:ext uri="{FF2B5EF4-FFF2-40B4-BE49-F238E27FC236}">
                    <a16:creationId xmlns:a16="http://schemas.microsoft.com/office/drawing/2014/main" id="{AE65AE09-15D7-D441-986E-4A5E62A743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867676" y="3227797"/>
                <a:ext cx="5000509" cy="475411"/>
              </a:xfrm>
              <a:prstGeom prst="bent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FDD312FA-A28F-E841-9C31-3671C5137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1" y="976361"/>
                <a:ext cx="792000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785E9C40-4233-D245-B775-3532D7713F19}"/>
                </a:ext>
              </a:extLst>
            </p:cNvPr>
            <p:cNvSpPr txBox="1"/>
            <p:nvPr/>
          </p:nvSpPr>
          <p:spPr>
            <a:xfrm>
              <a:off x="245281" y="409749"/>
              <a:ext cx="1542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Encoder</a:t>
              </a:r>
              <a:endParaRPr kumimoji="1" lang="ja-JP" altLang="en-US" sz="2800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C532BDA3-7A2C-344E-B88C-8BC16760E245}"/>
                </a:ext>
              </a:extLst>
            </p:cNvPr>
            <p:cNvSpPr txBox="1"/>
            <p:nvPr/>
          </p:nvSpPr>
          <p:spPr>
            <a:xfrm>
              <a:off x="5070860" y="262506"/>
              <a:ext cx="1579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De</a:t>
              </a:r>
              <a:r>
                <a:rPr kumimoji="1" lang="en-US" altLang="ja-JP" sz="2800" dirty="0"/>
                <a:t>coder</a:t>
              </a:r>
              <a:endParaRPr kumimoji="1" lang="ja-JP" altLang="en-US" sz="2800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A1354CD-F3BF-E444-B308-3FA5C05EF915}"/>
                </a:ext>
              </a:extLst>
            </p:cNvPr>
            <p:cNvGrpSpPr/>
            <p:nvPr/>
          </p:nvGrpSpPr>
          <p:grpSpPr>
            <a:xfrm>
              <a:off x="6412412" y="159048"/>
              <a:ext cx="1008891" cy="5814687"/>
              <a:chOff x="5857777" y="99088"/>
              <a:chExt cx="1008891" cy="5814687"/>
            </a:xfrm>
          </p:grpSpPr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1F5862D7-DA6E-4440-8B93-377DFB5F2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AF4CD77-75ED-FB46-91A1-CB5859DD7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DA68D694-210A-BD4A-988D-0AB0024CA71B}"/>
                  </a:ext>
                </a:extLst>
              </p:cNvPr>
              <p:cNvGrpSpPr/>
              <p:nvPr/>
            </p:nvGrpSpPr>
            <p:grpSpPr>
              <a:xfrm>
                <a:off x="5857777" y="99088"/>
                <a:ext cx="1008891" cy="5383799"/>
                <a:chOff x="5857777" y="99088"/>
                <a:chExt cx="1008891" cy="5383799"/>
              </a:xfrm>
            </p:grpSpPr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DEDFC9DA-A025-3245-A795-09AE170A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153123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90E5A20A-8D11-564E-B4F4-A28BB0073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0" y="60492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80A3ECF6-3A00-8343-83B6-FFF556D0FD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5467" y="99088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80A3ECF6-3A00-8343-83B6-FFF556D0FD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5467" y="99088"/>
                      <a:ext cx="459228" cy="43088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3514" r="-2703" b="-235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0C0776E3-CD3B-7043-BFED-C8A980066CDA}"/>
                    </a:ext>
                  </a:extLst>
                </p:cNvPr>
                <p:cNvGrpSpPr/>
                <p:nvPr/>
              </p:nvGrpSpPr>
              <p:grpSpPr>
                <a:xfrm>
                  <a:off x="5857777" y="1019816"/>
                  <a:ext cx="1008891" cy="4463071"/>
                  <a:chOff x="5857777" y="1019816"/>
                  <a:chExt cx="1008891" cy="4463071"/>
                </a:xfrm>
              </p:grpSpPr>
              <p:cxnSp>
                <p:nvCxnSpPr>
                  <p:cNvPr id="57" name="直線矢印コネクタ 56">
                    <a:extLst>
                      <a:ext uri="{FF2B5EF4-FFF2-40B4-BE49-F238E27FC236}">
                        <a16:creationId xmlns:a16="http://schemas.microsoft.com/office/drawing/2014/main" id="{8FF9E87F-8127-4B47-9FE3-2DC9385E84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323955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グループ化 18">
                    <a:extLst>
                      <a:ext uri="{FF2B5EF4-FFF2-40B4-BE49-F238E27FC236}">
                        <a16:creationId xmlns:a16="http://schemas.microsoft.com/office/drawing/2014/main" id="{5AE7747A-06BD-1D4E-B576-ABB27AF95311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288415" y="1450049"/>
                    <a:chExt cx="1665691" cy="4463071"/>
                  </a:xfrm>
                </p:grpSpPr>
                <p:sp>
                  <p:nvSpPr>
                    <p:cNvPr id="20" name="正方形/長方形 19">
                      <a:extLst>
                        <a:ext uri="{FF2B5EF4-FFF2-40B4-BE49-F238E27FC236}">
                          <a16:creationId xmlns:a16="http://schemas.microsoft.com/office/drawing/2014/main" id="{E3009CD9-BB49-8048-9588-800F2274B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5218176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1" name="正方形/長方形 20">
                      <a:extLst>
                        <a:ext uri="{FF2B5EF4-FFF2-40B4-BE49-F238E27FC236}">
                          <a16:creationId xmlns:a16="http://schemas.microsoft.com/office/drawing/2014/main" id="{993FEE86-3B51-514E-A6F6-FC33A62E5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4096512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E6242812-3218-F846-AA91-04434EC59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1" y="1450049"/>
                      <a:ext cx="1499616" cy="47465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SoftMax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B3CA334B-C042-964F-977E-981B3D2A1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2287469"/>
                      <a:ext cx="1499616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Affine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10" name="正方形/長方形 109">
                      <a:extLst>
                        <a:ext uri="{FF2B5EF4-FFF2-40B4-BE49-F238E27FC236}">
                          <a16:creationId xmlns:a16="http://schemas.microsoft.com/office/drawing/2014/main" id="{97792716-876A-CF41-8DE7-56BDA10B4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415" y="3189513"/>
                      <a:ext cx="1665691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Attention</a:t>
                      </a:r>
                      <a:endParaRPr kumimoji="1" lang="ja-JP" altLang="en-US" sz="140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112" name="直線矢印コネクタ 111">
                    <a:extLst>
                      <a:ext uri="{FF2B5EF4-FFF2-40B4-BE49-F238E27FC236}">
                        <a16:creationId xmlns:a16="http://schemas.microsoft.com/office/drawing/2014/main" id="{7A60D6CA-F245-9749-8CCD-2339759E7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1" y="2328393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C5277A4E-7645-044D-A711-9822FDEC0C92}"/>
                </a:ext>
              </a:extLst>
            </p:cNvPr>
            <p:cNvGrpSpPr/>
            <p:nvPr/>
          </p:nvGrpSpPr>
          <p:grpSpPr>
            <a:xfrm>
              <a:off x="7931761" y="119307"/>
              <a:ext cx="1008891" cy="6272129"/>
              <a:chOff x="5857777" y="99088"/>
              <a:chExt cx="1008891" cy="6272129"/>
            </a:xfrm>
          </p:grpSpPr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49E3495E-C98A-A34D-B4A5-1D67A8F821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B17DB1D6-8A0D-A541-9AC8-FAFFB2D662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グループ化 117">
                <a:extLst>
                  <a:ext uri="{FF2B5EF4-FFF2-40B4-BE49-F238E27FC236}">
                    <a16:creationId xmlns:a16="http://schemas.microsoft.com/office/drawing/2014/main" id="{896B6CD9-1650-B847-A416-553FFD6854CC}"/>
                  </a:ext>
                </a:extLst>
              </p:cNvPr>
              <p:cNvGrpSpPr/>
              <p:nvPr/>
            </p:nvGrpSpPr>
            <p:grpSpPr>
              <a:xfrm>
                <a:off x="5857777" y="99088"/>
                <a:ext cx="1008891" cy="6272129"/>
                <a:chOff x="5857777" y="99088"/>
                <a:chExt cx="1008891" cy="6272129"/>
              </a:xfrm>
            </p:grpSpPr>
            <p:cxnSp>
              <p:nvCxnSpPr>
                <p:cNvPr id="119" name="直線矢印コネクタ 118">
                  <a:extLst>
                    <a:ext uri="{FF2B5EF4-FFF2-40B4-BE49-F238E27FC236}">
                      <a16:creationId xmlns:a16="http://schemas.microsoft.com/office/drawing/2014/main" id="{1A31CDA6-2F34-5748-8BC8-9FA54BD4E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153123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矢印コネクタ 120">
                  <a:extLst>
                    <a:ext uri="{FF2B5EF4-FFF2-40B4-BE49-F238E27FC236}">
                      <a16:creationId xmlns:a16="http://schemas.microsoft.com/office/drawing/2014/main" id="{1DC66FCF-B327-6B47-BB9A-763E678B4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0" y="60492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3" name="テキスト ボックス 122">
                      <a:extLst>
                        <a:ext uri="{FF2B5EF4-FFF2-40B4-BE49-F238E27FC236}">
                          <a16:creationId xmlns:a16="http://schemas.microsoft.com/office/drawing/2014/main" id="{71661F04-EB06-0C48-A7B0-D39AA7152F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5467" y="99088"/>
                      <a:ext cx="45095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123" name="テキスト ボックス 122">
                      <a:extLst>
                        <a:ext uri="{FF2B5EF4-FFF2-40B4-BE49-F238E27FC236}">
                          <a16:creationId xmlns:a16="http://schemas.microsoft.com/office/drawing/2014/main" id="{71661F04-EB06-0C48-A7B0-D39AA7152F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5467" y="99088"/>
                      <a:ext cx="450956" cy="430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667" r="-2778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5" name="グループ化 124">
                  <a:extLst>
                    <a:ext uri="{FF2B5EF4-FFF2-40B4-BE49-F238E27FC236}">
                      <a16:creationId xmlns:a16="http://schemas.microsoft.com/office/drawing/2014/main" id="{5B5177B2-FFF5-7C4F-B82C-A2278CCDEF37}"/>
                    </a:ext>
                  </a:extLst>
                </p:cNvPr>
                <p:cNvGrpSpPr/>
                <p:nvPr/>
              </p:nvGrpSpPr>
              <p:grpSpPr>
                <a:xfrm>
                  <a:off x="5857777" y="1019816"/>
                  <a:ext cx="1008891" cy="4463071"/>
                  <a:chOff x="5857777" y="1019816"/>
                  <a:chExt cx="1008891" cy="4463071"/>
                </a:xfrm>
              </p:grpSpPr>
              <p:cxnSp>
                <p:nvCxnSpPr>
                  <p:cNvPr id="127" name="直線矢印コネクタ 126">
                    <a:extLst>
                      <a:ext uri="{FF2B5EF4-FFF2-40B4-BE49-F238E27FC236}">
                        <a16:creationId xmlns:a16="http://schemas.microsoft.com/office/drawing/2014/main" id="{64724E75-2178-B447-B60D-8D90740D4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323955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9" name="グループ化 128">
                    <a:extLst>
                      <a:ext uri="{FF2B5EF4-FFF2-40B4-BE49-F238E27FC236}">
                        <a16:creationId xmlns:a16="http://schemas.microsoft.com/office/drawing/2014/main" id="{27FCDAE4-C7BC-634C-8384-D0550AF4B49D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288415" y="1450049"/>
                    <a:chExt cx="1665691" cy="4463071"/>
                  </a:xfrm>
                </p:grpSpPr>
                <p:sp>
                  <p:nvSpPr>
                    <p:cNvPr id="131" name="正方形/長方形 130">
                      <a:extLst>
                        <a:ext uri="{FF2B5EF4-FFF2-40B4-BE49-F238E27FC236}">
                          <a16:creationId xmlns:a16="http://schemas.microsoft.com/office/drawing/2014/main" id="{53E39B3C-7C1F-6744-8D73-FD6AE5F0F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5218176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2" name="正方形/長方形 131">
                      <a:extLst>
                        <a:ext uri="{FF2B5EF4-FFF2-40B4-BE49-F238E27FC236}">
                          <a16:creationId xmlns:a16="http://schemas.microsoft.com/office/drawing/2014/main" id="{74BA51B5-E5E6-684F-A9CF-171154D2B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4096512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3" name="正方形/長方形 132">
                      <a:extLst>
                        <a:ext uri="{FF2B5EF4-FFF2-40B4-BE49-F238E27FC236}">
                          <a16:creationId xmlns:a16="http://schemas.microsoft.com/office/drawing/2014/main" id="{475D3F04-D934-484A-8672-4C9ED9847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1" y="1450049"/>
                      <a:ext cx="1499616" cy="47465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SoftMax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5" name="正方形/長方形 134">
                      <a:extLst>
                        <a:ext uri="{FF2B5EF4-FFF2-40B4-BE49-F238E27FC236}">
                          <a16:creationId xmlns:a16="http://schemas.microsoft.com/office/drawing/2014/main" id="{9C79DCC1-0130-3140-BF1A-5DA2CE524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2287469"/>
                      <a:ext cx="1499616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Affine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6" name="正方形/長方形 135">
                      <a:extLst>
                        <a:ext uri="{FF2B5EF4-FFF2-40B4-BE49-F238E27FC236}">
                          <a16:creationId xmlns:a16="http://schemas.microsoft.com/office/drawing/2014/main" id="{568394D6-EFF2-4149-9FC1-EBD41BC4C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415" y="3189513"/>
                      <a:ext cx="1665691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Attention</a:t>
                      </a:r>
                      <a:endParaRPr kumimoji="1" lang="ja-JP" altLang="en-US" sz="140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130" name="直線矢印コネクタ 129">
                    <a:extLst>
                      <a:ext uri="{FF2B5EF4-FFF2-40B4-BE49-F238E27FC236}">
                        <a16:creationId xmlns:a16="http://schemas.microsoft.com/office/drawing/2014/main" id="{24921832-6AB5-6C42-8669-646DF5E37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1" y="2328393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5" name="テキスト ボックス 164">
                      <a:extLst>
                        <a:ext uri="{FF2B5EF4-FFF2-40B4-BE49-F238E27FC236}">
                          <a16:creationId xmlns:a16="http://schemas.microsoft.com/office/drawing/2014/main" id="{D76B1A0D-25A1-E34D-9801-B4757E6C88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115" y="5940330"/>
                      <a:ext cx="45095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165" name="テキスト ボックス 164">
                      <a:extLst>
                        <a:ext uri="{FF2B5EF4-FFF2-40B4-BE49-F238E27FC236}">
                          <a16:creationId xmlns:a16="http://schemas.microsoft.com/office/drawing/2014/main" id="{D76B1A0D-25A1-E34D-9801-B4757E6C88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9115" y="5940330"/>
                      <a:ext cx="450956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889" r="-2778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831ADDE7-6292-3A4F-9682-50722D415CA7}"/>
                </a:ext>
              </a:extLst>
            </p:cNvPr>
            <p:cNvGrpSpPr/>
            <p:nvPr/>
          </p:nvGrpSpPr>
          <p:grpSpPr>
            <a:xfrm>
              <a:off x="9376962" y="131949"/>
              <a:ext cx="1008891" cy="6299424"/>
              <a:chOff x="5857777" y="99088"/>
              <a:chExt cx="1008891" cy="6299424"/>
            </a:xfrm>
          </p:grpSpPr>
          <p:cxnSp>
            <p:nvCxnSpPr>
              <p:cNvPr id="142" name="直線矢印コネクタ 141">
                <a:extLst>
                  <a:ext uri="{FF2B5EF4-FFF2-40B4-BE49-F238E27FC236}">
                    <a16:creationId xmlns:a16="http://schemas.microsoft.com/office/drawing/2014/main" id="{104AC2D6-3773-784E-8AEB-F810CAE7A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矢印コネクタ 142">
                <a:extLst>
                  <a:ext uri="{FF2B5EF4-FFF2-40B4-BE49-F238E27FC236}">
                    <a16:creationId xmlns:a16="http://schemas.microsoft.com/office/drawing/2014/main" id="{6700F34A-07BF-6F4D-B9BD-77B49FC7B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405761E1-CA68-5848-9EBB-63A734674AF1}"/>
                  </a:ext>
                </a:extLst>
              </p:cNvPr>
              <p:cNvGrpSpPr/>
              <p:nvPr/>
            </p:nvGrpSpPr>
            <p:grpSpPr>
              <a:xfrm>
                <a:off x="5857777" y="99088"/>
                <a:ext cx="1008891" cy="6299424"/>
                <a:chOff x="5857777" y="99088"/>
                <a:chExt cx="1008891" cy="6299424"/>
              </a:xfrm>
            </p:grpSpPr>
            <p:cxnSp>
              <p:nvCxnSpPr>
                <p:cNvPr id="146" name="直線矢印コネクタ 145">
                  <a:extLst>
                    <a:ext uri="{FF2B5EF4-FFF2-40B4-BE49-F238E27FC236}">
                      <a16:creationId xmlns:a16="http://schemas.microsoft.com/office/drawing/2014/main" id="{B1E9B1E2-1429-C34D-B1D5-76C64FE80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153123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矢印コネクタ 153">
                  <a:extLst>
                    <a:ext uri="{FF2B5EF4-FFF2-40B4-BE49-F238E27FC236}">
                      <a16:creationId xmlns:a16="http://schemas.microsoft.com/office/drawing/2014/main" id="{57230DB0-9FEB-2048-BDEE-C0D5B24B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0" y="60492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5" name="テキスト ボックス 154">
                      <a:extLst>
                        <a:ext uri="{FF2B5EF4-FFF2-40B4-BE49-F238E27FC236}">
                          <a16:creationId xmlns:a16="http://schemas.microsoft.com/office/drawing/2014/main" id="{8AD2A1A2-CF54-DF4C-A0AE-7B134595B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5467" y="99088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155" name="テキスト ボックス 154">
                      <a:extLst>
                        <a:ext uri="{FF2B5EF4-FFF2-40B4-BE49-F238E27FC236}">
                          <a16:creationId xmlns:a16="http://schemas.microsoft.com/office/drawing/2014/main" id="{8AD2A1A2-CF54-DF4C-A0AE-7B134595B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5467" y="99088"/>
                      <a:ext cx="45922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158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6" name="グループ化 155">
                  <a:extLst>
                    <a:ext uri="{FF2B5EF4-FFF2-40B4-BE49-F238E27FC236}">
                      <a16:creationId xmlns:a16="http://schemas.microsoft.com/office/drawing/2014/main" id="{3EF22B39-5FFE-D840-936D-81881B99DA5B}"/>
                    </a:ext>
                  </a:extLst>
                </p:cNvPr>
                <p:cNvGrpSpPr/>
                <p:nvPr/>
              </p:nvGrpSpPr>
              <p:grpSpPr>
                <a:xfrm>
                  <a:off x="5857777" y="1019816"/>
                  <a:ext cx="1008891" cy="4463071"/>
                  <a:chOff x="5857777" y="1019816"/>
                  <a:chExt cx="1008891" cy="4463071"/>
                </a:xfrm>
              </p:grpSpPr>
              <p:cxnSp>
                <p:nvCxnSpPr>
                  <p:cNvPr id="157" name="直線矢印コネクタ 156">
                    <a:extLst>
                      <a:ext uri="{FF2B5EF4-FFF2-40B4-BE49-F238E27FC236}">
                        <a16:creationId xmlns:a16="http://schemas.microsoft.com/office/drawing/2014/main" id="{76A1485E-5B6C-0642-9683-2FF198101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323955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8" name="グループ化 157">
                    <a:extLst>
                      <a:ext uri="{FF2B5EF4-FFF2-40B4-BE49-F238E27FC236}">
                        <a16:creationId xmlns:a16="http://schemas.microsoft.com/office/drawing/2014/main" id="{2047C510-0F8A-0E49-A311-03EB4636B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288415" y="1450049"/>
                    <a:chExt cx="1665691" cy="4463071"/>
                  </a:xfrm>
                </p:grpSpPr>
                <p:sp>
                  <p:nvSpPr>
                    <p:cNvPr id="160" name="正方形/長方形 159">
                      <a:extLst>
                        <a:ext uri="{FF2B5EF4-FFF2-40B4-BE49-F238E27FC236}">
                          <a16:creationId xmlns:a16="http://schemas.microsoft.com/office/drawing/2014/main" id="{8AB0E07F-2999-1142-B41D-47059B619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5218176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1" name="正方形/長方形 160">
                      <a:extLst>
                        <a:ext uri="{FF2B5EF4-FFF2-40B4-BE49-F238E27FC236}">
                          <a16:creationId xmlns:a16="http://schemas.microsoft.com/office/drawing/2014/main" id="{C3AC247E-58A7-9749-A88F-7B75DDA6A7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4096512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2" name="正方形/長方形 161">
                      <a:extLst>
                        <a:ext uri="{FF2B5EF4-FFF2-40B4-BE49-F238E27FC236}">
                          <a16:creationId xmlns:a16="http://schemas.microsoft.com/office/drawing/2014/main" id="{0D0729CA-E1E6-0744-BC6B-2BD7D19406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1" y="1450049"/>
                      <a:ext cx="1499616" cy="47465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SoftMax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3" name="正方形/長方形 162">
                      <a:extLst>
                        <a:ext uri="{FF2B5EF4-FFF2-40B4-BE49-F238E27FC236}">
                          <a16:creationId xmlns:a16="http://schemas.microsoft.com/office/drawing/2014/main" id="{4D561D7B-6789-604F-8BD1-852CAED73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2287469"/>
                      <a:ext cx="1499616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Affine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4" name="正方形/長方形 163">
                      <a:extLst>
                        <a:ext uri="{FF2B5EF4-FFF2-40B4-BE49-F238E27FC236}">
                          <a16:creationId xmlns:a16="http://schemas.microsoft.com/office/drawing/2014/main" id="{0326AE8D-9629-5348-9B3F-7466BAF34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415" y="3189513"/>
                      <a:ext cx="1665691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Attention</a:t>
                      </a:r>
                      <a:endParaRPr kumimoji="1" lang="ja-JP" altLang="en-US" sz="140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159" name="直線矢印コネクタ 158">
                    <a:extLst>
                      <a:ext uri="{FF2B5EF4-FFF2-40B4-BE49-F238E27FC236}">
                        <a16:creationId xmlns:a16="http://schemas.microsoft.com/office/drawing/2014/main" id="{260457C2-3EF5-9247-B945-930E56486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1" y="2328393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6" name="テキスト ボックス 165">
                      <a:extLst>
                        <a:ext uri="{FF2B5EF4-FFF2-40B4-BE49-F238E27FC236}">
                          <a16:creationId xmlns:a16="http://schemas.microsoft.com/office/drawing/2014/main" id="{E3C88DA4-AB0E-6840-8DF6-3E0A8ADDCF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2763" y="5967625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166" name="テキスト ボックス 165">
                      <a:extLst>
                        <a:ext uri="{FF2B5EF4-FFF2-40B4-BE49-F238E27FC236}">
                          <a16:creationId xmlns:a16="http://schemas.microsoft.com/office/drawing/2014/main" id="{E3C88DA4-AB0E-6840-8DF6-3E0A8ADDCF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52763" y="5967625"/>
                      <a:ext cx="459228" cy="43088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3514" r="-2703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5A4F023-2F7D-5D4C-BB9E-54A4D97739DD}"/>
                </a:ext>
              </a:extLst>
            </p:cNvPr>
            <p:cNvSpPr/>
            <p:nvPr/>
          </p:nvSpPr>
          <p:spPr>
            <a:xfrm>
              <a:off x="3880260" y="848118"/>
              <a:ext cx="955343" cy="5232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hs</a:t>
              </a:r>
              <a:endParaRPr kumimoji="1" lang="ja-JP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6" name="カギ線コネクタ 35">
              <a:extLst>
                <a:ext uri="{FF2B5EF4-FFF2-40B4-BE49-F238E27FC236}">
                  <a16:creationId xmlns:a16="http://schemas.microsoft.com/office/drawing/2014/main" id="{F80FDCD7-B117-8F49-A584-9CFEB735FAE3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16200000" flipH="1">
              <a:off x="4229588" y="1847732"/>
              <a:ext cx="2729472" cy="1722485"/>
            </a:xfrm>
            <a:prstGeom prst="bentConnector2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カギ線コネクタ 41">
              <a:extLst>
                <a:ext uri="{FF2B5EF4-FFF2-40B4-BE49-F238E27FC236}">
                  <a16:creationId xmlns:a16="http://schemas.microsoft.com/office/drawing/2014/main" id="{2D275FC0-6740-9549-A641-F40B6012C9C0}"/>
                </a:ext>
              </a:extLst>
            </p:cNvPr>
            <p:cNvCxnSpPr>
              <a:cxnSpLocks/>
              <a:stCxn id="9" idx="3"/>
              <a:endCxn id="110" idx="1"/>
            </p:cNvCxnSpPr>
            <p:nvPr/>
          </p:nvCxnSpPr>
          <p:spPr>
            <a:xfrm>
              <a:off x="4835603" y="1109729"/>
              <a:ext cx="1576809" cy="1947777"/>
            </a:xfrm>
            <a:prstGeom prst="bentConnector3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カギ線コネクタ 184">
              <a:extLst>
                <a:ext uri="{FF2B5EF4-FFF2-40B4-BE49-F238E27FC236}">
                  <a16:creationId xmlns:a16="http://schemas.microsoft.com/office/drawing/2014/main" id="{A6614ED9-C446-1046-A3AC-9288DDBD8DC6}"/>
                </a:ext>
              </a:extLst>
            </p:cNvPr>
            <p:cNvCxnSpPr>
              <a:cxnSpLocks/>
            </p:cNvCxnSpPr>
            <p:nvPr/>
          </p:nvCxnSpPr>
          <p:spPr>
            <a:xfrm>
              <a:off x="5618769" y="2578690"/>
              <a:ext cx="2322228" cy="439075"/>
            </a:xfrm>
            <a:prstGeom prst="bentConnector3">
              <a:avLst>
                <a:gd name="adj1" fmla="val 87785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カギ線コネクタ 185">
              <a:extLst>
                <a:ext uri="{FF2B5EF4-FFF2-40B4-BE49-F238E27FC236}">
                  <a16:creationId xmlns:a16="http://schemas.microsoft.com/office/drawing/2014/main" id="{2C6571AD-2B45-7B45-9AA6-76325E04EFD1}"/>
                </a:ext>
              </a:extLst>
            </p:cNvPr>
            <p:cNvCxnSpPr>
              <a:cxnSpLocks/>
              <a:endCxn id="164" idx="1"/>
            </p:cNvCxnSpPr>
            <p:nvPr/>
          </p:nvCxnSpPr>
          <p:spPr>
            <a:xfrm>
              <a:off x="7582799" y="2573021"/>
              <a:ext cx="1794163" cy="457386"/>
            </a:xfrm>
            <a:prstGeom prst="bentConnector3">
              <a:avLst>
                <a:gd name="adj1" fmla="val 86139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カギ線コネクタ 186">
              <a:extLst>
                <a:ext uri="{FF2B5EF4-FFF2-40B4-BE49-F238E27FC236}">
                  <a16:creationId xmlns:a16="http://schemas.microsoft.com/office/drawing/2014/main" id="{3B7289EF-C5FB-DD46-8DC9-3EDC373137E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97934" y="2729178"/>
              <a:ext cx="1161774" cy="490873"/>
            </a:xfrm>
            <a:prstGeom prst="bentConnector3">
              <a:avLst>
                <a:gd name="adj1" fmla="val 68604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カギ線コネクタ 194">
              <a:extLst>
                <a:ext uri="{FF2B5EF4-FFF2-40B4-BE49-F238E27FC236}">
                  <a16:creationId xmlns:a16="http://schemas.microsoft.com/office/drawing/2014/main" id="{96B0084C-2DE6-A041-9FF2-1943D79962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91128" y="2710356"/>
              <a:ext cx="1186176" cy="492292"/>
            </a:xfrm>
            <a:prstGeom prst="bentConnector3">
              <a:avLst>
                <a:gd name="adj1" fmla="val 71024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カギ線コネクタ 200">
              <a:extLst>
                <a:ext uri="{FF2B5EF4-FFF2-40B4-BE49-F238E27FC236}">
                  <a16:creationId xmlns:a16="http://schemas.microsoft.com/office/drawing/2014/main" id="{A37EB20C-3B9A-2B41-977C-858A63021F2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39317" y="2506957"/>
              <a:ext cx="695865" cy="448475"/>
            </a:xfrm>
            <a:prstGeom prst="bentConnector3">
              <a:avLst>
                <a:gd name="adj1" fmla="val 58696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カギ線コネクタ 203">
              <a:extLst>
                <a:ext uri="{FF2B5EF4-FFF2-40B4-BE49-F238E27FC236}">
                  <a16:creationId xmlns:a16="http://schemas.microsoft.com/office/drawing/2014/main" id="{73D382F3-C160-8841-8187-3F9610CA4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8279" y="3072403"/>
              <a:ext cx="612548" cy="462150"/>
            </a:xfrm>
            <a:prstGeom prst="bentConnector3">
              <a:avLst>
                <a:gd name="adj1" fmla="val 101923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51892BD8-A14D-064E-818C-B2A41ACFA1D8}"/>
                </a:ext>
              </a:extLst>
            </p:cNvPr>
            <p:cNvSpPr txBox="1"/>
            <p:nvPr/>
          </p:nvSpPr>
          <p:spPr>
            <a:xfrm>
              <a:off x="5370024" y="367956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</a:t>
              </a:r>
              <a:endParaRPr kumimoji="1" lang="ja-JP" altLang="en-US" sz="240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AD2411A0-3709-DE45-9BDB-10F378359EB8}"/>
                </a:ext>
              </a:extLst>
            </p:cNvPr>
            <p:cNvGrpSpPr/>
            <p:nvPr/>
          </p:nvGrpSpPr>
          <p:grpSpPr>
            <a:xfrm>
              <a:off x="164009" y="1890097"/>
              <a:ext cx="1572506" cy="4487188"/>
              <a:chOff x="1188646" y="1881710"/>
              <a:chExt cx="1572506" cy="4487188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DEF6183-6554-E246-BAEE-A40257256C88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D904487-6B7F-C64A-B888-1356D665780C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A428E7AC-420D-1940-93D0-5F8F929974E3}"/>
                  </a:ext>
                </a:extLst>
              </p:cNvPr>
              <p:cNvCxnSpPr>
                <a:cxnSpLocks/>
                <a:stCxn id="2" idx="0"/>
                <a:endCxn id="5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765BC3A-CF5D-224D-88E6-C23566C76BEE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487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48713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05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EF61E180-6FA4-354F-AE99-6E98D2C15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255CD9C1-BD3F-7C42-9F05-6B1263D110B9}"/>
                  </a:ext>
                </a:extLst>
              </p:cNvPr>
              <p:cNvCxnSpPr>
                <a:cxnSpLocks/>
                <a:stCxn id="109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3E841529-DEF3-464F-9968-D86E4C2D1812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4" name="直線矢印コネクタ 143">
                <a:extLst>
                  <a:ext uri="{FF2B5EF4-FFF2-40B4-BE49-F238E27FC236}">
                    <a16:creationId xmlns:a16="http://schemas.microsoft.com/office/drawing/2014/main" id="{75AE89E5-4643-BD45-AE68-5718FF121F20}"/>
                  </a:ext>
                </a:extLst>
              </p:cNvPr>
              <p:cNvCxnSpPr>
                <a:cxnSpLocks/>
                <a:stCxn id="2" idx="0"/>
                <a:endCxn id="109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2C0A75D8-0C27-274B-935F-45FEC472AD3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84D12D7-4EE6-DB4A-808B-A59A2928A3F3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3A7278B6-4C18-E14B-A1F7-BC810AF294C9}"/>
                </a:ext>
              </a:extLst>
            </p:cNvPr>
            <p:cNvGrpSpPr/>
            <p:nvPr/>
          </p:nvGrpSpPr>
          <p:grpSpPr>
            <a:xfrm>
              <a:off x="1611245" y="1890097"/>
              <a:ext cx="1572506" cy="4487188"/>
              <a:chOff x="1188646" y="1881710"/>
              <a:chExt cx="1572506" cy="4487188"/>
            </a:xfrm>
          </p:grpSpPr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B5AA904C-6B20-BB43-BA38-320967A36F22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66DAF8E7-DB65-DC48-9B09-5242D20C9591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D373B106-3C12-514C-BE93-09E83E9F2D87}"/>
                  </a:ext>
                </a:extLst>
              </p:cNvPr>
              <p:cNvCxnSpPr>
                <a:cxnSpLocks/>
                <a:stCxn id="168" idx="0"/>
                <a:endCxn id="169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AD92FD-4564-924B-85D0-D5D91C05C635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2" name="テキスト ボックス 171">
                    <a:extLst>
                      <a:ext uri="{FF2B5EF4-FFF2-40B4-BE49-F238E27FC236}">
                        <a16:creationId xmlns:a16="http://schemas.microsoft.com/office/drawing/2014/main" id="{0F5E288E-F4E5-CA49-8740-12E3DDD1465F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172" name="テキスト ボックス 171">
                    <a:extLst>
                      <a:ext uri="{FF2B5EF4-FFF2-40B4-BE49-F238E27FC236}">
                        <a16:creationId xmlns:a16="http://schemas.microsoft.com/office/drawing/2014/main" id="{0F5E288E-F4E5-CA49-8740-12E3DDD14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405" r="-270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4C5E1F55-114F-E84B-8E04-CD11C2A9E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12AE9F15-4387-D843-A2AA-95DAD66E5050}"/>
                  </a:ext>
                </a:extLst>
              </p:cNvPr>
              <p:cNvCxnSpPr>
                <a:cxnSpLocks/>
                <a:stCxn id="175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CEBA3ACB-707D-4242-9055-6DC22379B628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5B704C0B-2B39-374E-B643-0FF9BBC74F9B}"/>
                  </a:ext>
                </a:extLst>
              </p:cNvPr>
              <p:cNvCxnSpPr>
                <a:cxnSpLocks/>
                <a:stCxn id="168" idx="0"/>
                <a:endCxn id="175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0A8664A1-323B-4249-BCDE-9C3FE652D936}"/>
                  </a:ext>
                </a:extLst>
              </p:cNvPr>
              <p:cNvCxnSpPr>
                <a:cxnSpLocks/>
                <a:stCxn id="169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A5EE8E43-5A07-E043-BF92-89874B97A469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9861445-DA69-9F43-AD65-07796362DE42}"/>
                </a:ext>
              </a:extLst>
            </p:cNvPr>
            <p:cNvGrpSpPr/>
            <p:nvPr/>
          </p:nvGrpSpPr>
          <p:grpSpPr>
            <a:xfrm>
              <a:off x="3058482" y="1890097"/>
              <a:ext cx="1572506" cy="4487188"/>
              <a:chOff x="1188646" y="1881710"/>
              <a:chExt cx="1572506" cy="4487188"/>
            </a:xfrm>
          </p:grpSpPr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F85DA33F-B75E-724D-98AC-AF8B66109CFE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156C349E-1A15-4A47-BC52-BC0615CDD6B8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2" name="直線矢印コネクタ 181">
                <a:extLst>
                  <a:ext uri="{FF2B5EF4-FFF2-40B4-BE49-F238E27FC236}">
                    <a16:creationId xmlns:a16="http://schemas.microsoft.com/office/drawing/2014/main" id="{8D114024-B981-B144-AED2-2B7A02ECA6D1}"/>
                  </a:ext>
                </a:extLst>
              </p:cNvPr>
              <p:cNvCxnSpPr>
                <a:cxnSpLocks/>
                <a:stCxn id="180" idx="0"/>
                <a:endCxn id="181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4979A9CF-49EE-3D4C-BF08-476AB2AEF732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D94579D3-97D9-EC43-A71E-BA842905C0C3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D94579D3-97D9-EC43-A71E-BA842905C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405" r="-270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4E491305-0827-2940-8617-24AE13130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898D59C7-AD8A-A749-9343-D2EF006B3E54}"/>
                  </a:ext>
                </a:extLst>
              </p:cNvPr>
              <p:cNvCxnSpPr>
                <a:cxnSpLocks/>
                <a:stCxn id="191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49794604-F4A4-8B48-9865-CC5AC7EEA15C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53B4A306-0DE0-944D-B8A5-C2DC483C838E}"/>
                  </a:ext>
                </a:extLst>
              </p:cNvPr>
              <p:cNvCxnSpPr>
                <a:cxnSpLocks/>
                <a:stCxn id="180" idx="0"/>
                <a:endCxn id="191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3AB33096-36EC-D24C-9003-25170BD34CB1}"/>
                  </a:ext>
                </a:extLst>
              </p:cNvPr>
              <p:cNvCxnSpPr>
                <a:cxnSpLocks/>
                <a:stCxn id="181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303221E6-B062-974E-8AE9-BD1B5532FD88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8DF0461-22C2-7848-AF63-049FE959366F}"/>
                </a:ext>
              </a:extLst>
            </p:cNvPr>
            <p:cNvCxnSpPr>
              <a:cxnSpLocks/>
              <a:stCxn id="181" idx="1"/>
              <a:endCxn id="169" idx="3"/>
            </p:cNvCxnSpPr>
            <p:nvPr/>
          </p:nvCxnSpPr>
          <p:spPr>
            <a:xfrm flipH="1">
              <a:off x="2519545" y="3383659"/>
              <a:ext cx="5389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矢印コネクタ 195">
              <a:extLst>
                <a:ext uri="{FF2B5EF4-FFF2-40B4-BE49-F238E27FC236}">
                  <a16:creationId xmlns:a16="http://schemas.microsoft.com/office/drawing/2014/main" id="{043A0797-986A-714B-A0F7-5FF3BFEB485E}"/>
                </a:ext>
              </a:extLst>
            </p:cNvPr>
            <p:cNvCxnSpPr>
              <a:cxnSpLocks/>
              <a:stCxn id="169" idx="1"/>
              <a:endCxn id="5" idx="3"/>
            </p:cNvCxnSpPr>
            <p:nvPr/>
          </p:nvCxnSpPr>
          <p:spPr>
            <a:xfrm flipH="1">
              <a:off x="1072309" y="3383659"/>
              <a:ext cx="5389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616A92EC-D812-8443-92ED-FAB303642161}"/>
                </a:ext>
              </a:extLst>
            </p:cNvPr>
            <p:cNvCxnSpPr>
              <a:cxnSpLocks/>
              <a:stCxn id="109" idx="3"/>
              <a:endCxn id="175" idx="1"/>
            </p:cNvCxnSpPr>
            <p:nvPr/>
          </p:nvCxnSpPr>
          <p:spPr>
            <a:xfrm>
              <a:off x="1736515" y="4185910"/>
              <a:ext cx="5389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6F3AB5FC-D85E-2746-AC4A-30FF629D5230}"/>
                </a:ext>
              </a:extLst>
            </p:cNvPr>
            <p:cNvCxnSpPr>
              <a:cxnSpLocks/>
              <a:stCxn id="175" idx="3"/>
              <a:endCxn id="191" idx="1"/>
            </p:cNvCxnSpPr>
            <p:nvPr/>
          </p:nvCxnSpPr>
          <p:spPr>
            <a:xfrm>
              <a:off x="3183751" y="4185910"/>
              <a:ext cx="5389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カギ線コネクタ 49">
              <a:extLst>
                <a:ext uri="{FF2B5EF4-FFF2-40B4-BE49-F238E27FC236}">
                  <a16:creationId xmlns:a16="http://schemas.microsoft.com/office/drawing/2014/main" id="{CC70B43E-EB09-DF47-984E-E25E7C2D5D6A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5400000" flipH="1" flipV="1">
              <a:off x="1974819" y="-5593"/>
              <a:ext cx="915598" cy="28757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カギ線コネクタ 198">
              <a:extLst>
                <a:ext uri="{FF2B5EF4-FFF2-40B4-BE49-F238E27FC236}">
                  <a16:creationId xmlns:a16="http://schemas.microsoft.com/office/drawing/2014/main" id="{A36C86DE-AECD-0242-B1E8-9880DD220B4B}"/>
                </a:ext>
              </a:extLst>
            </p:cNvPr>
            <p:cNvCxnSpPr>
              <a:cxnSpLocks/>
              <a:stCxn id="178" idx="0"/>
            </p:cNvCxnSpPr>
            <p:nvPr/>
          </p:nvCxnSpPr>
          <p:spPr>
            <a:xfrm rot="5400000" flipH="1" flipV="1">
              <a:off x="2852802" y="847290"/>
              <a:ext cx="631969" cy="145364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カギ線コネクタ 199">
              <a:extLst>
                <a:ext uri="{FF2B5EF4-FFF2-40B4-BE49-F238E27FC236}">
                  <a16:creationId xmlns:a16="http://schemas.microsoft.com/office/drawing/2014/main" id="{D0759C43-8850-3340-B446-07B5F1C5E6DA}"/>
                </a:ext>
              </a:extLst>
            </p:cNvPr>
            <p:cNvCxnSpPr>
              <a:cxnSpLocks/>
              <a:stCxn id="194" idx="0"/>
              <a:endCxn id="9" idx="1"/>
            </p:cNvCxnSpPr>
            <p:nvPr/>
          </p:nvCxnSpPr>
          <p:spPr>
            <a:xfrm rot="16200000" flipV="1">
              <a:off x="3494546" y="1495443"/>
              <a:ext cx="780368" cy="8940"/>
            </a:xfrm>
            <a:prstGeom prst="bentConnector4">
              <a:avLst>
                <a:gd name="adj1" fmla="val 33238"/>
                <a:gd name="adj2" fmla="val 79000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77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BFF0D06-E26D-FB4C-904C-E5FA461C2A39}"/>
              </a:ext>
            </a:extLst>
          </p:cNvPr>
          <p:cNvGrpSpPr/>
          <p:nvPr/>
        </p:nvGrpSpPr>
        <p:grpSpPr>
          <a:xfrm>
            <a:off x="304995" y="446745"/>
            <a:ext cx="11305710" cy="6402042"/>
            <a:chOff x="304995" y="446745"/>
            <a:chExt cx="11305710" cy="6402042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A49F1233-282C-5543-A475-CC1C0DD4C399}"/>
                </a:ext>
              </a:extLst>
            </p:cNvPr>
            <p:cNvGrpSpPr/>
            <p:nvPr/>
          </p:nvGrpSpPr>
          <p:grpSpPr>
            <a:xfrm>
              <a:off x="304995" y="446745"/>
              <a:ext cx="11305710" cy="6402042"/>
              <a:chOff x="-360024" y="119307"/>
              <a:chExt cx="11305710" cy="6402042"/>
            </a:xfrm>
          </p:grpSpPr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2F2E1417-39D0-314E-9B90-B1505E3B7A77}"/>
                  </a:ext>
                </a:extLst>
              </p:cNvPr>
              <p:cNvSpPr/>
              <p:nvPr/>
            </p:nvSpPr>
            <p:spPr>
              <a:xfrm>
                <a:off x="-360024" y="461724"/>
                <a:ext cx="5144965" cy="5757664"/>
              </a:xfrm>
              <a:prstGeom prst="rect">
                <a:avLst/>
              </a:prstGeom>
              <a:solidFill>
                <a:srgbClr val="00A4F9">
                  <a:alpha val="41176"/>
                </a:srgbClr>
              </a:solidFill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6F11FFA2-46DD-C649-8B90-8794D65B1A7D}"/>
                  </a:ext>
                </a:extLst>
              </p:cNvPr>
              <p:cNvSpPr/>
              <p:nvPr/>
            </p:nvSpPr>
            <p:spPr>
              <a:xfrm>
                <a:off x="5694416" y="461723"/>
                <a:ext cx="5251270" cy="5112084"/>
              </a:xfrm>
              <a:prstGeom prst="rect">
                <a:avLst/>
              </a:prstGeom>
              <a:solidFill>
                <a:srgbClr val="ECFF54">
                  <a:alpha val="45098"/>
                </a:srgbClr>
              </a:solidFill>
              <a:ln w="28575">
                <a:solidFill>
                  <a:schemeClr val="tx1"/>
                </a:solidFill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E5196FC-57C4-784C-A97C-A17A94A899A5}"/>
                  </a:ext>
                </a:extLst>
              </p:cNvPr>
              <p:cNvSpPr txBox="1"/>
              <p:nvPr/>
            </p:nvSpPr>
            <p:spPr>
              <a:xfrm>
                <a:off x="6436029" y="5957596"/>
                <a:ext cx="947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/>
                  <a:t>&lt;</a:t>
                </a:r>
                <a:r>
                  <a:rPr lang="en-US" altLang="ja-JP" sz="2400" dirty="0" err="1"/>
                  <a:t>eos</a:t>
                </a:r>
                <a:r>
                  <a:rPr lang="en-US" altLang="ja-JP" sz="2400" dirty="0"/>
                  <a:t>&gt;</a:t>
                </a:r>
                <a:endParaRPr kumimoji="1" lang="ja-JP" altLang="en-US" sz="2400"/>
              </a:p>
            </p:txBody>
          </p:sp>
          <p:cxnSp>
            <p:nvCxnSpPr>
              <p:cNvPr id="115" name="カギ線コネクタ 114">
                <a:extLst>
                  <a:ext uri="{FF2B5EF4-FFF2-40B4-BE49-F238E27FC236}">
                    <a16:creationId xmlns:a16="http://schemas.microsoft.com/office/drawing/2014/main" id="{50F2B3F3-8692-604D-894E-4FA1715EE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9716" y="3541277"/>
                <a:ext cx="1008891" cy="532434"/>
              </a:xfrm>
              <a:prstGeom prst="bentConnector3">
                <a:avLst>
                  <a:gd name="adj1" fmla="val 6082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カギ線コネクタ 119">
                <a:extLst>
                  <a:ext uri="{FF2B5EF4-FFF2-40B4-BE49-F238E27FC236}">
                    <a16:creationId xmlns:a16="http://schemas.microsoft.com/office/drawing/2014/main" id="{3B16FD8A-3B19-7242-9D98-41A109800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0379" y="3555502"/>
                <a:ext cx="1008891" cy="532434"/>
              </a:xfrm>
              <a:prstGeom prst="bentConnector3">
                <a:avLst>
                  <a:gd name="adj1" fmla="val 5834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矢印コネクタ 123">
                <a:extLst>
                  <a:ext uri="{FF2B5EF4-FFF2-40B4-BE49-F238E27FC236}">
                    <a16:creationId xmlns:a16="http://schemas.microsoft.com/office/drawing/2014/main" id="{CE3D3F2D-13DA-5F44-8C65-8F57402E9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9498" y="4274101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59084D2-1682-4940-A7B4-90A95612D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0346" y="4249717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BDED50EE-85BF-F945-8339-C6262EAD9FD1}"/>
                  </a:ext>
                </a:extLst>
              </p:cNvPr>
              <p:cNvGrpSpPr/>
              <p:nvPr/>
            </p:nvGrpSpPr>
            <p:grpSpPr>
              <a:xfrm>
                <a:off x="6909722" y="868192"/>
                <a:ext cx="1250550" cy="5302324"/>
                <a:chOff x="6256640" y="1023792"/>
                <a:chExt cx="1170073" cy="4941966"/>
              </a:xfrm>
            </p:grpSpPr>
            <p:cxnSp>
              <p:nvCxnSpPr>
                <p:cNvPr id="128" name="カギ線コネクタ 127">
                  <a:extLst>
                    <a:ext uri="{FF2B5EF4-FFF2-40B4-BE49-F238E27FC236}">
                      <a16:creationId xmlns:a16="http://schemas.microsoft.com/office/drawing/2014/main" id="{93C74BC8-C767-AF4F-960B-8A8E6D540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9158" y="3308202"/>
                  <a:ext cx="4941966" cy="373145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7CF7DD8E-92A3-A34E-8A2E-B61D5F55D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6640" y="1035107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3B104105-50F2-EC43-BF09-C420C58A1699}"/>
                  </a:ext>
                </a:extLst>
              </p:cNvPr>
              <p:cNvGrpSpPr/>
              <p:nvPr/>
            </p:nvGrpSpPr>
            <p:grpSpPr>
              <a:xfrm>
                <a:off x="8456268" y="758985"/>
                <a:ext cx="1229808" cy="5567943"/>
                <a:chOff x="6355081" y="965248"/>
                <a:chExt cx="1250555" cy="5000509"/>
              </a:xfrm>
            </p:grpSpPr>
            <p:cxnSp>
              <p:nvCxnSpPr>
                <p:cNvPr id="140" name="カギ線コネクタ 139">
                  <a:extLst>
                    <a:ext uri="{FF2B5EF4-FFF2-40B4-BE49-F238E27FC236}">
                      <a16:creationId xmlns:a16="http://schemas.microsoft.com/office/drawing/2014/main" id="{AE65AE09-15D7-D441-986E-4A5E62A74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867676" y="3227797"/>
                  <a:ext cx="5000509" cy="475411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FDD312FA-A28F-E841-9C31-3671C5137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081" y="976361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785E9C40-4233-D245-B775-3532D7713F19}"/>
                  </a:ext>
                </a:extLst>
              </p:cNvPr>
              <p:cNvSpPr txBox="1"/>
              <p:nvPr/>
            </p:nvSpPr>
            <p:spPr>
              <a:xfrm>
                <a:off x="109440" y="243975"/>
                <a:ext cx="15424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Encoder</a:t>
                </a:r>
                <a:endParaRPr kumimoji="1" lang="ja-JP" altLang="en-US" sz="2800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C532BDA3-7A2C-344E-B88C-8BC16760E245}"/>
                  </a:ext>
                </a:extLst>
              </p:cNvPr>
              <p:cNvSpPr txBox="1"/>
              <p:nvPr/>
            </p:nvSpPr>
            <p:spPr>
              <a:xfrm>
                <a:off x="4740065" y="461723"/>
                <a:ext cx="1579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/>
                  <a:t>De</a:t>
                </a:r>
                <a:r>
                  <a:rPr kumimoji="1" lang="en-US" altLang="ja-JP" sz="2800" dirty="0"/>
                  <a:t>coder</a:t>
                </a:r>
                <a:endParaRPr kumimoji="1" lang="ja-JP" altLang="en-US" sz="2800"/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9A1354CD-F3BF-E444-B308-3FA5C05EF915}"/>
                  </a:ext>
                </a:extLst>
              </p:cNvPr>
              <p:cNvGrpSpPr/>
              <p:nvPr/>
            </p:nvGrpSpPr>
            <p:grpSpPr>
              <a:xfrm>
                <a:off x="6412412" y="159048"/>
                <a:ext cx="1008891" cy="5814687"/>
                <a:chOff x="5857777" y="99088"/>
                <a:chExt cx="1008891" cy="5814687"/>
              </a:xfrm>
            </p:grpSpPr>
            <p:cxnSp>
              <p:nvCxnSpPr>
                <p:cNvPr id="55" name="直線矢印コネクタ 54">
                  <a:extLst>
                    <a:ext uri="{FF2B5EF4-FFF2-40B4-BE49-F238E27FC236}">
                      <a16:creationId xmlns:a16="http://schemas.microsoft.com/office/drawing/2014/main" id="{1F5862D7-DA6E-4440-8B93-377DFB5F2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BAF4CD77-75ED-FB46-91A1-CB5859DD7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DA68D694-210A-BD4A-988D-0AB0024CA71B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5383799"/>
                  <a:chOff x="5857777" y="99088"/>
                  <a:chExt cx="1008891" cy="5383799"/>
                </a:xfrm>
              </p:grpSpPr>
              <p:cxnSp>
                <p:nvCxnSpPr>
                  <p:cNvPr id="58" name="直線矢印コネクタ 57">
                    <a:extLst>
                      <a:ext uri="{FF2B5EF4-FFF2-40B4-BE49-F238E27FC236}">
                        <a16:creationId xmlns:a16="http://schemas.microsoft.com/office/drawing/2014/main" id="{DEDFC9DA-A025-3245-A795-09AE170A4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線矢印コネクタ 58">
                    <a:extLst>
                      <a:ext uri="{FF2B5EF4-FFF2-40B4-BE49-F238E27FC236}">
                        <a16:creationId xmlns:a16="http://schemas.microsoft.com/office/drawing/2014/main" id="{90E5A20A-8D11-564E-B4F4-A28BB0073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テキスト ボックス 63">
                        <a:extLst>
                          <a:ext uri="{FF2B5EF4-FFF2-40B4-BE49-F238E27FC236}">
                            <a16:creationId xmlns:a16="http://schemas.microsoft.com/office/drawing/2014/main" id="{80A3ECF6-3A00-8343-83B6-FFF556D0FD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64" name="テキスト ボックス 63">
                        <a:extLst>
                          <a:ext uri="{FF2B5EF4-FFF2-40B4-BE49-F238E27FC236}">
                            <a16:creationId xmlns:a16="http://schemas.microsoft.com/office/drawing/2014/main" id="{80A3ECF6-3A00-8343-83B6-FFF556D0FD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3158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" name="グループ化 5">
                    <a:extLst>
                      <a:ext uri="{FF2B5EF4-FFF2-40B4-BE49-F238E27FC236}">
                        <a16:creationId xmlns:a16="http://schemas.microsoft.com/office/drawing/2014/main" id="{0C0776E3-CD3B-7043-BFED-C8A980066CDA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57" name="直線矢印コネクタ 56">
                      <a:extLst>
                        <a:ext uri="{FF2B5EF4-FFF2-40B4-BE49-F238E27FC236}">
                          <a16:creationId xmlns:a16="http://schemas.microsoft.com/office/drawing/2014/main" id="{8FF9E87F-8127-4B47-9FE3-2DC9385E84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5AE7747A-06BD-1D4E-B576-ABB27AF953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20" name="正方形/長方形 19">
                        <a:extLst>
                          <a:ext uri="{FF2B5EF4-FFF2-40B4-BE49-F238E27FC236}">
                            <a16:creationId xmlns:a16="http://schemas.microsoft.com/office/drawing/2014/main" id="{E3009CD9-BB49-8048-9588-800F2274B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" name="正方形/長方形 20">
                        <a:extLst>
                          <a:ext uri="{FF2B5EF4-FFF2-40B4-BE49-F238E27FC236}">
                            <a16:creationId xmlns:a16="http://schemas.microsoft.com/office/drawing/2014/main" id="{993FEE86-3B51-514E-A6F6-FC33A62E50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" name="正方形/長方形 25">
                        <a:extLst>
                          <a:ext uri="{FF2B5EF4-FFF2-40B4-BE49-F238E27FC236}">
                            <a16:creationId xmlns:a16="http://schemas.microsoft.com/office/drawing/2014/main" id="{E6242812-3218-F846-AA91-04434EC599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" name="正方形/長方形 24">
                        <a:extLst>
                          <a:ext uri="{FF2B5EF4-FFF2-40B4-BE49-F238E27FC236}">
                            <a16:creationId xmlns:a16="http://schemas.microsoft.com/office/drawing/2014/main" id="{B3CA334B-C042-964F-977E-981B3D2A10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10" name="正方形/長方形 109">
                        <a:extLst>
                          <a:ext uri="{FF2B5EF4-FFF2-40B4-BE49-F238E27FC236}">
                            <a16:creationId xmlns:a16="http://schemas.microsoft.com/office/drawing/2014/main" id="{97792716-876A-CF41-8DE7-56BDA10B44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12" name="直線矢印コネクタ 111">
                      <a:extLst>
                        <a:ext uri="{FF2B5EF4-FFF2-40B4-BE49-F238E27FC236}">
                          <a16:creationId xmlns:a16="http://schemas.microsoft.com/office/drawing/2014/main" id="{7A60D6CA-F245-9749-8CCD-2339759E77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C5277A4E-7645-044D-A711-9822FDEC0C92}"/>
                  </a:ext>
                </a:extLst>
              </p:cNvPr>
              <p:cNvGrpSpPr/>
              <p:nvPr/>
            </p:nvGrpSpPr>
            <p:grpSpPr>
              <a:xfrm>
                <a:off x="7931761" y="119307"/>
                <a:ext cx="1008891" cy="6272129"/>
                <a:chOff x="5857777" y="99088"/>
                <a:chExt cx="1008891" cy="6272129"/>
              </a:xfrm>
            </p:grpSpPr>
            <p:cxnSp>
              <p:nvCxnSpPr>
                <p:cNvPr id="116" name="直線矢印コネクタ 115">
                  <a:extLst>
                    <a:ext uri="{FF2B5EF4-FFF2-40B4-BE49-F238E27FC236}">
                      <a16:creationId xmlns:a16="http://schemas.microsoft.com/office/drawing/2014/main" id="{49E3495E-C98A-A34D-B4A5-1D67A8F82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矢印コネクタ 116">
                  <a:extLst>
                    <a:ext uri="{FF2B5EF4-FFF2-40B4-BE49-F238E27FC236}">
                      <a16:creationId xmlns:a16="http://schemas.microsoft.com/office/drawing/2014/main" id="{B17DB1D6-8A0D-A541-9AC8-FAFFB2D66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グループ化 117">
                  <a:extLst>
                    <a:ext uri="{FF2B5EF4-FFF2-40B4-BE49-F238E27FC236}">
                      <a16:creationId xmlns:a16="http://schemas.microsoft.com/office/drawing/2014/main" id="{896B6CD9-1650-B847-A416-553FFD6854CC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6272129"/>
                  <a:chOff x="5857777" y="99088"/>
                  <a:chExt cx="1008891" cy="6272129"/>
                </a:xfrm>
              </p:grpSpPr>
              <p:cxnSp>
                <p:nvCxnSpPr>
                  <p:cNvPr id="119" name="直線矢印コネクタ 118">
                    <a:extLst>
                      <a:ext uri="{FF2B5EF4-FFF2-40B4-BE49-F238E27FC236}">
                        <a16:creationId xmlns:a16="http://schemas.microsoft.com/office/drawing/2014/main" id="{1A31CDA6-2F34-5748-8BC8-9FA54BD4E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線矢印コネクタ 120">
                    <a:extLst>
                      <a:ext uri="{FF2B5EF4-FFF2-40B4-BE49-F238E27FC236}">
                        <a16:creationId xmlns:a16="http://schemas.microsoft.com/office/drawing/2014/main" id="{1DC66FCF-B327-6B47-BB9A-763E678B4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71661F04-EB06-0C48-A7B0-D39AA7152F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095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71661F04-EB06-0C48-A7B0-D39AA7152F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0956" cy="43088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3889" r="-2778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5" name="グループ化 124">
                    <a:extLst>
                      <a:ext uri="{FF2B5EF4-FFF2-40B4-BE49-F238E27FC236}">
                        <a16:creationId xmlns:a16="http://schemas.microsoft.com/office/drawing/2014/main" id="{5B5177B2-FFF5-7C4F-B82C-A2278CCDEF37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127" name="直線矢印コネクタ 126">
                      <a:extLst>
                        <a:ext uri="{FF2B5EF4-FFF2-40B4-BE49-F238E27FC236}">
                          <a16:creationId xmlns:a16="http://schemas.microsoft.com/office/drawing/2014/main" id="{64724E75-2178-B447-B60D-8D90740D49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グループ化 128">
                      <a:extLst>
                        <a:ext uri="{FF2B5EF4-FFF2-40B4-BE49-F238E27FC236}">
                          <a16:creationId xmlns:a16="http://schemas.microsoft.com/office/drawing/2014/main" id="{27FCDAE4-C7BC-634C-8384-D0550AF4B4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131" name="正方形/長方形 130">
                        <a:extLst>
                          <a:ext uri="{FF2B5EF4-FFF2-40B4-BE49-F238E27FC236}">
                            <a16:creationId xmlns:a16="http://schemas.microsoft.com/office/drawing/2014/main" id="{53E39B3C-7C1F-6744-8D73-FD6AE5F0FA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2" name="正方形/長方形 131">
                        <a:extLst>
                          <a:ext uri="{FF2B5EF4-FFF2-40B4-BE49-F238E27FC236}">
                            <a16:creationId xmlns:a16="http://schemas.microsoft.com/office/drawing/2014/main" id="{74BA51B5-E5E6-684F-A9CF-171154D2B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3" name="正方形/長方形 132">
                        <a:extLst>
                          <a:ext uri="{FF2B5EF4-FFF2-40B4-BE49-F238E27FC236}">
                            <a16:creationId xmlns:a16="http://schemas.microsoft.com/office/drawing/2014/main" id="{475D3F04-D934-484A-8672-4C9ED9847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正方形/長方形 134">
                        <a:extLst>
                          <a:ext uri="{FF2B5EF4-FFF2-40B4-BE49-F238E27FC236}">
                            <a16:creationId xmlns:a16="http://schemas.microsoft.com/office/drawing/2014/main" id="{9C79DCC1-0130-3140-BF1A-5DA2CE524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6" name="正方形/長方形 135">
                        <a:extLst>
                          <a:ext uri="{FF2B5EF4-FFF2-40B4-BE49-F238E27FC236}">
                            <a16:creationId xmlns:a16="http://schemas.microsoft.com/office/drawing/2014/main" id="{568394D6-EFF2-4149-9FC1-EBD41BC4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30" name="直線矢印コネクタ 129">
                      <a:extLst>
                        <a:ext uri="{FF2B5EF4-FFF2-40B4-BE49-F238E27FC236}">
                          <a16:creationId xmlns:a16="http://schemas.microsoft.com/office/drawing/2014/main" id="{24921832-6AB5-6C42-8669-646DF5E372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5" name="テキスト ボックス 164">
                        <a:extLst>
                          <a:ext uri="{FF2B5EF4-FFF2-40B4-BE49-F238E27FC236}">
                            <a16:creationId xmlns:a16="http://schemas.microsoft.com/office/drawing/2014/main" id="{D76B1A0D-25A1-E34D-9801-B4757E6C88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39115" y="5940330"/>
                        <a:ext cx="45095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165" name="テキスト ボックス 164">
                        <a:extLst>
                          <a:ext uri="{FF2B5EF4-FFF2-40B4-BE49-F238E27FC236}">
                            <a16:creationId xmlns:a16="http://schemas.microsoft.com/office/drawing/2014/main" id="{D76B1A0D-25A1-E34D-9801-B4757E6C88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39115" y="5940330"/>
                        <a:ext cx="450956" cy="43088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351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37" name="グループ化 136">
                <a:extLst>
                  <a:ext uri="{FF2B5EF4-FFF2-40B4-BE49-F238E27FC236}">
                    <a16:creationId xmlns:a16="http://schemas.microsoft.com/office/drawing/2014/main" id="{831ADDE7-6292-3A4F-9682-50722D415CA7}"/>
                  </a:ext>
                </a:extLst>
              </p:cNvPr>
              <p:cNvGrpSpPr/>
              <p:nvPr/>
            </p:nvGrpSpPr>
            <p:grpSpPr>
              <a:xfrm>
                <a:off x="9376962" y="131949"/>
                <a:ext cx="1008891" cy="6299424"/>
                <a:chOff x="5857777" y="99088"/>
                <a:chExt cx="1008891" cy="6299424"/>
              </a:xfrm>
            </p:grpSpPr>
            <p:cxnSp>
              <p:nvCxnSpPr>
                <p:cNvPr id="142" name="直線矢印コネクタ 141">
                  <a:extLst>
                    <a:ext uri="{FF2B5EF4-FFF2-40B4-BE49-F238E27FC236}">
                      <a16:creationId xmlns:a16="http://schemas.microsoft.com/office/drawing/2014/main" id="{104AC2D6-3773-784E-8AEB-F810CAE7A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矢印コネクタ 142">
                  <a:extLst>
                    <a:ext uri="{FF2B5EF4-FFF2-40B4-BE49-F238E27FC236}">
                      <a16:creationId xmlns:a16="http://schemas.microsoft.com/office/drawing/2014/main" id="{6700F34A-07BF-6F4D-B9BD-77B49FC7B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405761E1-CA68-5848-9EBB-63A734674AF1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6299424"/>
                  <a:chOff x="5857777" y="99088"/>
                  <a:chExt cx="1008891" cy="6299424"/>
                </a:xfrm>
              </p:grpSpPr>
              <p:cxnSp>
                <p:nvCxnSpPr>
                  <p:cNvPr id="146" name="直線矢印コネクタ 145">
                    <a:extLst>
                      <a:ext uri="{FF2B5EF4-FFF2-40B4-BE49-F238E27FC236}">
                        <a16:creationId xmlns:a16="http://schemas.microsoft.com/office/drawing/2014/main" id="{B1E9B1E2-1429-C34D-B1D5-76C64FE807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57230DB0-9FEB-2048-BDEE-C0D5B24B6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5" name="テキスト ボックス 154">
                        <a:extLst>
                          <a:ext uri="{FF2B5EF4-FFF2-40B4-BE49-F238E27FC236}">
                            <a16:creationId xmlns:a16="http://schemas.microsoft.com/office/drawing/2014/main" id="{8AD2A1A2-CF54-DF4C-A0AE-7B134595BB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155" name="テキスト ボックス 154">
                        <a:extLst>
                          <a:ext uri="{FF2B5EF4-FFF2-40B4-BE49-F238E27FC236}">
                            <a16:creationId xmlns:a16="http://schemas.microsoft.com/office/drawing/2014/main" id="{8AD2A1A2-CF54-DF4C-A0AE-7B134595BB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3514" r="-2703" b="-205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3EF22B39-5FFE-D840-936D-81881B99DA5B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157" name="直線矢印コネクタ 156">
                      <a:extLst>
                        <a:ext uri="{FF2B5EF4-FFF2-40B4-BE49-F238E27FC236}">
                          <a16:creationId xmlns:a16="http://schemas.microsoft.com/office/drawing/2014/main" id="{76A1485E-5B6C-0642-9683-2FF198101B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グループ化 157">
                      <a:extLst>
                        <a:ext uri="{FF2B5EF4-FFF2-40B4-BE49-F238E27FC236}">
                          <a16:creationId xmlns:a16="http://schemas.microsoft.com/office/drawing/2014/main" id="{2047C510-0F8A-0E49-A311-03EB4636BB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160" name="正方形/長方形 159">
                        <a:extLst>
                          <a:ext uri="{FF2B5EF4-FFF2-40B4-BE49-F238E27FC236}">
                            <a16:creationId xmlns:a16="http://schemas.microsoft.com/office/drawing/2014/main" id="{8AB0E07F-2999-1142-B41D-47059B619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正方形/長方形 160">
                        <a:extLst>
                          <a:ext uri="{FF2B5EF4-FFF2-40B4-BE49-F238E27FC236}">
                            <a16:creationId xmlns:a16="http://schemas.microsoft.com/office/drawing/2014/main" id="{C3AC247E-58A7-9749-A88F-7B75DDA6A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2" name="正方形/長方形 161">
                        <a:extLst>
                          <a:ext uri="{FF2B5EF4-FFF2-40B4-BE49-F238E27FC236}">
                            <a16:creationId xmlns:a16="http://schemas.microsoft.com/office/drawing/2014/main" id="{0D0729CA-E1E6-0744-BC6B-2BD7D1940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正方形/長方形 162">
                        <a:extLst>
                          <a:ext uri="{FF2B5EF4-FFF2-40B4-BE49-F238E27FC236}">
                            <a16:creationId xmlns:a16="http://schemas.microsoft.com/office/drawing/2014/main" id="{4D561D7B-6789-604F-8BD1-852CAED73D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正方形/長方形 163">
                        <a:extLst>
                          <a:ext uri="{FF2B5EF4-FFF2-40B4-BE49-F238E27FC236}">
                            <a16:creationId xmlns:a16="http://schemas.microsoft.com/office/drawing/2014/main" id="{0326AE8D-9629-5348-9B3F-7466BAF34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59" name="直線矢印コネクタ 158">
                      <a:extLst>
                        <a:ext uri="{FF2B5EF4-FFF2-40B4-BE49-F238E27FC236}">
                          <a16:creationId xmlns:a16="http://schemas.microsoft.com/office/drawing/2014/main" id="{260457C2-3EF5-9247-B945-930E564865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6" name="テキスト ボックス 165">
                        <a:extLst>
                          <a:ext uri="{FF2B5EF4-FFF2-40B4-BE49-F238E27FC236}">
                            <a16:creationId xmlns:a16="http://schemas.microsoft.com/office/drawing/2014/main" id="{E3C88DA4-AB0E-6840-8DF6-3E0A8ADDCF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2763" y="5967625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>
                  <p:sp>
                    <p:nvSpPr>
                      <p:cNvPr id="166" name="テキスト ボックス 165">
                        <a:extLst>
                          <a:ext uri="{FF2B5EF4-FFF2-40B4-BE49-F238E27FC236}">
                            <a16:creationId xmlns:a16="http://schemas.microsoft.com/office/drawing/2014/main" id="{E3C88DA4-AB0E-6840-8DF6-3E0A8ADDCF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2763" y="5967625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3514" r="-2703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5A4F023-2F7D-5D4C-BB9E-54A4D97739DD}"/>
                  </a:ext>
                </a:extLst>
              </p:cNvPr>
              <p:cNvSpPr/>
              <p:nvPr/>
            </p:nvSpPr>
            <p:spPr>
              <a:xfrm>
                <a:off x="3880260" y="848118"/>
                <a:ext cx="955343" cy="5232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hs</a:t>
                </a:r>
                <a:endParaRPr kumimoji="1" lang="ja-JP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36" name="カギ線コネクタ 35">
                <a:extLst>
                  <a:ext uri="{FF2B5EF4-FFF2-40B4-BE49-F238E27FC236}">
                    <a16:creationId xmlns:a16="http://schemas.microsoft.com/office/drawing/2014/main" id="{F80FDCD7-B117-8F49-A584-9CFEB735FAE3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rot="16200000" flipH="1">
                <a:off x="4229588" y="1847732"/>
                <a:ext cx="2729472" cy="1722485"/>
              </a:xfrm>
              <a:prstGeom prst="bentConnector2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カギ線コネクタ 41">
                <a:extLst>
                  <a:ext uri="{FF2B5EF4-FFF2-40B4-BE49-F238E27FC236}">
                    <a16:creationId xmlns:a16="http://schemas.microsoft.com/office/drawing/2014/main" id="{2D275FC0-6740-9549-A641-F40B6012C9C0}"/>
                  </a:ext>
                </a:extLst>
              </p:cNvPr>
              <p:cNvCxnSpPr>
                <a:cxnSpLocks/>
                <a:stCxn id="9" idx="3"/>
                <a:endCxn id="110" idx="1"/>
              </p:cNvCxnSpPr>
              <p:nvPr/>
            </p:nvCxnSpPr>
            <p:spPr>
              <a:xfrm>
                <a:off x="4835603" y="1109729"/>
                <a:ext cx="1576809" cy="1947777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カギ線コネクタ 184">
                <a:extLst>
                  <a:ext uri="{FF2B5EF4-FFF2-40B4-BE49-F238E27FC236}">
                    <a16:creationId xmlns:a16="http://schemas.microsoft.com/office/drawing/2014/main" id="{A6614ED9-C446-1046-A3AC-9288DDBD8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769" y="2578690"/>
                <a:ext cx="2322228" cy="439075"/>
              </a:xfrm>
              <a:prstGeom prst="bentConnector3">
                <a:avLst>
                  <a:gd name="adj1" fmla="val 87785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カギ線コネクタ 185">
                <a:extLst>
                  <a:ext uri="{FF2B5EF4-FFF2-40B4-BE49-F238E27FC236}">
                    <a16:creationId xmlns:a16="http://schemas.microsoft.com/office/drawing/2014/main" id="{2C6571AD-2B45-7B45-9AA6-76325E04EFD1}"/>
                  </a:ext>
                </a:extLst>
              </p:cNvPr>
              <p:cNvCxnSpPr>
                <a:cxnSpLocks/>
                <a:endCxn id="164" idx="1"/>
              </p:cNvCxnSpPr>
              <p:nvPr/>
            </p:nvCxnSpPr>
            <p:spPr>
              <a:xfrm>
                <a:off x="7582799" y="2573021"/>
                <a:ext cx="1794163" cy="457386"/>
              </a:xfrm>
              <a:prstGeom prst="bentConnector3">
                <a:avLst>
                  <a:gd name="adj1" fmla="val 86139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カギ線コネクタ 186">
                <a:extLst>
                  <a:ext uri="{FF2B5EF4-FFF2-40B4-BE49-F238E27FC236}">
                    <a16:creationId xmlns:a16="http://schemas.microsoft.com/office/drawing/2014/main" id="{3B7289EF-C5FB-DD46-8DC9-3EDC373137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97934" y="2729178"/>
                <a:ext cx="1161774" cy="490873"/>
              </a:xfrm>
              <a:prstGeom prst="bentConnector3">
                <a:avLst>
                  <a:gd name="adj1" fmla="val 68604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カギ線コネクタ 194">
                <a:extLst>
                  <a:ext uri="{FF2B5EF4-FFF2-40B4-BE49-F238E27FC236}">
                    <a16:creationId xmlns:a16="http://schemas.microsoft.com/office/drawing/2014/main" id="{96B0084C-2DE6-A041-9FF2-1943D79962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191128" y="2710356"/>
                <a:ext cx="1186176" cy="492292"/>
              </a:xfrm>
              <a:prstGeom prst="bentConnector3">
                <a:avLst>
                  <a:gd name="adj1" fmla="val 71024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カギ線コネクタ 200">
                <a:extLst>
                  <a:ext uri="{FF2B5EF4-FFF2-40B4-BE49-F238E27FC236}">
                    <a16:creationId xmlns:a16="http://schemas.microsoft.com/office/drawing/2014/main" id="{A37EB20C-3B9A-2B41-977C-858A63021F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939317" y="2506957"/>
                <a:ext cx="695865" cy="448475"/>
              </a:xfrm>
              <a:prstGeom prst="bentConnector3">
                <a:avLst>
                  <a:gd name="adj1" fmla="val 58696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カギ線コネクタ 203">
                <a:extLst>
                  <a:ext uri="{FF2B5EF4-FFF2-40B4-BE49-F238E27FC236}">
                    <a16:creationId xmlns:a16="http://schemas.microsoft.com/office/drawing/2014/main" id="{73D382F3-C160-8841-8187-3F9610CA4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8279" y="3072403"/>
                <a:ext cx="612548" cy="462150"/>
              </a:xfrm>
              <a:prstGeom prst="bentConnector3">
                <a:avLst>
                  <a:gd name="adj1" fmla="val 101923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51892BD8-A14D-064E-818C-B2A41ACFA1D8}"/>
                  </a:ext>
                </a:extLst>
              </p:cNvPr>
              <p:cNvSpPr txBox="1"/>
              <p:nvPr/>
            </p:nvSpPr>
            <p:spPr>
              <a:xfrm>
                <a:off x="5370024" y="3679568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h</a:t>
                </a:r>
                <a:endParaRPr kumimoji="1" lang="ja-JP" altLang="en-US" sz="2400"/>
              </a:p>
            </p:txBody>
          </p:sp>
          <p:cxnSp>
            <p:nvCxnSpPr>
              <p:cNvPr id="50" name="カギ線コネクタ 49">
                <a:extLst>
                  <a:ext uri="{FF2B5EF4-FFF2-40B4-BE49-F238E27FC236}">
                    <a16:creationId xmlns:a16="http://schemas.microsoft.com/office/drawing/2014/main" id="{CC70B43E-EB09-DF47-984E-E25E7C2D5D6A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rot="5400000" flipH="1" flipV="1">
                <a:off x="1783749" y="-274097"/>
                <a:ext cx="875007" cy="326361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カギ線コネクタ 199">
                <a:extLst>
                  <a:ext uri="{FF2B5EF4-FFF2-40B4-BE49-F238E27FC236}">
                    <a16:creationId xmlns:a16="http://schemas.microsoft.com/office/drawing/2014/main" id="{D0759C43-8850-3340-B446-07B5F1C5E6DA}"/>
                  </a:ext>
                </a:extLst>
              </p:cNvPr>
              <p:cNvCxnSpPr>
                <a:cxnSpLocks/>
                <a:stCxn id="234" idx="0"/>
              </p:cNvCxnSpPr>
              <p:nvPr/>
            </p:nvCxnSpPr>
            <p:spPr>
              <a:xfrm rot="5400000" flipH="1" flipV="1">
                <a:off x="3252119" y="1170248"/>
                <a:ext cx="527406" cy="72252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435976D9-7B36-E14D-A6CA-2EE393DE0118}"/>
                  </a:ext>
                </a:extLst>
              </p:cNvPr>
              <p:cNvGrpSpPr/>
              <p:nvPr/>
            </p:nvGrpSpPr>
            <p:grpSpPr>
              <a:xfrm>
                <a:off x="111780" y="1795211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6DEF6183-6554-E246-BAEE-A40257256C88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D904487-6B7F-C64A-B888-1356D665780C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9" name="直線矢印コネクタ 38">
                  <a:extLst>
                    <a:ext uri="{FF2B5EF4-FFF2-40B4-BE49-F238E27FC236}">
                      <a16:creationId xmlns:a16="http://schemas.microsoft.com/office/drawing/2014/main" id="{8765BC3A-CF5D-224D-88E6-C23566C76BEE}"/>
                    </a:ext>
                  </a:extLst>
                </p:cNvPr>
                <p:cNvCxnSpPr>
                  <a:cxnSpLocks/>
                  <a:stCxn id="52" idx="0"/>
                  <a:endCxn id="2" idx="2"/>
                </p:cNvCxnSpPr>
                <p:nvPr/>
              </p:nvCxnSpPr>
              <p:spPr>
                <a:xfrm flipH="1" flipV="1">
                  <a:off x="752144" y="5878176"/>
                  <a:ext cx="5615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テキスト ボックス 51">
                      <a:extLst>
                        <a:ext uri="{FF2B5EF4-FFF2-40B4-BE49-F238E27FC236}">
                          <a16:creationId xmlns:a16="http://schemas.microsoft.com/office/drawing/2014/main" id="{249F9F1A-8523-A64E-B890-D7714E74D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487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52" name="テキスト ボックス 51">
                      <a:extLst>
                        <a:ext uri="{FF2B5EF4-FFF2-40B4-BE49-F238E27FC236}">
                          <a16:creationId xmlns:a16="http://schemas.microsoft.com/office/drawing/2014/main" id="{249F9F1A-8523-A64E-B890-D7714E74D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48713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333" r="-2778" b="-1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2" name="直線矢印コネクタ 121">
                  <a:extLst>
                    <a:ext uri="{FF2B5EF4-FFF2-40B4-BE49-F238E27FC236}">
                      <a16:creationId xmlns:a16="http://schemas.microsoft.com/office/drawing/2014/main" id="{EF61E180-6FA4-354F-AE99-6E98D2C15049}"/>
                    </a:ext>
                  </a:extLst>
                </p:cNvPr>
                <p:cNvCxnSpPr>
                  <a:cxnSpLocks/>
                  <a:stCxn id="153" idx="0"/>
                  <a:endCxn id="5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255CD9C1-BD3F-7C42-9F05-6B1263D110B9}"/>
                    </a:ext>
                  </a:extLst>
                </p:cNvPr>
                <p:cNvCxnSpPr>
                  <a:cxnSpLocks/>
                  <a:stCxn id="109" idx="0"/>
                  <a:endCxn id="153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3E841529-DEF3-464F-9968-D86E4C2D1812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44" name="直線矢印コネクタ 143">
                  <a:extLst>
                    <a:ext uri="{FF2B5EF4-FFF2-40B4-BE49-F238E27FC236}">
                      <a16:creationId xmlns:a16="http://schemas.microsoft.com/office/drawing/2014/main" id="{75AE89E5-4643-BD45-AE68-5718FF121F20}"/>
                    </a:ext>
                  </a:extLst>
                </p:cNvPr>
                <p:cNvCxnSpPr>
                  <a:cxnSpLocks/>
                  <a:stCxn id="2" idx="0"/>
                  <a:endCxn id="109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矢印コネクタ 148">
                  <a:extLst>
                    <a:ext uri="{FF2B5EF4-FFF2-40B4-BE49-F238E27FC236}">
                      <a16:creationId xmlns:a16="http://schemas.microsoft.com/office/drawing/2014/main" id="{2C0A75D8-0C27-274B-935F-45FEC472AD34}"/>
                    </a:ext>
                  </a:extLst>
                </p:cNvPr>
                <p:cNvCxnSpPr>
                  <a:cxnSpLocks/>
                  <a:stCxn id="5" idx="0"/>
                  <a:endCxn id="18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84D12D7-4EE6-DB4A-808B-A59A2928A3F3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F534DBC1-990B-8246-8B0F-4301871A447F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10BE89BA-E0CE-E743-8FD8-364A9C37E3A3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199" name="カギ線コネクタ 198">
                    <a:extLst>
                      <a:ext uri="{FF2B5EF4-FFF2-40B4-BE49-F238E27FC236}">
                        <a16:creationId xmlns:a16="http://schemas.microsoft.com/office/drawing/2014/main" id="{A36C86DE-AECD-0242-B1E8-9880DD220B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カギ線コネクタ 74">
                    <a:extLst>
                      <a:ext uri="{FF2B5EF4-FFF2-40B4-BE49-F238E27FC236}">
                        <a16:creationId xmlns:a16="http://schemas.microsoft.com/office/drawing/2014/main" id="{F09D8436-A533-CB4A-9788-855E55E848A2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グループ化 183">
                  <a:extLst>
                    <a:ext uri="{FF2B5EF4-FFF2-40B4-BE49-F238E27FC236}">
                      <a16:creationId xmlns:a16="http://schemas.microsoft.com/office/drawing/2014/main" id="{29A2648C-5297-F748-9BF0-36382E38973E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02" name="カギ線コネクタ 201">
                    <a:extLst>
                      <a:ext uri="{FF2B5EF4-FFF2-40B4-BE49-F238E27FC236}">
                        <a16:creationId xmlns:a16="http://schemas.microsoft.com/office/drawing/2014/main" id="{60FBABE4-76E4-5A40-AE7D-0F257CB00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カギ線コネクタ 202">
                    <a:extLst>
                      <a:ext uri="{FF2B5EF4-FFF2-40B4-BE49-F238E27FC236}">
                        <a16:creationId xmlns:a16="http://schemas.microsoft.com/office/drawing/2014/main" id="{ED679845-3041-C540-BBDC-46179721E3B8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4E9BC17-5669-6549-ADB1-EB3C31C9871C}"/>
                  </a:ext>
                </a:extLst>
              </p:cNvPr>
              <p:cNvGrpSpPr/>
              <p:nvPr/>
            </p:nvGrpSpPr>
            <p:grpSpPr>
              <a:xfrm>
                <a:off x="1394337" y="1795211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06" name="正方形/長方形 205">
                  <a:extLst>
                    <a:ext uri="{FF2B5EF4-FFF2-40B4-BE49-F238E27FC236}">
                      <a16:creationId xmlns:a16="http://schemas.microsoft.com/office/drawing/2014/main" id="{3050D552-5FA7-0643-9D1E-2D68F4E51AE9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207" name="正方形/長方形 206">
                  <a:extLst>
                    <a:ext uri="{FF2B5EF4-FFF2-40B4-BE49-F238E27FC236}">
                      <a16:creationId xmlns:a16="http://schemas.microsoft.com/office/drawing/2014/main" id="{C0321C62-0F84-A845-8C0B-7C5ECD0DB509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08" name="直線矢印コネクタ 207">
                  <a:extLst>
                    <a:ext uri="{FF2B5EF4-FFF2-40B4-BE49-F238E27FC236}">
                      <a16:creationId xmlns:a16="http://schemas.microsoft.com/office/drawing/2014/main" id="{10BE32EB-2D26-2D43-ACDD-46CFC06E133A}"/>
                    </a:ext>
                  </a:extLst>
                </p:cNvPr>
                <p:cNvCxnSpPr>
                  <a:cxnSpLocks/>
                  <a:stCxn id="209" idx="0"/>
                  <a:endCxn id="206" idx="2"/>
                </p:cNvCxnSpPr>
                <p:nvPr/>
              </p:nvCxnSpPr>
              <p:spPr>
                <a:xfrm flipH="1" flipV="1">
                  <a:off x="752144" y="5878176"/>
                  <a:ext cx="9750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9" name="テキスト ボックス 208">
                      <a:extLst>
                        <a:ext uri="{FF2B5EF4-FFF2-40B4-BE49-F238E27FC236}">
                          <a16:creationId xmlns:a16="http://schemas.microsoft.com/office/drawing/2014/main" id="{AF4BE3AA-DCFA-F34A-B719-4E9F4D565C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209" name="テキスト ボックス 208">
                      <a:extLst>
                        <a:ext uri="{FF2B5EF4-FFF2-40B4-BE49-F238E27FC236}">
                          <a16:creationId xmlns:a16="http://schemas.microsoft.com/office/drawing/2014/main" id="{AF4BE3AA-DCFA-F34A-B719-4E9F4D565C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5405" b="-1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0" name="直線矢印コネクタ 209">
                  <a:extLst>
                    <a:ext uri="{FF2B5EF4-FFF2-40B4-BE49-F238E27FC236}">
                      <a16:creationId xmlns:a16="http://schemas.microsoft.com/office/drawing/2014/main" id="{C5118D7E-FC63-1D48-ACCF-497169977A7B}"/>
                    </a:ext>
                  </a:extLst>
                </p:cNvPr>
                <p:cNvCxnSpPr>
                  <a:cxnSpLocks/>
                  <a:stCxn id="217" idx="0"/>
                  <a:endCxn id="207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矢印コネクタ 210">
                  <a:extLst>
                    <a:ext uri="{FF2B5EF4-FFF2-40B4-BE49-F238E27FC236}">
                      <a16:creationId xmlns:a16="http://schemas.microsoft.com/office/drawing/2014/main" id="{DCE70D1B-0124-A640-9FA5-A8AD566DF2E8}"/>
                    </a:ext>
                  </a:extLst>
                </p:cNvPr>
                <p:cNvCxnSpPr>
                  <a:cxnSpLocks/>
                  <a:stCxn id="212" idx="0"/>
                  <a:endCxn id="217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正方形/長方形 211">
                  <a:extLst>
                    <a:ext uri="{FF2B5EF4-FFF2-40B4-BE49-F238E27FC236}">
                      <a16:creationId xmlns:a16="http://schemas.microsoft.com/office/drawing/2014/main" id="{A182639C-727B-7245-B6D3-C67235957CEF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3" name="直線矢印コネクタ 212">
                  <a:extLst>
                    <a:ext uri="{FF2B5EF4-FFF2-40B4-BE49-F238E27FC236}">
                      <a16:creationId xmlns:a16="http://schemas.microsoft.com/office/drawing/2014/main" id="{F2F80E13-D349-7E42-9AE5-1A1A7939E3F5}"/>
                    </a:ext>
                  </a:extLst>
                </p:cNvPr>
                <p:cNvCxnSpPr>
                  <a:cxnSpLocks/>
                  <a:stCxn id="206" idx="0"/>
                  <a:endCxn id="212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線矢印コネクタ 214">
                  <a:extLst>
                    <a:ext uri="{FF2B5EF4-FFF2-40B4-BE49-F238E27FC236}">
                      <a16:creationId xmlns:a16="http://schemas.microsoft.com/office/drawing/2014/main" id="{28407B78-C65A-424C-AB57-03E794733EBE}"/>
                    </a:ext>
                  </a:extLst>
                </p:cNvPr>
                <p:cNvCxnSpPr>
                  <a:cxnSpLocks/>
                  <a:stCxn id="207" idx="0"/>
                  <a:endCxn id="216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テキスト ボックス 215">
                  <a:extLst>
                    <a:ext uri="{FF2B5EF4-FFF2-40B4-BE49-F238E27FC236}">
                      <a16:creationId xmlns:a16="http://schemas.microsoft.com/office/drawing/2014/main" id="{E2C76DD2-BDA1-8745-9441-5D1B8B9B1F45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217" name="テキスト ボックス 216">
                  <a:extLst>
                    <a:ext uri="{FF2B5EF4-FFF2-40B4-BE49-F238E27FC236}">
                      <a16:creationId xmlns:a16="http://schemas.microsoft.com/office/drawing/2014/main" id="{300F51BF-EA80-CB45-BAD7-780D84288EA4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218" name="グループ化 217">
                  <a:extLst>
                    <a:ext uri="{FF2B5EF4-FFF2-40B4-BE49-F238E27FC236}">
                      <a16:creationId xmlns:a16="http://schemas.microsoft.com/office/drawing/2014/main" id="{5462BB5F-14CA-A04F-95F1-3B9DEA0A9E0D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22" name="カギ線コネクタ 221">
                    <a:extLst>
                      <a:ext uri="{FF2B5EF4-FFF2-40B4-BE49-F238E27FC236}">
                        <a16:creationId xmlns:a16="http://schemas.microsoft.com/office/drawing/2014/main" id="{CAAE4ABD-9C78-9B42-B178-E04FED97C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カギ線コネクタ 222">
                    <a:extLst>
                      <a:ext uri="{FF2B5EF4-FFF2-40B4-BE49-F238E27FC236}">
                        <a16:creationId xmlns:a16="http://schemas.microsoft.com/office/drawing/2014/main" id="{DA00DB69-B102-A042-A645-8C01E4B7FD3B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グループ化 218">
                  <a:extLst>
                    <a:ext uri="{FF2B5EF4-FFF2-40B4-BE49-F238E27FC236}">
                      <a16:creationId xmlns:a16="http://schemas.microsoft.com/office/drawing/2014/main" id="{1F1E6324-FA37-014E-B8D9-0A82133EF2DA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20" name="カギ線コネクタ 219">
                    <a:extLst>
                      <a:ext uri="{FF2B5EF4-FFF2-40B4-BE49-F238E27FC236}">
                        <a16:creationId xmlns:a16="http://schemas.microsoft.com/office/drawing/2014/main" id="{04737DFC-574C-0C49-A240-8C0482230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カギ線コネクタ 220">
                    <a:extLst>
                      <a:ext uri="{FF2B5EF4-FFF2-40B4-BE49-F238E27FC236}">
                        <a16:creationId xmlns:a16="http://schemas.microsoft.com/office/drawing/2014/main" id="{1FE71CA2-6815-B842-945E-4CF4CDEC9FF6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1CB13F0E-6CFE-9847-A028-E166AEE25D27}"/>
                  </a:ext>
                </a:extLst>
              </p:cNvPr>
              <p:cNvGrpSpPr/>
              <p:nvPr/>
            </p:nvGrpSpPr>
            <p:grpSpPr>
              <a:xfrm>
                <a:off x="2676895" y="1795211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23936CAE-4D50-1845-80CC-F83A5017C90F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66714363-F21F-2E43-8593-051CEAE04674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7" name="直線矢印コネクタ 226">
                  <a:extLst>
                    <a:ext uri="{FF2B5EF4-FFF2-40B4-BE49-F238E27FC236}">
                      <a16:creationId xmlns:a16="http://schemas.microsoft.com/office/drawing/2014/main" id="{C6F9B596-F7B4-4943-8EA4-4D02D6EA613F}"/>
                    </a:ext>
                  </a:extLst>
                </p:cNvPr>
                <p:cNvCxnSpPr>
                  <a:cxnSpLocks/>
                  <a:stCxn id="228" idx="0"/>
                  <a:endCxn id="225" idx="2"/>
                </p:cNvCxnSpPr>
                <p:nvPr/>
              </p:nvCxnSpPr>
              <p:spPr>
                <a:xfrm flipH="1" flipV="1">
                  <a:off x="752144" y="5878176"/>
                  <a:ext cx="9750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8" name="テキスト ボックス 227">
                      <a:extLst>
                        <a:ext uri="{FF2B5EF4-FFF2-40B4-BE49-F238E27FC236}">
                          <a16:creationId xmlns:a16="http://schemas.microsoft.com/office/drawing/2014/main" id="{1F899411-F0C7-394A-AB2B-9600E63D38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>
                <p:sp>
                  <p:nvSpPr>
                    <p:cNvPr id="228" name="テキスト ボックス 227">
                      <a:extLst>
                        <a:ext uri="{FF2B5EF4-FFF2-40B4-BE49-F238E27FC236}">
                          <a16:creationId xmlns:a16="http://schemas.microsoft.com/office/drawing/2014/main" id="{1F899411-F0C7-394A-AB2B-9600E63D38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b="-1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9" name="直線矢印コネクタ 228">
                  <a:extLst>
                    <a:ext uri="{FF2B5EF4-FFF2-40B4-BE49-F238E27FC236}">
                      <a16:creationId xmlns:a16="http://schemas.microsoft.com/office/drawing/2014/main" id="{894A6722-7184-2649-99A4-299CEC05C7AF}"/>
                    </a:ext>
                  </a:extLst>
                </p:cNvPr>
                <p:cNvCxnSpPr>
                  <a:cxnSpLocks/>
                  <a:stCxn id="235" idx="0"/>
                  <a:endCxn id="226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矢印コネクタ 229">
                  <a:extLst>
                    <a:ext uri="{FF2B5EF4-FFF2-40B4-BE49-F238E27FC236}">
                      <a16:creationId xmlns:a16="http://schemas.microsoft.com/office/drawing/2014/main" id="{5198160F-8BB0-CD4A-9396-EF6706BC2684}"/>
                    </a:ext>
                  </a:extLst>
                </p:cNvPr>
                <p:cNvCxnSpPr>
                  <a:cxnSpLocks/>
                  <a:stCxn id="231" idx="0"/>
                  <a:endCxn id="235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A919115F-2831-5645-9507-243E9725541C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32" name="直線矢印コネクタ 231">
                  <a:extLst>
                    <a:ext uri="{FF2B5EF4-FFF2-40B4-BE49-F238E27FC236}">
                      <a16:creationId xmlns:a16="http://schemas.microsoft.com/office/drawing/2014/main" id="{13AB0B10-1140-2840-A0C5-84A0D71FAE0A}"/>
                    </a:ext>
                  </a:extLst>
                </p:cNvPr>
                <p:cNvCxnSpPr>
                  <a:cxnSpLocks/>
                  <a:stCxn id="225" idx="0"/>
                  <a:endCxn id="231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矢印コネクタ 232">
                  <a:extLst>
                    <a:ext uri="{FF2B5EF4-FFF2-40B4-BE49-F238E27FC236}">
                      <a16:creationId xmlns:a16="http://schemas.microsoft.com/office/drawing/2014/main" id="{A6C35038-A58D-004C-95EA-520386489585}"/>
                    </a:ext>
                  </a:extLst>
                </p:cNvPr>
                <p:cNvCxnSpPr>
                  <a:cxnSpLocks/>
                  <a:stCxn id="226" idx="0"/>
                  <a:endCxn id="234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1BB68EA3-0D8C-4149-BEF1-3D1339E76307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8C66A98A-4975-5C43-AFDA-D851260C7A12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236" name="グループ化 235">
                  <a:extLst>
                    <a:ext uri="{FF2B5EF4-FFF2-40B4-BE49-F238E27FC236}">
                      <a16:creationId xmlns:a16="http://schemas.microsoft.com/office/drawing/2014/main" id="{636E9304-DFA2-974D-8D97-44A59749407E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40" name="カギ線コネクタ 239">
                    <a:extLst>
                      <a:ext uri="{FF2B5EF4-FFF2-40B4-BE49-F238E27FC236}">
                        <a16:creationId xmlns:a16="http://schemas.microsoft.com/office/drawing/2014/main" id="{A479F2F9-7A2A-C743-8625-78B1ADBCBE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カギ線コネクタ 240">
                    <a:extLst>
                      <a:ext uri="{FF2B5EF4-FFF2-40B4-BE49-F238E27FC236}">
                        <a16:creationId xmlns:a16="http://schemas.microsoft.com/office/drawing/2014/main" id="{374D2580-9910-B84E-B072-A961891E4F75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グループ化 236">
                  <a:extLst>
                    <a:ext uri="{FF2B5EF4-FFF2-40B4-BE49-F238E27FC236}">
                      <a16:creationId xmlns:a16="http://schemas.microsoft.com/office/drawing/2014/main" id="{90A3569B-B908-9745-9447-A547939A32FC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38" name="カギ線コネクタ 237">
                    <a:extLst>
                      <a:ext uri="{FF2B5EF4-FFF2-40B4-BE49-F238E27FC236}">
                        <a16:creationId xmlns:a16="http://schemas.microsoft.com/office/drawing/2014/main" id="{23E63D4B-5486-8C43-90F4-DD29E57153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カギ線コネクタ 238">
                    <a:extLst>
                      <a:ext uri="{FF2B5EF4-FFF2-40B4-BE49-F238E27FC236}">
                        <a16:creationId xmlns:a16="http://schemas.microsoft.com/office/drawing/2014/main" id="{68E19E09-DD25-DC42-83B5-75C7DE18D5D1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42" name="カギ線コネクタ 241">
                <a:extLst>
                  <a:ext uri="{FF2B5EF4-FFF2-40B4-BE49-F238E27FC236}">
                    <a16:creationId xmlns:a16="http://schemas.microsoft.com/office/drawing/2014/main" id="{238B81E3-2053-7946-8675-1FB48B0BB50A}"/>
                  </a:ext>
                </a:extLst>
              </p:cNvPr>
              <p:cNvCxnSpPr>
                <a:cxnSpLocks/>
                <a:stCxn id="216" idx="0"/>
                <a:endCxn id="9" idx="1"/>
              </p:cNvCxnSpPr>
              <p:nvPr/>
            </p:nvCxnSpPr>
            <p:spPr>
              <a:xfrm rot="5400000" flipH="1" flipV="1">
                <a:off x="2533391" y="448342"/>
                <a:ext cx="685482" cy="200825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EDB56F8-F63A-B34D-8CB3-DF3330902F91}"/>
                </a:ext>
              </a:extLst>
            </p:cNvPr>
            <p:cNvCxnSpPr>
              <a:cxnSpLocks/>
              <a:stCxn id="109" idx="3"/>
              <a:endCxn id="212" idx="1"/>
            </p:cNvCxnSpPr>
            <p:nvPr/>
          </p:nvCxnSpPr>
          <p:spPr>
            <a:xfrm>
              <a:off x="1708615" y="4957335"/>
              <a:ext cx="3742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A66B25E3-844A-8F4D-BBC5-0CE171BC9EE3}"/>
                </a:ext>
              </a:extLst>
            </p:cNvPr>
            <p:cNvCxnSpPr>
              <a:cxnSpLocks/>
              <a:stCxn id="5" idx="3"/>
              <a:endCxn id="207" idx="1"/>
            </p:cNvCxnSpPr>
            <p:nvPr/>
          </p:nvCxnSpPr>
          <p:spPr>
            <a:xfrm>
              <a:off x="1708615" y="3190655"/>
              <a:ext cx="3742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D1F5E9E8-0F7A-8D42-8236-8C4323465C36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2991172" y="3190655"/>
              <a:ext cx="35074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矢印コネクタ 167">
              <a:extLst>
                <a:ext uri="{FF2B5EF4-FFF2-40B4-BE49-F238E27FC236}">
                  <a16:creationId xmlns:a16="http://schemas.microsoft.com/office/drawing/2014/main" id="{C2E91E5E-F7C2-634E-817D-1EB2A48664AE}"/>
                </a:ext>
              </a:extLst>
            </p:cNvPr>
            <p:cNvCxnSpPr>
              <a:cxnSpLocks/>
              <a:stCxn id="212" idx="3"/>
              <a:endCxn id="231" idx="1"/>
            </p:cNvCxnSpPr>
            <p:nvPr/>
          </p:nvCxnSpPr>
          <p:spPr>
            <a:xfrm>
              <a:off x="2991172" y="4957335"/>
              <a:ext cx="3742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61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53EFB1F-AF00-4144-B4B5-DBC62E8C02EF}"/>
              </a:ext>
            </a:extLst>
          </p:cNvPr>
          <p:cNvGrpSpPr/>
          <p:nvPr/>
        </p:nvGrpSpPr>
        <p:grpSpPr>
          <a:xfrm>
            <a:off x="1655545" y="452338"/>
            <a:ext cx="4754780" cy="4789207"/>
            <a:chOff x="1655545" y="452338"/>
            <a:chExt cx="4754780" cy="478920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3220D4C-922C-2242-B8BA-1FF006F44C63}"/>
                </a:ext>
              </a:extLst>
            </p:cNvPr>
            <p:cNvSpPr/>
            <p:nvPr/>
          </p:nvSpPr>
          <p:spPr>
            <a:xfrm>
              <a:off x="1655545" y="3058179"/>
              <a:ext cx="955343" cy="5232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hs</a:t>
              </a:r>
              <a:endParaRPr kumimoji="1" lang="ja-JP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7AFF665E-ADC6-244C-B9F7-EF05F3DD86C7}"/>
                </a:ext>
              </a:extLst>
            </p:cNvPr>
            <p:cNvSpPr/>
            <p:nvPr/>
          </p:nvSpPr>
          <p:spPr>
            <a:xfrm>
              <a:off x="4210050" y="3286125"/>
              <a:ext cx="2200275" cy="59055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Attention Weight</a:t>
              </a:r>
              <a:endParaRPr kumimoji="1" lang="ja-JP" altLang="en-US"/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5F7E6C61-FBC2-604F-BF09-18B0D7899041}"/>
                </a:ext>
              </a:extLst>
            </p:cNvPr>
            <p:cNvSpPr/>
            <p:nvPr/>
          </p:nvSpPr>
          <p:spPr>
            <a:xfrm>
              <a:off x="4210050" y="1704975"/>
              <a:ext cx="2200275" cy="59055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 Sum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CF9A8885-BDAD-B948-B504-77D592B6D050}"/>
                </a:ext>
              </a:extLst>
            </p:cNvPr>
            <p:cNvCxnSpPr/>
            <p:nvPr/>
          </p:nvCxnSpPr>
          <p:spPr>
            <a:xfrm flipV="1">
              <a:off x="5303043" y="3879759"/>
              <a:ext cx="4763" cy="9589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F2FE732-9C8E-B34D-BC57-0CBFEF886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87" y="2295525"/>
              <a:ext cx="0" cy="990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6BFF6234-B4B1-6B48-8441-F085B1F4F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7806" y="824754"/>
              <a:ext cx="0" cy="88022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カギ線コネクタ 12">
              <a:extLst>
                <a:ext uri="{FF2B5EF4-FFF2-40B4-BE49-F238E27FC236}">
                  <a16:creationId xmlns:a16="http://schemas.microsoft.com/office/drawing/2014/main" id="{C425F029-8D26-A142-9B68-01E67A4CC1F0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610888" y="3319790"/>
              <a:ext cx="1599162" cy="261610"/>
            </a:xfrm>
            <a:prstGeom prst="bentConnector3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カギ線コネクタ 13">
              <a:extLst>
                <a:ext uri="{FF2B5EF4-FFF2-40B4-BE49-F238E27FC236}">
                  <a16:creationId xmlns:a16="http://schemas.microsoft.com/office/drawing/2014/main" id="{22C62699-1DB4-CF4B-8B96-6FFA863923A9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 flipV="1">
              <a:off x="2610888" y="2000250"/>
              <a:ext cx="1599162" cy="131954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3F3D3C8-B30C-6A4F-B1F6-5AEF382E1EE1}"/>
                </a:ext>
              </a:extLst>
            </p:cNvPr>
            <p:cNvSpPr txBox="1"/>
            <p:nvPr/>
          </p:nvSpPr>
          <p:spPr>
            <a:xfrm>
              <a:off x="4427573" y="452338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Context </a:t>
              </a:r>
              <a:r>
                <a:rPr lang="en-US" altLang="ja-JP" b="1" dirty="0" err="1"/>
                <a:t>V</a:t>
              </a:r>
              <a:r>
                <a:rPr kumimoji="1" lang="en-US" altLang="ja-JP" b="1" dirty="0" err="1"/>
                <a:t>ecter</a:t>
              </a:r>
              <a:endParaRPr kumimoji="1" lang="ja-JP" alt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CCC3649-9D59-3C49-A756-20FB9616BF88}"/>
                    </a:ext>
                  </a:extLst>
                </p:cNvPr>
                <p:cNvSpPr txBox="1"/>
                <p:nvPr/>
              </p:nvSpPr>
              <p:spPr>
                <a:xfrm>
                  <a:off x="4768473" y="4867275"/>
                  <a:ext cx="1069139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𝑑𝑒𝑐𝑜𝑑𝑒𝑟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CCC3649-9D59-3C49-A756-20FB9616B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473" y="4867275"/>
                  <a:ext cx="1069139" cy="3742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913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56B7FE-033D-1D45-9DC1-9E7C528772AB}"/>
              </a:ext>
            </a:extLst>
          </p:cNvPr>
          <p:cNvSpPr txBox="1"/>
          <p:nvPr/>
        </p:nvSpPr>
        <p:spPr>
          <a:xfrm>
            <a:off x="41529" y="324638"/>
            <a:ext cx="24881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f</a:t>
            </a:r>
          </a:p>
          <a:p>
            <a:r>
              <a:rPr lang="en" altLang="ja-JP" dirty="0"/>
              <a:t>f &gt; : 1.0</a:t>
            </a:r>
          </a:p>
          <a:p>
            <a:r>
              <a:rPr lang="en" altLang="ja-JP" dirty="0"/>
              <a:t>1 &gt; : 0.17398714</a:t>
            </a:r>
          </a:p>
          <a:p>
            <a:r>
              <a:rPr lang="en" altLang="ja-JP" dirty="0"/>
              <a:t>( &gt; : 0.0753936</a:t>
            </a:r>
          </a:p>
          <a:p>
            <a:r>
              <a:rPr lang="en" altLang="ja-JP" dirty="0"/>
              <a:t>0 &gt; : 0.074519895</a:t>
            </a:r>
          </a:p>
          <a:p>
            <a:r>
              <a:rPr lang="en" altLang="ja-JP" dirty="0"/>
              <a:t>9 &gt; : 0.073732376</a:t>
            </a:r>
          </a:p>
          <a:p>
            <a:endParaRPr lang="en" altLang="ja-JP" dirty="0"/>
          </a:p>
          <a:p>
            <a:r>
              <a:rPr lang="en" altLang="ja-JP" dirty="0"/>
              <a:t>input -&gt; {</a:t>
            </a:r>
          </a:p>
          <a:p>
            <a:r>
              <a:rPr lang="en" altLang="ja-JP" dirty="0"/>
              <a:t>{ &gt; : 1.0</a:t>
            </a:r>
          </a:p>
          <a:p>
            <a:r>
              <a:rPr lang="en" altLang="ja-JP" dirty="0"/>
              <a:t>. &gt; : 0.13987027</a:t>
            </a:r>
          </a:p>
          <a:p>
            <a:r>
              <a:rPr lang="en" altLang="ja-JP" dirty="0"/>
              <a:t>5 &gt; : 0.09743428</a:t>
            </a:r>
          </a:p>
          <a:p>
            <a:r>
              <a:rPr lang="en" altLang="ja-JP" dirty="0"/>
              <a:t>= &gt; : 0.095088534</a:t>
            </a:r>
          </a:p>
          <a:p>
            <a:r>
              <a:rPr lang="en" altLang="ja-JP" dirty="0"/>
              <a:t>) &gt; : 0.08915341</a:t>
            </a:r>
          </a:p>
          <a:p>
            <a:endParaRPr lang="en" altLang="ja-JP" dirty="0"/>
          </a:p>
          <a:p>
            <a:r>
              <a:rPr lang="en" altLang="ja-JP" dirty="0"/>
              <a:t>input -&gt; }</a:t>
            </a:r>
          </a:p>
          <a:p>
            <a:r>
              <a:rPr lang="en" altLang="ja-JP" dirty="0"/>
              <a:t>} &gt; : 1.0</a:t>
            </a:r>
          </a:p>
          <a:p>
            <a:r>
              <a:rPr lang="en" altLang="ja-JP" dirty="0"/>
              <a:t>2 &gt; : 0.16118826</a:t>
            </a:r>
          </a:p>
          <a:p>
            <a:r>
              <a:rPr lang="en" altLang="ja-JP" dirty="0"/>
              <a:t>&lt;EOS&gt; &gt; : 0.0995764</a:t>
            </a:r>
          </a:p>
          <a:p>
            <a:r>
              <a:rPr lang="en" altLang="ja-JP" dirty="0"/>
              <a:t>. &gt; : 0.08879773</a:t>
            </a:r>
          </a:p>
          <a:p>
            <a:r>
              <a:rPr lang="en" altLang="ja-JP" dirty="0"/>
              <a:t>= &gt; : 0.07274125</a:t>
            </a:r>
          </a:p>
          <a:p>
            <a:r>
              <a:rPr lang="en-US" altLang="ja-JP" dirty="0"/>
              <a:t>74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1C93CC-0EBF-0E4B-BA95-57C7A2607D24}"/>
              </a:ext>
            </a:extLst>
          </p:cNvPr>
          <p:cNvSpPr txBox="1"/>
          <p:nvPr/>
        </p:nvSpPr>
        <p:spPr>
          <a:xfrm>
            <a:off x="2207348" y="0"/>
            <a:ext cx="274466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ja-JP" dirty="0"/>
          </a:p>
          <a:p>
            <a:r>
              <a:rPr lang="en" altLang="ja-JP" dirty="0"/>
              <a:t>input -&gt; (</a:t>
            </a:r>
          </a:p>
          <a:p>
            <a:r>
              <a:rPr lang="en" altLang="ja-JP" dirty="0"/>
              <a:t>( &gt; : 1.0</a:t>
            </a:r>
          </a:p>
          <a:p>
            <a:r>
              <a:rPr lang="en" altLang="ja-JP" dirty="0"/>
              <a:t>8 &gt; : 0.09469227</a:t>
            </a:r>
          </a:p>
          <a:p>
            <a:r>
              <a:rPr lang="en" altLang="ja-JP" dirty="0"/>
              <a:t>f &gt; : 0.0753936</a:t>
            </a:r>
          </a:p>
          <a:p>
            <a:r>
              <a:rPr lang="en" altLang="ja-JP" dirty="0"/>
              <a:t>1 &gt; : 0.041964278</a:t>
            </a:r>
          </a:p>
          <a:p>
            <a:r>
              <a:rPr lang="en" altLang="ja-JP" dirty="0"/>
              <a:t>&lt;EOS&gt; &gt; : 0.037387587</a:t>
            </a:r>
          </a:p>
          <a:p>
            <a:endParaRPr lang="en" altLang="ja-JP" dirty="0"/>
          </a:p>
          <a:p>
            <a:endParaRPr lang="en" altLang="ja-JP" dirty="0"/>
          </a:p>
          <a:p>
            <a:r>
              <a:rPr lang="en" altLang="ja-JP" dirty="0"/>
              <a:t>input -&gt; )</a:t>
            </a:r>
          </a:p>
          <a:p>
            <a:r>
              <a:rPr lang="en" altLang="ja-JP" dirty="0"/>
              <a:t>) &gt; : 1.0</a:t>
            </a:r>
          </a:p>
          <a:p>
            <a:r>
              <a:rPr lang="en" altLang="ja-JP" dirty="0"/>
              <a:t>+ &gt; : 0.09924331</a:t>
            </a:r>
          </a:p>
          <a:p>
            <a:r>
              <a:rPr lang="en" altLang="ja-JP" dirty="0"/>
              <a:t>9 &gt; : 0.09857762</a:t>
            </a:r>
          </a:p>
          <a:p>
            <a:r>
              <a:rPr lang="en" altLang="ja-JP" dirty="0"/>
              <a:t>6 &gt; : 0.097303286</a:t>
            </a:r>
          </a:p>
          <a:p>
            <a:r>
              <a:rPr lang="en" altLang="ja-JP" dirty="0"/>
              <a:t>1 &gt; : 0.092290804</a:t>
            </a:r>
          </a:p>
          <a:p>
            <a:endParaRPr lang="en" altLang="ja-JP" dirty="0"/>
          </a:p>
          <a:p>
            <a:r>
              <a:rPr lang="en" altLang="ja-JP" dirty="0"/>
              <a:t>input -&gt; x</a:t>
            </a:r>
          </a:p>
          <a:p>
            <a:r>
              <a:rPr lang="en" altLang="ja-JP" dirty="0"/>
              <a:t>x &gt; : 1.0</a:t>
            </a:r>
          </a:p>
          <a:p>
            <a:r>
              <a:rPr lang="en" altLang="ja-JP" dirty="0"/>
              <a:t>3 &gt; : 0.10958019</a:t>
            </a:r>
          </a:p>
          <a:p>
            <a:r>
              <a:rPr lang="en" altLang="ja-JP" dirty="0"/>
              <a:t>1 &gt; : 0.09617383</a:t>
            </a:r>
          </a:p>
          <a:p>
            <a:r>
              <a:rPr lang="en" altLang="ja-JP" dirty="0"/>
              <a:t>&lt;EOS&gt; &gt; : 0.06585052</a:t>
            </a:r>
          </a:p>
          <a:p>
            <a:r>
              <a:rPr lang="en" altLang="ja-JP" dirty="0"/>
              <a:t>4 &gt; : 0.04960839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D4E0FA-2287-5247-89D9-0C762483EB22}"/>
              </a:ext>
            </a:extLst>
          </p:cNvPr>
          <p:cNvSpPr txBox="1"/>
          <p:nvPr/>
        </p:nvSpPr>
        <p:spPr>
          <a:xfrm>
            <a:off x="4952010" y="0"/>
            <a:ext cx="266451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ja-JP" dirty="0"/>
          </a:p>
          <a:p>
            <a:r>
              <a:rPr lang="en" altLang="ja-JP" dirty="0"/>
              <a:t>input -&gt; =</a:t>
            </a:r>
          </a:p>
          <a:p>
            <a:r>
              <a:rPr lang="en" altLang="ja-JP" dirty="0"/>
              <a:t>= &gt; : 1.0</a:t>
            </a:r>
          </a:p>
          <a:p>
            <a:r>
              <a:rPr lang="en" altLang="ja-JP" dirty="0"/>
              <a:t>2 &gt; : 0.13625735</a:t>
            </a:r>
          </a:p>
          <a:p>
            <a:r>
              <a:rPr lang="en" altLang="ja-JP" dirty="0"/>
              <a:t>{ &gt; : 0.095088534</a:t>
            </a:r>
          </a:p>
          <a:p>
            <a:r>
              <a:rPr lang="en" altLang="ja-JP" dirty="0"/>
              <a:t>4 &gt; : 0.093133554</a:t>
            </a:r>
          </a:p>
          <a:p>
            <a:r>
              <a:rPr lang="en" altLang="ja-JP" dirty="0"/>
              <a:t>- &gt; : 0.08290612</a:t>
            </a:r>
          </a:p>
          <a:p>
            <a:endParaRPr lang="en" altLang="ja-JP" dirty="0"/>
          </a:p>
          <a:p>
            <a:r>
              <a:rPr lang="en" altLang="ja-JP" dirty="0"/>
              <a:t>input -&gt; +</a:t>
            </a:r>
          </a:p>
          <a:p>
            <a:r>
              <a:rPr lang="en" altLang="ja-JP" dirty="0"/>
              <a:t>+ &gt; : 1.0</a:t>
            </a:r>
          </a:p>
          <a:p>
            <a:r>
              <a:rPr lang="en" altLang="ja-JP" dirty="0"/>
              <a:t>4 &gt; : 0.12931207</a:t>
            </a:r>
          </a:p>
          <a:p>
            <a:r>
              <a:rPr lang="en" altLang="ja-JP" dirty="0"/>
              <a:t>7 &gt; : 0.12860014</a:t>
            </a:r>
          </a:p>
          <a:p>
            <a:r>
              <a:rPr lang="en" altLang="ja-JP" dirty="0"/>
              <a:t>) &gt; : 0.09924331</a:t>
            </a:r>
          </a:p>
          <a:p>
            <a:r>
              <a:rPr lang="en" altLang="ja-JP" dirty="0"/>
              <a:t>5 &gt; : 0.06933217</a:t>
            </a:r>
          </a:p>
          <a:p>
            <a:endParaRPr lang="en" altLang="ja-JP" dirty="0"/>
          </a:p>
          <a:p>
            <a:r>
              <a:rPr lang="en" altLang="ja-JP" dirty="0"/>
              <a:t>input -&gt; -</a:t>
            </a:r>
          </a:p>
          <a:p>
            <a:r>
              <a:rPr lang="en" altLang="ja-JP" dirty="0"/>
              <a:t>- &gt; : 1.0</a:t>
            </a:r>
          </a:p>
          <a:p>
            <a:r>
              <a:rPr lang="en" altLang="ja-JP" dirty="0"/>
              <a:t>7 &gt; : 0.13888691</a:t>
            </a:r>
          </a:p>
          <a:p>
            <a:r>
              <a:rPr lang="en" altLang="ja-JP" dirty="0"/>
              <a:t>2 &gt; : 0.1244827</a:t>
            </a:r>
          </a:p>
          <a:p>
            <a:r>
              <a:rPr lang="en" altLang="ja-JP" dirty="0"/>
              <a:t>&lt;UNK&gt; &gt; : 0.09517622</a:t>
            </a:r>
          </a:p>
          <a:p>
            <a:r>
              <a:rPr lang="en" altLang="ja-JP" dirty="0"/>
              <a:t>= &gt; : 0.08290612</a:t>
            </a:r>
          </a:p>
          <a:p>
            <a:endParaRPr lang="en" altLang="ja-JP" dirty="0"/>
          </a:p>
          <a:p>
            <a:endParaRPr lang="en" altLang="ja-JP" dirty="0"/>
          </a:p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DCF42E-ABF0-3043-A13F-E9E2C64BCEAC}"/>
              </a:ext>
            </a:extLst>
          </p:cNvPr>
          <p:cNvSpPr txBox="1"/>
          <p:nvPr/>
        </p:nvSpPr>
        <p:spPr>
          <a:xfrm>
            <a:off x="7438446" y="186138"/>
            <a:ext cx="261642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.</a:t>
            </a:r>
          </a:p>
          <a:p>
            <a:r>
              <a:rPr lang="en" altLang="ja-JP" dirty="0"/>
              <a:t>. &gt; : 1.0</a:t>
            </a:r>
          </a:p>
          <a:p>
            <a:r>
              <a:rPr lang="en" altLang="ja-JP" dirty="0"/>
              <a:t>&lt;EOS&gt; &gt; : 0.1587607</a:t>
            </a:r>
          </a:p>
          <a:p>
            <a:r>
              <a:rPr lang="en" altLang="ja-JP" dirty="0"/>
              <a:t>{ &gt; : 0.13987027</a:t>
            </a:r>
          </a:p>
          <a:p>
            <a:r>
              <a:rPr lang="en" altLang="ja-JP" dirty="0"/>
              <a:t>4 &gt; : 0.13893604</a:t>
            </a:r>
          </a:p>
          <a:p>
            <a:r>
              <a:rPr lang="en" altLang="ja-JP" dirty="0"/>
              <a:t>} &gt; : 0.08879773</a:t>
            </a:r>
          </a:p>
          <a:p>
            <a:endParaRPr lang="en" altLang="ja-JP" dirty="0"/>
          </a:p>
          <a:p>
            <a:r>
              <a:rPr lang="en" altLang="ja-JP" dirty="0"/>
              <a:t>input -&gt; 0</a:t>
            </a:r>
          </a:p>
          <a:p>
            <a:r>
              <a:rPr lang="en" altLang="ja-JP" dirty="0"/>
              <a:t>0 &gt; : 1.0</a:t>
            </a:r>
          </a:p>
          <a:p>
            <a:r>
              <a:rPr lang="en" altLang="ja-JP" dirty="0"/>
              <a:t>7 &gt; : 0.1502817</a:t>
            </a:r>
          </a:p>
          <a:p>
            <a:r>
              <a:rPr lang="en" altLang="ja-JP" dirty="0"/>
              <a:t>&lt;EOS&gt; &gt; : 0.09792947</a:t>
            </a:r>
          </a:p>
          <a:p>
            <a:r>
              <a:rPr lang="en" altLang="ja-JP" dirty="0"/>
              <a:t>9 &gt; : 0.084178284</a:t>
            </a:r>
          </a:p>
          <a:p>
            <a:r>
              <a:rPr lang="en" altLang="ja-JP" dirty="0"/>
              <a:t>- &gt; : 0.077697314</a:t>
            </a:r>
          </a:p>
          <a:p>
            <a:endParaRPr lang="en" altLang="ja-JP" dirty="0"/>
          </a:p>
          <a:p>
            <a:r>
              <a:rPr lang="en" altLang="ja-JP" dirty="0"/>
              <a:t>input -&gt; 1</a:t>
            </a:r>
          </a:p>
          <a:p>
            <a:r>
              <a:rPr lang="en" altLang="ja-JP" dirty="0"/>
              <a:t>1 &gt; : 1.0</a:t>
            </a:r>
          </a:p>
          <a:p>
            <a:r>
              <a:rPr lang="en" altLang="ja-JP" dirty="0"/>
              <a:t>f &gt; : 0.17398714</a:t>
            </a:r>
          </a:p>
          <a:p>
            <a:r>
              <a:rPr lang="en" altLang="ja-JP" dirty="0"/>
              <a:t>3 &gt; : 0.107833974</a:t>
            </a:r>
          </a:p>
          <a:p>
            <a:r>
              <a:rPr lang="en" altLang="ja-JP" dirty="0"/>
              <a:t>x &gt; : 0.09617383</a:t>
            </a:r>
          </a:p>
          <a:p>
            <a:r>
              <a:rPr lang="en" altLang="ja-JP" dirty="0"/>
              <a:t>) &gt; : 0.092290804</a:t>
            </a:r>
          </a:p>
          <a:p>
            <a:endParaRPr lang="en" altLang="ja-JP" dirty="0"/>
          </a:p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CE47FA-553A-B74F-A227-60735E886220}"/>
              </a:ext>
            </a:extLst>
          </p:cNvPr>
          <p:cNvSpPr txBox="1"/>
          <p:nvPr/>
        </p:nvSpPr>
        <p:spPr>
          <a:xfrm>
            <a:off x="9742439" y="138499"/>
            <a:ext cx="24080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2</a:t>
            </a:r>
          </a:p>
          <a:p>
            <a:r>
              <a:rPr lang="en" altLang="ja-JP" dirty="0"/>
              <a:t>2 &gt; : 1.0</a:t>
            </a:r>
          </a:p>
          <a:p>
            <a:r>
              <a:rPr lang="en" altLang="ja-JP" dirty="0"/>
              <a:t>&lt;UNK&gt; &gt; : 0.199631</a:t>
            </a:r>
          </a:p>
          <a:p>
            <a:r>
              <a:rPr lang="en" altLang="ja-JP" dirty="0"/>
              <a:t>} &gt; : 0.16118826</a:t>
            </a:r>
          </a:p>
          <a:p>
            <a:r>
              <a:rPr lang="en" altLang="ja-JP" dirty="0"/>
              <a:t>= &gt; : 0.13625735</a:t>
            </a:r>
          </a:p>
          <a:p>
            <a:r>
              <a:rPr lang="en" altLang="ja-JP" dirty="0"/>
              <a:t>- &gt; : 0.1244827</a:t>
            </a:r>
          </a:p>
          <a:p>
            <a:endParaRPr lang="en" altLang="ja-JP" dirty="0"/>
          </a:p>
          <a:p>
            <a:endParaRPr lang="en" altLang="ja-JP" dirty="0"/>
          </a:p>
          <a:p>
            <a:r>
              <a:rPr lang="en" altLang="ja-JP" dirty="0"/>
              <a:t>input -&gt; 3</a:t>
            </a:r>
          </a:p>
          <a:p>
            <a:r>
              <a:rPr lang="en" altLang="ja-JP" dirty="0"/>
              <a:t>3 &gt; : 1.0</a:t>
            </a:r>
          </a:p>
          <a:p>
            <a:r>
              <a:rPr lang="en" altLang="ja-JP" dirty="0"/>
              <a:t>x &gt; : 0.10958019</a:t>
            </a:r>
          </a:p>
          <a:p>
            <a:r>
              <a:rPr lang="en" altLang="ja-JP" dirty="0"/>
              <a:t>1 &gt; : 0.107833974</a:t>
            </a:r>
          </a:p>
          <a:p>
            <a:r>
              <a:rPr lang="en" altLang="ja-JP" dirty="0"/>
              <a:t>6 &gt; : 0.09221797</a:t>
            </a:r>
          </a:p>
          <a:p>
            <a:r>
              <a:rPr lang="en" altLang="ja-JP" dirty="0"/>
              <a:t>4 &gt; : 0.04106327</a:t>
            </a:r>
          </a:p>
          <a:p>
            <a:endParaRPr lang="en" altLang="ja-JP" dirty="0"/>
          </a:p>
          <a:p>
            <a:endParaRPr lang="en" altLang="ja-JP" dirty="0"/>
          </a:p>
          <a:p>
            <a:r>
              <a:rPr lang="en" altLang="ja-JP" dirty="0"/>
              <a:t>input -&gt; 4</a:t>
            </a:r>
          </a:p>
          <a:p>
            <a:r>
              <a:rPr lang="en" altLang="ja-JP" dirty="0"/>
              <a:t>4 &gt; : 1.0</a:t>
            </a:r>
          </a:p>
          <a:p>
            <a:r>
              <a:rPr lang="en" altLang="ja-JP" dirty="0"/>
              <a:t>5 &gt; : 0.17106494</a:t>
            </a:r>
          </a:p>
          <a:p>
            <a:r>
              <a:rPr lang="en" altLang="ja-JP" dirty="0"/>
              <a:t>. &gt; : 0.13893604</a:t>
            </a:r>
          </a:p>
          <a:p>
            <a:r>
              <a:rPr lang="en" altLang="ja-JP" dirty="0"/>
              <a:t>+ &gt; : 0.12931207</a:t>
            </a:r>
          </a:p>
          <a:p>
            <a:r>
              <a:rPr lang="en" altLang="ja-JP" dirty="0"/>
              <a:t>= &gt; : 0.093133554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5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3DA4F337-C037-1F4B-A20F-E34752968C53}"/>
              </a:ext>
            </a:extLst>
          </p:cNvPr>
          <p:cNvGrpSpPr/>
          <p:nvPr/>
        </p:nvGrpSpPr>
        <p:grpSpPr>
          <a:xfrm>
            <a:off x="244549" y="202018"/>
            <a:ext cx="11075862" cy="6114845"/>
            <a:chOff x="244549" y="202018"/>
            <a:chExt cx="11075862" cy="6114845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3FF1A4A-615F-0640-9998-4A4B68975159}"/>
                </a:ext>
              </a:extLst>
            </p:cNvPr>
            <p:cNvSpPr txBox="1"/>
            <p:nvPr/>
          </p:nvSpPr>
          <p:spPr>
            <a:xfrm>
              <a:off x="1717540" y="4659387"/>
              <a:ext cx="18473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8EC272E-1D98-8D43-A65D-7AA601A5CF8D}"/>
                </a:ext>
              </a:extLst>
            </p:cNvPr>
            <p:cNvSpPr/>
            <p:nvPr/>
          </p:nvSpPr>
          <p:spPr>
            <a:xfrm>
              <a:off x="352221" y="1084520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プリント</a:t>
              </a:r>
              <a:endParaRPr lang="en-US" altLang="ja-JP" sz="1200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90004D6-BCA3-664D-B5A3-3DFB7BF17E34}"/>
                </a:ext>
              </a:extLst>
            </p:cNvPr>
            <p:cNvSpPr txBox="1"/>
            <p:nvPr/>
          </p:nvSpPr>
          <p:spPr>
            <a:xfrm>
              <a:off x="244549" y="202018"/>
              <a:ext cx="4227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 err="1"/>
                <a:t>Exericises</a:t>
              </a:r>
              <a:r>
                <a:rPr lang="en" altLang="ja-JP" dirty="0"/>
                <a:t> </a:t>
              </a:r>
              <a:r>
                <a:rPr lang="en" altLang="ja-JP" dirty="0" err="1"/>
                <a:t>Vecter</a:t>
              </a:r>
              <a:r>
                <a:rPr lang="en" altLang="ja-JP" dirty="0"/>
                <a:t> Representation </a:t>
              </a:r>
              <a:r>
                <a:rPr lang="ja-JP" altLang="en-US"/>
                <a:t>概要</a:t>
              </a:r>
              <a:endParaRPr kumimoji="1" lang="ja-JP" altLang="en-US"/>
            </a:p>
          </p:txBody>
        </p:sp>
        <p:sp>
          <p:nvSpPr>
            <p:cNvPr id="5" name="右矢印 4">
              <a:extLst>
                <a:ext uri="{FF2B5EF4-FFF2-40B4-BE49-F238E27FC236}">
                  <a16:creationId xmlns:a16="http://schemas.microsoft.com/office/drawing/2014/main" id="{D11B44B8-B518-0145-8DCA-7486F4CE62C5}"/>
                </a:ext>
              </a:extLst>
            </p:cNvPr>
            <p:cNvSpPr/>
            <p:nvPr/>
          </p:nvSpPr>
          <p:spPr>
            <a:xfrm>
              <a:off x="1427420" y="1606441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メモ 8">
              <a:extLst>
                <a:ext uri="{FF2B5EF4-FFF2-40B4-BE49-F238E27FC236}">
                  <a16:creationId xmlns:a16="http://schemas.microsoft.com/office/drawing/2014/main" id="{07FB71C0-E842-AF49-BEEF-14021D6DCBAE}"/>
                </a:ext>
              </a:extLst>
            </p:cNvPr>
            <p:cNvSpPr/>
            <p:nvPr/>
          </p:nvSpPr>
          <p:spPr>
            <a:xfrm>
              <a:off x="4276947" y="1127976"/>
              <a:ext cx="917943" cy="1307805"/>
            </a:xfrm>
            <a:prstGeom prst="foldedCorner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.csv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4083411-5F09-D84C-B5F9-3CDFF74BE189}"/>
                </a:ext>
              </a:extLst>
            </p:cNvPr>
            <p:cNvSpPr txBox="1"/>
            <p:nvPr/>
          </p:nvSpPr>
          <p:spPr>
            <a:xfrm>
              <a:off x="3797943" y="253470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個人の正誤を記録した</a:t>
              </a:r>
              <a:endParaRPr kumimoji="1" lang="en-US" altLang="ja-JP" sz="1200" dirty="0"/>
            </a:p>
            <a:p>
              <a:pPr algn="ctr"/>
              <a:r>
                <a:rPr kumimoji="1" lang="en-US" altLang="ja-JP" sz="1200" dirty="0"/>
                <a:t>csv</a:t>
              </a:r>
              <a:r>
                <a:rPr kumimoji="1" lang="ja-JP" altLang="en-US" sz="1200"/>
                <a:t>ファイルを出力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6FA8801-1FDC-9849-99FF-8E26D0206142}"/>
                </a:ext>
              </a:extLst>
            </p:cNvPr>
            <p:cNvGrpSpPr/>
            <p:nvPr/>
          </p:nvGrpSpPr>
          <p:grpSpPr>
            <a:xfrm>
              <a:off x="2012212" y="1442793"/>
              <a:ext cx="1679944" cy="678171"/>
              <a:chOff x="2153092" y="2052085"/>
              <a:chExt cx="1932467" cy="678171"/>
            </a:xfrm>
          </p:grpSpPr>
          <p:sp>
            <p:nvSpPr>
              <p:cNvPr id="7" name="円柱 6">
                <a:extLst>
                  <a:ext uri="{FF2B5EF4-FFF2-40B4-BE49-F238E27FC236}">
                    <a16:creationId xmlns:a16="http://schemas.microsoft.com/office/drawing/2014/main" id="{862D8ACE-A2D6-9741-8191-9CAB3B641A81}"/>
                  </a:ext>
                </a:extLst>
              </p:cNvPr>
              <p:cNvSpPr/>
              <p:nvPr/>
            </p:nvSpPr>
            <p:spPr>
              <a:xfrm rot="5400000">
                <a:off x="2780239" y="1424936"/>
                <a:ext cx="678171" cy="1932467"/>
              </a:xfrm>
              <a:prstGeom prst="can">
                <a:avLst>
                  <a:gd name="adj" fmla="val 2343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95CE28E-0971-FF46-811F-6DC56FEB5466}"/>
                  </a:ext>
                </a:extLst>
              </p:cNvPr>
              <p:cNvSpPr txBox="1"/>
              <p:nvPr/>
            </p:nvSpPr>
            <p:spPr>
              <a:xfrm>
                <a:off x="2190787" y="2257477"/>
                <a:ext cx="1633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 err="1"/>
                  <a:t>OX_Discriminater</a:t>
                </a:r>
                <a:endParaRPr lang="ja-JP" altLang="en-US" sz="1400"/>
              </a:p>
            </p:txBody>
          </p:sp>
        </p:grpSp>
        <p:sp>
          <p:nvSpPr>
            <p:cNvPr id="8" name="右矢印 7">
              <a:extLst>
                <a:ext uri="{FF2B5EF4-FFF2-40B4-BE49-F238E27FC236}">
                  <a16:creationId xmlns:a16="http://schemas.microsoft.com/office/drawing/2014/main" id="{A8DC897F-2703-BE43-B18C-D9550E3167D3}"/>
                </a:ext>
              </a:extLst>
            </p:cNvPr>
            <p:cNvSpPr/>
            <p:nvPr/>
          </p:nvSpPr>
          <p:spPr>
            <a:xfrm>
              <a:off x="3630412" y="1606441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右矢印 12">
              <a:extLst>
                <a:ext uri="{FF2B5EF4-FFF2-40B4-BE49-F238E27FC236}">
                  <a16:creationId xmlns:a16="http://schemas.microsoft.com/office/drawing/2014/main" id="{34BC2AAD-6509-4944-BB8D-9B24488B96E3}"/>
                </a:ext>
              </a:extLst>
            </p:cNvPr>
            <p:cNvSpPr/>
            <p:nvPr/>
          </p:nvSpPr>
          <p:spPr>
            <a:xfrm>
              <a:off x="5271188" y="1605088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70C02CD-91D7-2943-A012-BD6ED434539A}"/>
                </a:ext>
              </a:extLst>
            </p:cNvPr>
            <p:cNvSpPr txBox="1"/>
            <p:nvPr/>
          </p:nvSpPr>
          <p:spPr>
            <a:xfrm>
              <a:off x="5664074" y="864203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間違えた問題をセレクト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1E94849-83DE-BA40-8487-AA30EFFFAFC5}"/>
                </a:ext>
              </a:extLst>
            </p:cNvPr>
            <p:cNvSpPr/>
            <p:nvPr/>
          </p:nvSpPr>
          <p:spPr>
            <a:xfrm>
              <a:off x="299058" y="4146695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Exericises</a:t>
              </a:r>
              <a:endParaRPr lang="en-US" altLang="ja-JP" sz="1200" dirty="0"/>
            </a:p>
            <a:p>
              <a:pPr algn="ctr"/>
              <a:r>
                <a:rPr lang="en-US" altLang="ja-JP" sz="1200" dirty="0"/>
                <a:t>List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EE5EB77-6A93-EB46-BB9E-6C0A09885DB5}"/>
                </a:ext>
              </a:extLst>
            </p:cNvPr>
            <p:cNvGrpSpPr/>
            <p:nvPr/>
          </p:nvGrpSpPr>
          <p:grpSpPr>
            <a:xfrm>
              <a:off x="1934679" y="4192873"/>
              <a:ext cx="1392732" cy="1302360"/>
              <a:chOff x="1628939" y="4464739"/>
              <a:chExt cx="1696476" cy="1306953"/>
            </a:xfrm>
          </p:grpSpPr>
          <p:sp>
            <p:nvSpPr>
              <p:cNvPr id="28" name="円柱 27">
                <a:extLst>
                  <a:ext uri="{FF2B5EF4-FFF2-40B4-BE49-F238E27FC236}">
                    <a16:creationId xmlns:a16="http://schemas.microsoft.com/office/drawing/2014/main" id="{5B2AAF24-06A7-8C43-B213-62D0629C7423}"/>
                  </a:ext>
                </a:extLst>
              </p:cNvPr>
              <p:cNvSpPr/>
              <p:nvPr/>
            </p:nvSpPr>
            <p:spPr>
              <a:xfrm rot="5400000">
                <a:off x="1855188" y="4301465"/>
                <a:ext cx="1306953" cy="1633501"/>
              </a:xfrm>
              <a:prstGeom prst="can">
                <a:avLst>
                  <a:gd name="adj" fmla="val 1765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E857AE5-C6CE-AA44-920E-0EF4B924386C}"/>
                  </a:ext>
                </a:extLst>
              </p:cNvPr>
              <p:cNvSpPr txBox="1"/>
              <p:nvPr/>
            </p:nvSpPr>
            <p:spPr>
              <a:xfrm>
                <a:off x="1628939" y="4802933"/>
                <a:ext cx="1527328" cy="648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/>
                  <a:t>Exericises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Encode</a:t>
                </a:r>
                <a:endParaRPr kumimoji="1" lang="ja-JP" altLang="en-US"/>
              </a:p>
            </p:txBody>
          </p:sp>
        </p:grpSp>
        <p:sp>
          <p:nvSpPr>
            <p:cNvPr id="34" name="右矢印 33">
              <a:extLst>
                <a:ext uri="{FF2B5EF4-FFF2-40B4-BE49-F238E27FC236}">
                  <a16:creationId xmlns:a16="http://schemas.microsoft.com/office/drawing/2014/main" id="{DAB84F85-802D-B541-B221-1FFC4454AC58}"/>
                </a:ext>
              </a:extLst>
            </p:cNvPr>
            <p:cNvSpPr/>
            <p:nvPr/>
          </p:nvSpPr>
          <p:spPr>
            <a:xfrm>
              <a:off x="1317481" y="4668616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右矢印 34">
              <a:extLst>
                <a:ext uri="{FF2B5EF4-FFF2-40B4-BE49-F238E27FC236}">
                  <a16:creationId xmlns:a16="http://schemas.microsoft.com/office/drawing/2014/main" id="{9F8A4608-761C-4E47-B8D7-221D6EB1AD9F}"/>
                </a:ext>
              </a:extLst>
            </p:cNvPr>
            <p:cNvSpPr/>
            <p:nvPr/>
          </p:nvSpPr>
          <p:spPr>
            <a:xfrm>
              <a:off x="3220228" y="4725249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D2713DF6-9FF9-7044-86AB-8384F63FA21F}"/>
                </a:ext>
              </a:extLst>
            </p:cNvPr>
            <p:cNvGrpSpPr/>
            <p:nvPr/>
          </p:nvGrpSpPr>
          <p:grpSpPr>
            <a:xfrm>
              <a:off x="3921976" y="3953307"/>
              <a:ext cx="584791" cy="1894758"/>
              <a:chOff x="5273303" y="4044689"/>
              <a:chExt cx="542261" cy="1894758"/>
            </a:xfrm>
          </p:grpSpPr>
          <p:sp>
            <p:nvSpPr>
              <p:cNvPr id="36" name="大かっこ 35">
                <a:extLst>
                  <a:ext uri="{FF2B5EF4-FFF2-40B4-BE49-F238E27FC236}">
                    <a16:creationId xmlns:a16="http://schemas.microsoft.com/office/drawing/2014/main" id="{90E6588C-3632-BF45-AC34-E624168B995B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625D3140-1EE8-F442-811B-EDB011EA174B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619CB63-8164-EF49-876F-2B04D31A2ADB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950DA057-3E70-E24F-9D9B-637A52181EC0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AAD43799-7EC1-2D46-AB95-B80FAE8ADDFB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F9FDEDF5-2BEE-EB48-B14A-8B280090814A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D1C99232-EEE3-EC49-8141-5856BA132C75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80AEFC32-670A-A748-99C1-4A6F4C5E6F83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8B6B4656-858E-F446-9868-CB5EC74BA72D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4DFC1E1-CB20-F546-A773-117973DC241C}"/>
                </a:ext>
              </a:extLst>
            </p:cNvPr>
            <p:cNvSpPr txBox="1"/>
            <p:nvPr/>
          </p:nvSpPr>
          <p:spPr>
            <a:xfrm>
              <a:off x="3235626" y="5947531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Exericises</a:t>
              </a:r>
              <a:r>
                <a:rPr kumimoji="1" lang="en-US" altLang="ja-JP" dirty="0"/>
                <a:t> </a:t>
              </a:r>
              <a:r>
                <a:rPr kumimoji="1" lang="en-US" altLang="ja-JP" dirty="0" err="1"/>
                <a:t>Vecter</a:t>
              </a:r>
              <a:endParaRPr kumimoji="1" lang="ja-JP" altLang="en-US"/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9C4ACDBA-3FB6-3246-8E4A-897F9EECD3C0}"/>
                </a:ext>
              </a:extLst>
            </p:cNvPr>
            <p:cNvGrpSpPr/>
            <p:nvPr/>
          </p:nvGrpSpPr>
          <p:grpSpPr>
            <a:xfrm flipV="1">
              <a:off x="4855066" y="3999853"/>
              <a:ext cx="194119" cy="1778002"/>
              <a:chOff x="5454434" y="4114899"/>
              <a:chExt cx="180001" cy="1778002"/>
            </a:xfrm>
          </p:grpSpPr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41C8B3CE-648E-154D-9C3B-C63A4B19C1EF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F91E47A7-E3C0-4E44-8DC8-F53AC1E90817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0D9ED9FA-6CB3-5941-8908-F647796F25AD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D7898C9E-EE48-C849-AE58-F2B08D83C8AA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42BBCB4E-E9E4-4647-BBCA-6290CE98FF74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6FBD6DAE-450A-B447-9A84-A6EEB41A1648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FEE12E8A-692C-854B-B10E-71E9586C8CC0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381E2791-05D6-7C4A-9FC5-9EE2E4980235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347FAFD2-5F65-0845-A0D6-865116B69E1D}"/>
                </a:ext>
              </a:extLst>
            </p:cNvPr>
            <p:cNvGrpSpPr/>
            <p:nvPr/>
          </p:nvGrpSpPr>
          <p:grpSpPr>
            <a:xfrm>
              <a:off x="5368247" y="3922619"/>
              <a:ext cx="584791" cy="1925446"/>
              <a:chOff x="5273303" y="4044689"/>
              <a:chExt cx="542261" cy="1894758"/>
            </a:xfrm>
          </p:grpSpPr>
          <p:sp>
            <p:nvSpPr>
              <p:cNvPr id="58" name="大かっこ 57">
                <a:extLst>
                  <a:ext uri="{FF2B5EF4-FFF2-40B4-BE49-F238E27FC236}">
                    <a16:creationId xmlns:a16="http://schemas.microsoft.com/office/drawing/2014/main" id="{1BCC367C-62C9-1243-88CE-FE603B98AE41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644FD49A-FD1A-074A-B04B-C1BD4DEF0FCA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AC434A8-3553-B040-995E-5943A4C93F08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567CCCC5-D1FF-2145-B704-E2E45957C1EE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C460F01F-53BC-DE45-AE7F-DAF6C5A738B2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52D063D7-F0DF-C040-A9AA-76F672B45D03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D391FBB-3C9E-7C4B-80D4-9C408C97CC76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199A587-DBD9-3442-8F57-FCD0A67AD5DE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A74C0523-FF5C-CA46-9D3D-4F6F080BE0A8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E36DBE63-FEE6-DF4B-8BC2-2D08E72C67CF}"/>
                </a:ext>
              </a:extLst>
            </p:cNvPr>
            <p:cNvSpPr/>
            <p:nvPr/>
          </p:nvSpPr>
          <p:spPr>
            <a:xfrm>
              <a:off x="6261668" y="4660140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BA79FCEA-4AF2-AA45-8F3D-E32552163D88}"/>
                </a:ext>
              </a:extLst>
            </p:cNvPr>
            <p:cNvSpPr/>
            <p:nvPr/>
          </p:nvSpPr>
          <p:spPr>
            <a:xfrm>
              <a:off x="7899303" y="4047503"/>
              <a:ext cx="180000" cy="180000"/>
            </a:xfrm>
            <a:prstGeom prst="ellipse">
              <a:avLst/>
            </a:prstGeom>
            <a:solidFill>
              <a:schemeClr val="accent6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9C81DDFD-B0C6-A14F-B2BD-F3CF73354C41}"/>
                </a:ext>
              </a:extLst>
            </p:cNvPr>
            <p:cNvSpPr/>
            <p:nvPr/>
          </p:nvSpPr>
          <p:spPr>
            <a:xfrm>
              <a:off x="8227471" y="4488616"/>
              <a:ext cx="180000" cy="1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3EF795C7-04A9-D84E-891B-6513ACAC3D32}"/>
                </a:ext>
              </a:extLst>
            </p:cNvPr>
            <p:cNvSpPr/>
            <p:nvPr/>
          </p:nvSpPr>
          <p:spPr>
            <a:xfrm>
              <a:off x="8079303" y="4299620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3DC43BD3-A1A5-C04B-BDBF-E9300F01FA6F}"/>
                </a:ext>
              </a:extLst>
            </p:cNvPr>
            <p:cNvSpPr/>
            <p:nvPr/>
          </p:nvSpPr>
          <p:spPr>
            <a:xfrm>
              <a:off x="7751135" y="428584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1D5AEF3-2A34-8349-A679-5549A1D4E3BD}"/>
                </a:ext>
              </a:extLst>
            </p:cNvPr>
            <p:cNvSpPr/>
            <p:nvPr/>
          </p:nvSpPr>
          <p:spPr>
            <a:xfrm>
              <a:off x="8498159" y="545956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>
              <a:extLst>
                <a:ext uri="{FF2B5EF4-FFF2-40B4-BE49-F238E27FC236}">
                  <a16:creationId xmlns:a16="http://schemas.microsoft.com/office/drawing/2014/main" id="{41BAC82D-4365-6E4C-9447-0A476EBA5BF6}"/>
                </a:ext>
              </a:extLst>
            </p:cNvPr>
            <p:cNvSpPr/>
            <p:nvPr/>
          </p:nvSpPr>
          <p:spPr>
            <a:xfrm>
              <a:off x="8298335" y="492101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573F3AEA-B49F-9144-9EE8-9D3B822F9759}"/>
                </a:ext>
              </a:extLst>
            </p:cNvPr>
            <p:cNvSpPr/>
            <p:nvPr/>
          </p:nvSpPr>
          <p:spPr>
            <a:xfrm>
              <a:off x="8883126" y="505970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E4476CBE-3918-2049-9919-9540FB8AE964}"/>
                </a:ext>
              </a:extLst>
            </p:cNvPr>
            <p:cNvSpPr/>
            <p:nvPr/>
          </p:nvSpPr>
          <p:spPr>
            <a:xfrm>
              <a:off x="8893758" y="4046873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A941F6A8-AAEF-DD44-A7C2-B2A28C66986C}"/>
                </a:ext>
              </a:extLst>
            </p:cNvPr>
            <p:cNvSpPr/>
            <p:nvPr/>
          </p:nvSpPr>
          <p:spPr>
            <a:xfrm>
              <a:off x="7352037" y="373639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F9218E8E-FBA9-7E47-8873-B14E1066E15E}"/>
                </a:ext>
              </a:extLst>
            </p:cNvPr>
            <p:cNvSpPr/>
            <p:nvPr/>
          </p:nvSpPr>
          <p:spPr>
            <a:xfrm>
              <a:off x="7442914" y="501101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829D0DBC-BE3A-FB4A-B234-7099F8D950C2}"/>
                </a:ext>
              </a:extLst>
            </p:cNvPr>
            <p:cNvSpPr/>
            <p:nvPr/>
          </p:nvSpPr>
          <p:spPr>
            <a:xfrm>
              <a:off x="7733972" y="3943844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曲折矢印 86">
              <a:extLst>
                <a:ext uri="{FF2B5EF4-FFF2-40B4-BE49-F238E27FC236}">
                  <a16:creationId xmlns:a16="http://schemas.microsoft.com/office/drawing/2014/main" id="{DB3FB081-5E2C-0343-975F-5D2EC33DB31C}"/>
                </a:ext>
              </a:extLst>
            </p:cNvPr>
            <p:cNvSpPr/>
            <p:nvPr/>
          </p:nvSpPr>
          <p:spPr>
            <a:xfrm rot="5400000">
              <a:off x="7494180" y="1682570"/>
              <a:ext cx="932888" cy="1035420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C3A70B0B-6D0D-D542-AD38-788B45D5C548}"/>
                </a:ext>
              </a:extLst>
            </p:cNvPr>
            <p:cNvGrpSpPr/>
            <p:nvPr/>
          </p:nvGrpSpPr>
          <p:grpSpPr>
            <a:xfrm>
              <a:off x="8553830" y="1563012"/>
              <a:ext cx="432000" cy="1548000"/>
              <a:chOff x="5273303" y="4044689"/>
              <a:chExt cx="542261" cy="1894758"/>
            </a:xfrm>
          </p:grpSpPr>
          <p:sp>
            <p:nvSpPr>
              <p:cNvPr id="89" name="大かっこ 88">
                <a:extLst>
                  <a:ext uri="{FF2B5EF4-FFF2-40B4-BE49-F238E27FC236}">
                    <a16:creationId xmlns:a16="http://schemas.microsoft.com/office/drawing/2014/main" id="{BB73313F-FB38-9C46-A642-7C5925CC9E8D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1A701AEB-1CE4-9444-818A-0CEDF29077D2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99F947E0-B248-7A4F-8335-CD2B037A4803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0C108F4D-D150-3A41-915D-67CEE3FA5766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6CD7CEF9-46C2-7442-895D-3553E5DD29F9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17F5AA1-2FD2-B74B-AA60-77EC33BCC6E7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11F4610A-FFC8-3540-A896-717D7E5AD243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CD628679-BA73-4949-90E1-E624B750B99B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E9583F42-21BB-AC4E-9437-2DC7DB3ACF6B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F7D71114-B72F-1C45-81B9-C87553B395E1}"/>
                </a:ext>
              </a:extLst>
            </p:cNvPr>
            <p:cNvSpPr txBox="1"/>
            <p:nvPr/>
          </p:nvSpPr>
          <p:spPr>
            <a:xfrm>
              <a:off x="5910654" y="52644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/>
                <a:t>次元を圧縮して</a:t>
              </a:r>
              <a:endParaRPr lang="en-US" altLang="ja-JP" sz="1200" dirty="0"/>
            </a:p>
            <a:p>
              <a:pPr algn="ctr"/>
              <a:r>
                <a:rPr lang="ja-JP" altLang="en-US" sz="1200"/>
                <a:t>平面状に</a:t>
              </a:r>
              <a:r>
                <a:rPr lang="en-US" altLang="ja-JP" sz="1200" dirty="0"/>
                <a:t>drop</a:t>
              </a:r>
              <a:endParaRPr kumimoji="1" lang="ja-JP" altLang="en-US" sz="1200"/>
            </a:p>
          </p:txBody>
        </p:sp>
        <p:sp>
          <p:nvSpPr>
            <p:cNvPr id="99" name="線吹き出し 2 98">
              <a:extLst>
                <a:ext uri="{FF2B5EF4-FFF2-40B4-BE49-F238E27FC236}">
                  <a16:creationId xmlns:a16="http://schemas.microsoft.com/office/drawing/2014/main" id="{1D5AA696-5035-874B-8EE8-82EDC3A51C12}"/>
                </a:ext>
              </a:extLst>
            </p:cNvPr>
            <p:cNvSpPr/>
            <p:nvPr/>
          </p:nvSpPr>
          <p:spPr>
            <a:xfrm>
              <a:off x="9073758" y="3290837"/>
              <a:ext cx="783275" cy="392270"/>
            </a:xfrm>
            <a:prstGeom prst="callout2">
              <a:avLst>
                <a:gd name="adj1" fmla="val 48756"/>
                <a:gd name="adj2" fmla="val -6976"/>
                <a:gd name="adj3" fmla="val 282978"/>
                <a:gd name="adj4" fmla="val -20053"/>
                <a:gd name="adj5" fmla="val 290517"/>
                <a:gd name="adj6" fmla="val -1068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tx1"/>
                  </a:solidFill>
                </a:rPr>
                <a:t>間違え</a:t>
              </a:r>
              <a:r>
                <a:rPr lang="ja-JP" altLang="en-US" sz="1050">
                  <a:solidFill>
                    <a:schemeClr val="tx1"/>
                  </a:solidFill>
                </a:rPr>
                <a:t>た問題</a:t>
              </a:r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0" name="線吹き出し 2 99">
              <a:extLst>
                <a:ext uri="{FF2B5EF4-FFF2-40B4-BE49-F238E27FC236}">
                  <a16:creationId xmlns:a16="http://schemas.microsoft.com/office/drawing/2014/main" id="{7058A0F2-0CC5-1743-AF76-0FB948B4E0D3}"/>
                </a:ext>
              </a:extLst>
            </p:cNvPr>
            <p:cNvSpPr/>
            <p:nvPr/>
          </p:nvSpPr>
          <p:spPr>
            <a:xfrm>
              <a:off x="8356953" y="5867710"/>
              <a:ext cx="1253610" cy="449153"/>
            </a:xfrm>
            <a:prstGeom prst="callout2">
              <a:avLst>
                <a:gd name="adj1" fmla="val 51466"/>
                <a:gd name="adj2" fmla="val -4261"/>
                <a:gd name="adj3" fmla="val 48193"/>
                <a:gd name="adj4" fmla="val -29575"/>
                <a:gd name="adj5" fmla="val -254592"/>
                <a:gd name="adj6" fmla="val -89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tx1"/>
                  </a:solidFill>
                </a:rPr>
                <a:t>間違えた問題の類題（仮説）</a:t>
              </a: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D8EFEAE3-0123-D340-A488-7A329FF71572}"/>
                </a:ext>
              </a:extLst>
            </p:cNvPr>
            <p:cNvGrpSpPr/>
            <p:nvPr/>
          </p:nvGrpSpPr>
          <p:grpSpPr>
            <a:xfrm>
              <a:off x="5905883" y="1225011"/>
              <a:ext cx="1392732" cy="1302360"/>
              <a:chOff x="1628939" y="4464739"/>
              <a:chExt cx="1696476" cy="1306953"/>
            </a:xfrm>
          </p:grpSpPr>
          <p:sp>
            <p:nvSpPr>
              <p:cNvPr id="102" name="円柱 101">
                <a:extLst>
                  <a:ext uri="{FF2B5EF4-FFF2-40B4-BE49-F238E27FC236}">
                    <a16:creationId xmlns:a16="http://schemas.microsoft.com/office/drawing/2014/main" id="{C2A2E585-B414-FC40-9B7B-661D89EBBF10}"/>
                  </a:ext>
                </a:extLst>
              </p:cNvPr>
              <p:cNvSpPr/>
              <p:nvPr/>
            </p:nvSpPr>
            <p:spPr>
              <a:xfrm rot="5400000">
                <a:off x="1855188" y="4301465"/>
                <a:ext cx="1306953" cy="1633501"/>
              </a:xfrm>
              <a:prstGeom prst="can">
                <a:avLst>
                  <a:gd name="adj" fmla="val 1765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71170D5-C9F3-B34E-BD17-DCA563242771}"/>
                  </a:ext>
                </a:extLst>
              </p:cNvPr>
              <p:cNvSpPr txBox="1"/>
              <p:nvPr/>
            </p:nvSpPr>
            <p:spPr>
              <a:xfrm>
                <a:off x="1628939" y="4802933"/>
                <a:ext cx="1527328" cy="648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/>
                  <a:t>Exericises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Encode</a:t>
                </a:r>
                <a:endParaRPr kumimoji="1" lang="ja-JP" altLang="en-US"/>
              </a:p>
            </p:txBody>
          </p:sp>
        </p:grpSp>
        <p:sp>
          <p:nvSpPr>
            <p:cNvPr id="104" name="右矢印 103">
              <a:extLst>
                <a:ext uri="{FF2B5EF4-FFF2-40B4-BE49-F238E27FC236}">
                  <a16:creationId xmlns:a16="http://schemas.microsoft.com/office/drawing/2014/main" id="{091FCCFC-5287-7943-8A29-9FD21EDE7F67}"/>
                </a:ext>
              </a:extLst>
            </p:cNvPr>
            <p:cNvSpPr/>
            <p:nvPr/>
          </p:nvSpPr>
          <p:spPr>
            <a:xfrm>
              <a:off x="9688918" y="4370906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E6C39EC-3D44-0140-8EDA-E8A6E3D0AE47}"/>
                </a:ext>
              </a:extLst>
            </p:cNvPr>
            <p:cNvSpPr/>
            <p:nvPr/>
          </p:nvSpPr>
          <p:spPr>
            <a:xfrm>
              <a:off x="10386094" y="3826396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苦手対策</a:t>
              </a:r>
              <a:endParaRPr lang="en-US" altLang="ja-JP" sz="1200" dirty="0"/>
            </a:p>
            <a:p>
              <a:pPr algn="ctr"/>
              <a:r>
                <a:rPr lang="ja-JP" altLang="en-US" sz="1200"/>
                <a:t>プリント</a:t>
              </a:r>
              <a:endParaRPr lang="en-US" altLang="ja-JP" sz="1200" dirty="0"/>
            </a:p>
          </p:txBody>
        </p:sp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4A0EDC0-5128-F94A-8D87-B27782C20100}"/>
              </a:ext>
            </a:extLst>
          </p:cNvPr>
          <p:cNvCxnSpPr/>
          <p:nvPr/>
        </p:nvCxnSpPr>
        <p:spPr>
          <a:xfrm flipH="1" flipV="1">
            <a:off x="7296377" y="3505632"/>
            <a:ext cx="0" cy="20880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AEE9F03-205A-B144-AC68-5286E1A6FC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3752" y="4341866"/>
            <a:ext cx="0" cy="20880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5C0F0C-9402-5948-85A2-C4FA8F824398}"/>
              </a:ext>
            </a:extLst>
          </p:cNvPr>
          <p:cNvSpPr txBox="1"/>
          <p:nvPr/>
        </p:nvSpPr>
        <p:spPr>
          <a:xfrm>
            <a:off x="558140" y="130627"/>
            <a:ext cx="258115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5</a:t>
            </a:r>
          </a:p>
          <a:p>
            <a:r>
              <a:rPr lang="en" altLang="ja-JP" dirty="0"/>
              <a:t>5  : 1.0</a:t>
            </a:r>
          </a:p>
          <a:p>
            <a:r>
              <a:rPr lang="en" altLang="ja-JP" dirty="0"/>
              <a:t>4  : 0.17106494</a:t>
            </a:r>
          </a:p>
          <a:p>
            <a:r>
              <a:rPr lang="en" altLang="ja-JP" dirty="0"/>
              <a:t>9  : 0.14783658</a:t>
            </a:r>
          </a:p>
          <a:p>
            <a:r>
              <a:rPr lang="en" altLang="ja-JP" dirty="0"/>
              <a:t>8  : 0.101983085</a:t>
            </a:r>
          </a:p>
          <a:p>
            <a:r>
              <a:rPr lang="en" altLang="ja-JP" dirty="0"/>
              <a:t>{  : 0.09743428</a:t>
            </a:r>
          </a:p>
          <a:p>
            <a:endParaRPr lang="en" altLang="ja-JP" dirty="0"/>
          </a:p>
          <a:p>
            <a:r>
              <a:rPr lang="en" altLang="ja-JP" dirty="0"/>
              <a:t>input -&gt; 6</a:t>
            </a:r>
          </a:p>
          <a:p>
            <a:r>
              <a:rPr lang="en" altLang="ja-JP" dirty="0"/>
              <a:t>6  : 1.0</a:t>
            </a:r>
          </a:p>
          <a:p>
            <a:r>
              <a:rPr lang="en" altLang="ja-JP" dirty="0"/>
              <a:t>&lt;UNK&gt;	: 0.18014975</a:t>
            </a:r>
          </a:p>
          <a:p>
            <a:r>
              <a:rPr lang="en" altLang="ja-JP" dirty="0"/>
              <a:t>7	: 0.100414015</a:t>
            </a:r>
          </a:p>
          <a:p>
            <a:r>
              <a:rPr lang="en" altLang="ja-JP" dirty="0"/>
              <a:t>)  	: 0.097303286</a:t>
            </a:r>
          </a:p>
          <a:p>
            <a:r>
              <a:rPr lang="en" altLang="ja-JP" dirty="0"/>
              <a:t>3 	: 0.09221797</a:t>
            </a:r>
          </a:p>
          <a:p>
            <a:endParaRPr lang="en" altLang="ja-JP" dirty="0"/>
          </a:p>
          <a:p>
            <a:endParaRPr lang="en" altLang="ja-JP" dirty="0"/>
          </a:p>
          <a:p>
            <a:r>
              <a:rPr lang="en" altLang="ja-JP" dirty="0"/>
              <a:t>input -&gt; 7</a:t>
            </a:r>
          </a:p>
          <a:p>
            <a:r>
              <a:rPr lang="en" altLang="ja-JP" dirty="0"/>
              <a:t>7 	: 1.0</a:t>
            </a:r>
          </a:p>
          <a:p>
            <a:r>
              <a:rPr lang="en" altLang="ja-JP" dirty="0"/>
              <a:t>0 	: 0.1502817</a:t>
            </a:r>
          </a:p>
          <a:p>
            <a:r>
              <a:rPr lang="en" altLang="ja-JP" dirty="0"/>
              <a:t>- 	: 0.13888691</a:t>
            </a:r>
          </a:p>
          <a:p>
            <a:r>
              <a:rPr lang="en" altLang="ja-JP" dirty="0"/>
              <a:t>+ 	: 0.12860014</a:t>
            </a:r>
          </a:p>
          <a:p>
            <a:r>
              <a:rPr lang="en" altLang="ja-JP" dirty="0"/>
              <a:t>6 	: 0.100414015</a:t>
            </a:r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D2766D-E8C0-314C-8AB0-89C98F6B6E62}"/>
              </a:ext>
            </a:extLst>
          </p:cNvPr>
          <p:cNvSpPr txBox="1"/>
          <p:nvPr/>
        </p:nvSpPr>
        <p:spPr>
          <a:xfrm>
            <a:off x="3431488" y="130627"/>
            <a:ext cx="25811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8</a:t>
            </a:r>
          </a:p>
          <a:p>
            <a:r>
              <a:rPr lang="en" altLang="ja-JP" dirty="0"/>
              <a:t>8 	: 1.0</a:t>
            </a:r>
          </a:p>
          <a:p>
            <a:r>
              <a:rPr lang="en" altLang="ja-JP" dirty="0"/>
              <a:t>9 	:0.11858558</a:t>
            </a:r>
          </a:p>
          <a:p>
            <a:r>
              <a:rPr lang="en" altLang="ja-JP" dirty="0"/>
              <a:t>&lt;UNK&gt; 	:0.10947606</a:t>
            </a:r>
          </a:p>
          <a:p>
            <a:r>
              <a:rPr lang="en" altLang="ja-JP" dirty="0"/>
              <a:t>5 	: 0.101983085</a:t>
            </a:r>
          </a:p>
          <a:p>
            <a:r>
              <a:rPr lang="en" altLang="ja-JP" dirty="0"/>
              <a:t>( 	: 0.09469227</a:t>
            </a:r>
          </a:p>
          <a:p>
            <a:endParaRPr lang="en" altLang="ja-JP" dirty="0"/>
          </a:p>
          <a:p>
            <a:r>
              <a:rPr lang="en" altLang="ja-JP" dirty="0"/>
              <a:t>input -&gt; 9</a:t>
            </a:r>
          </a:p>
          <a:p>
            <a:r>
              <a:rPr lang="en" altLang="ja-JP" dirty="0"/>
              <a:t>9 	: 1.0</a:t>
            </a:r>
          </a:p>
          <a:p>
            <a:r>
              <a:rPr lang="en" altLang="ja-JP" dirty="0"/>
              <a:t>5 	: 0.14783658</a:t>
            </a:r>
          </a:p>
          <a:p>
            <a:r>
              <a:rPr lang="en" altLang="ja-JP" dirty="0"/>
              <a:t>8 	: 0.11858558</a:t>
            </a:r>
          </a:p>
          <a:p>
            <a:r>
              <a:rPr lang="en" altLang="ja-JP" dirty="0"/>
              <a:t>) 	: 0.09857762</a:t>
            </a:r>
          </a:p>
          <a:p>
            <a:r>
              <a:rPr lang="en" altLang="ja-JP" dirty="0"/>
              <a:t>0 	: 0.084178284</a:t>
            </a:r>
          </a:p>
          <a:p>
            <a:endParaRPr lang="en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ED344-5330-F648-99E5-19FAED0311A0}"/>
              </a:ext>
            </a:extLst>
          </p:cNvPr>
          <p:cNvSpPr txBox="1"/>
          <p:nvPr/>
        </p:nvSpPr>
        <p:spPr>
          <a:xfrm>
            <a:off x="6304835" y="130627"/>
            <a:ext cx="27441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input -&gt; &lt;EOS&gt;</a:t>
            </a:r>
          </a:p>
          <a:p>
            <a:r>
              <a:rPr lang="en" altLang="ja-JP" dirty="0"/>
              <a:t>&lt;EOS&gt; 	: 1.0</a:t>
            </a:r>
          </a:p>
          <a:p>
            <a:r>
              <a:rPr lang="en" altLang="ja-JP" dirty="0"/>
              <a:t>. 	: 0.1587607</a:t>
            </a:r>
          </a:p>
          <a:p>
            <a:r>
              <a:rPr lang="en" altLang="ja-JP" dirty="0"/>
              <a:t>} 	: 0.0995764</a:t>
            </a:r>
          </a:p>
          <a:p>
            <a:r>
              <a:rPr lang="en" altLang="ja-JP" dirty="0"/>
              <a:t>0 	: 0.09792947</a:t>
            </a:r>
          </a:p>
          <a:p>
            <a:r>
              <a:rPr lang="en" altLang="ja-JP" dirty="0"/>
              <a:t>) 	: 0.09064378</a:t>
            </a:r>
          </a:p>
          <a:p>
            <a:endParaRPr lang="en" altLang="ja-JP" dirty="0"/>
          </a:p>
          <a:p>
            <a:r>
              <a:rPr lang="en" altLang="ja-JP" dirty="0"/>
              <a:t>input -&gt; &lt;UNK&gt;</a:t>
            </a:r>
          </a:p>
          <a:p>
            <a:r>
              <a:rPr lang="en" altLang="ja-JP" dirty="0"/>
              <a:t>&lt;UNK&gt; 	 : 1.0</a:t>
            </a:r>
          </a:p>
          <a:p>
            <a:r>
              <a:rPr lang="en" altLang="ja-JP" dirty="0"/>
              <a:t>2 	 : 0.199631</a:t>
            </a:r>
          </a:p>
          <a:p>
            <a:r>
              <a:rPr lang="en" altLang="ja-JP" dirty="0"/>
              <a:t>6 	 : 0.18014975</a:t>
            </a:r>
          </a:p>
          <a:p>
            <a:r>
              <a:rPr lang="en" altLang="ja-JP" dirty="0"/>
              <a:t>8 	 : 0.10947606</a:t>
            </a:r>
          </a:p>
          <a:p>
            <a:r>
              <a:rPr lang="en" altLang="ja-JP"/>
              <a:t>- 	 </a:t>
            </a:r>
            <a:r>
              <a:rPr lang="en" altLang="ja-JP" dirty="0"/>
              <a:t>: 0.09517622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57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7C352BF-2849-5C48-9412-C3C0D40D04A7}"/>
              </a:ext>
            </a:extLst>
          </p:cNvPr>
          <p:cNvGrpSpPr/>
          <p:nvPr/>
        </p:nvGrpSpPr>
        <p:grpSpPr>
          <a:xfrm>
            <a:off x="4486275" y="519267"/>
            <a:ext cx="7080089" cy="5700349"/>
            <a:chOff x="4486275" y="519267"/>
            <a:chExt cx="7080089" cy="5700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4AF6F172-F69A-3A4E-9272-292726E3B206}"/>
                    </a:ext>
                  </a:extLst>
                </p:cNvPr>
                <p:cNvSpPr/>
                <p:nvPr/>
              </p:nvSpPr>
              <p:spPr>
                <a:xfrm>
                  <a:off x="4592483" y="519267"/>
                  <a:ext cx="6973881" cy="570034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kumimoji="1" lang="en-US" altLang="ja-JP" sz="3600" dirty="0">
                      <a:solidFill>
                        <a:schemeClr val="tx1"/>
                      </a:solidFill>
                    </a:rPr>
                    <a:t>Skip-Gram(</a:t>
                  </a:r>
                  <a:r>
                    <a:rPr kumimoji="1" lang="en-US" altLang="ja-JP" sz="3600" dirty="0" err="1">
                      <a:solidFill>
                        <a:schemeClr val="tx1"/>
                      </a:solidFill>
                    </a:rPr>
                    <a:t>windowsize</a:t>
                  </a:r>
                  <a:r>
                    <a:rPr kumimoji="1" lang="en-US" altLang="ja-JP" sz="3600" dirty="0">
                      <a:solidFill>
                        <a:schemeClr val="tx1"/>
                      </a:solidFill>
                    </a:rPr>
                    <a:t> = 1)</a:t>
                  </a:r>
                </a:p>
                <a:p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kumimoji="1" lang="en-US" altLang="ja-JP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kumimoji="1" lang="en-US" altLang="ja-JP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ja-JP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は単語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ja-JP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は単語数</m:t>
                        </m:r>
                      </m:oMath>
                    </m:oMathPara>
                  </a14:m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4AF6F172-F69A-3A4E-9272-292726E3B2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483" y="519267"/>
                  <a:ext cx="6973881" cy="5700349"/>
                </a:xfrm>
                <a:prstGeom prst="rect">
                  <a:avLst/>
                </a:prstGeom>
                <a:blipFill>
                  <a:blip r:embed="rId2"/>
                  <a:stretch>
                    <a:fillRect l="-2541" t="-1552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C327BEF-F10D-F54F-849B-E294C54353BA}"/>
                </a:ext>
              </a:extLst>
            </p:cNvPr>
            <p:cNvSpPr/>
            <p:nvPr/>
          </p:nvSpPr>
          <p:spPr>
            <a:xfrm>
              <a:off x="4638570" y="3922211"/>
              <a:ext cx="503375" cy="10531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>
                  <a:solidFill>
                    <a:schemeClr val="tx1"/>
                  </a:solidFill>
                </a:rPr>
                <a:t>Wt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5BD4BA8-B11B-334A-9557-1C6A54F853E8}"/>
                </a:ext>
              </a:extLst>
            </p:cNvPr>
            <p:cNvSpPr/>
            <p:nvPr/>
          </p:nvSpPr>
          <p:spPr>
            <a:xfrm>
              <a:off x="5356625" y="4196801"/>
              <a:ext cx="1159886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4947B59-5DD0-4543-A333-11F5DC0C02AC}"/>
                </a:ext>
              </a:extLst>
            </p:cNvPr>
            <p:cNvCxnSpPr>
              <a:cxnSpLocks/>
              <a:stCxn id="60" idx="2"/>
              <a:endCxn id="41" idx="0"/>
            </p:cNvCxnSpPr>
            <p:nvPr/>
          </p:nvCxnSpPr>
          <p:spPr>
            <a:xfrm>
              <a:off x="5936567" y="3907354"/>
              <a:ext cx="1" cy="28944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D44B6E3-C07C-CB49-8465-5DE48E223651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 flipV="1">
              <a:off x="5141945" y="4448800"/>
              <a:ext cx="214680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D4158CE-184D-D643-BCC8-7F94D260E14C}"/>
                </a:ext>
              </a:extLst>
            </p:cNvPr>
            <p:cNvCxnSpPr>
              <a:cxnSpLocks/>
              <a:stCxn id="41" idx="3"/>
              <a:endCxn id="59" idx="1"/>
            </p:cNvCxnSpPr>
            <p:nvPr/>
          </p:nvCxnSpPr>
          <p:spPr>
            <a:xfrm flipV="1">
              <a:off x="6516511" y="3643433"/>
              <a:ext cx="742422" cy="80536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3F736A92-7C76-8749-84A3-D4361345FFB3}"/>
                </a:ext>
              </a:extLst>
            </p:cNvPr>
            <p:cNvCxnSpPr>
              <a:cxnSpLocks/>
              <a:stCxn id="41" idx="3"/>
              <a:endCxn id="52" idx="1"/>
            </p:cNvCxnSpPr>
            <p:nvPr/>
          </p:nvCxnSpPr>
          <p:spPr>
            <a:xfrm>
              <a:off x="6516511" y="4448801"/>
              <a:ext cx="742422" cy="110427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9286F0ED-2369-DD43-9FF0-EB7040F2385C}"/>
                </a:ext>
              </a:extLst>
            </p:cNvPr>
            <p:cNvCxnSpPr>
              <a:cxnSpLocks/>
              <a:stCxn id="61" idx="0"/>
              <a:endCxn id="59" idx="2"/>
            </p:cNvCxnSpPr>
            <p:nvPr/>
          </p:nvCxnSpPr>
          <p:spPr>
            <a:xfrm flipV="1">
              <a:off x="7838876" y="3972552"/>
              <a:ext cx="0" cy="29566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F9CC0FE-2C76-414A-B812-A17245429941}"/>
                </a:ext>
              </a:extLst>
            </p:cNvPr>
            <p:cNvSpPr/>
            <p:nvPr/>
          </p:nvSpPr>
          <p:spPr>
            <a:xfrm>
              <a:off x="7258933" y="5223953"/>
              <a:ext cx="1159886" cy="658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18E5FEAA-A775-D14E-AE56-F7A86C1BD519}"/>
                </a:ext>
              </a:extLst>
            </p:cNvPr>
            <p:cNvCxnSpPr>
              <a:cxnSpLocks/>
              <a:stCxn id="59" idx="3"/>
              <a:endCxn id="54" idx="1"/>
            </p:cNvCxnSpPr>
            <p:nvPr/>
          </p:nvCxnSpPr>
          <p:spPr>
            <a:xfrm>
              <a:off x="8418819" y="3643433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A2AB1C9-D0C2-CE44-972F-44B61ECC39A1}"/>
                </a:ext>
              </a:extLst>
            </p:cNvPr>
            <p:cNvSpPr/>
            <p:nvPr/>
          </p:nvSpPr>
          <p:spPr>
            <a:xfrm>
              <a:off x="8890052" y="3369442"/>
              <a:ext cx="754012" cy="547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Soft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max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F4D4181-4468-2F45-9154-B56A83A6C1ED}"/>
                </a:ext>
              </a:extLst>
            </p:cNvPr>
            <p:cNvSpPr/>
            <p:nvPr/>
          </p:nvSpPr>
          <p:spPr>
            <a:xfrm>
              <a:off x="4486275" y="2649006"/>
              <a:ext cx="96156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onehot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E8ECC25-D892-3B4D-82DD-DA8AFBB3BF51}"/>
                </a:ext>
              </a:extLst>
            </p:cNvPr>
            <p:cNvSpPr/>
            <p:nvPr/>
          </p:nvSpPr>
          <p:spPr>
            <a:xfrm>
              <a:off x="10115297" y="3327662"/>
              <a:ext cx="115988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Wt-1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16C1B164-9A83-9344-9491-D24E2068DBCF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9644064" y="3643433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C525446-4ED5-1740-9192-1DD1D3C66EDA}"/>
                </a:ext>
              </a:extLst>
            </p:cNvPr>
            <p:cNvCxnSpPr>
              <a:cxnSpLocks/>
              <a:stCxn id="61" idx="2"/>
              <a:endCxn id="52" idx="0"/>
            </p:cNvCxnSpPr>
            <p:nvPr/>
          </p:nvCxnSpPr>
          <p:spPr>
            <a:xfrm>
              <a:off x="7838876" y="4753930"/>
              <a:ext cx="0" cy="47002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6B1F9255-6A6F-C741-802D-143AF3A392D6}"/>
                </a:ext>
              </a:extLst>
            </p:cNvPr>
            <p:cNvSpPr/>
            <p:nvPr/>
          </p:nvSpPr>
          <p:spPr>
            <a:xfrm>
              <a:off x="7460876" y="4268217"/>
              <a:ext cx="756000" cy="4857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Wout</a:t>
              </a:r>
              <a:endParaRPr kumimoji="1" lang="ja-JP" altLang="en-US"/>
            </a:p>
          </p:txBody>
        </p:sp>
        <p:sp>
          <p:nvSpPr>
            <p:cNvPr id="60" name="角丸四角形 59">
              <a:extLst>
                <a:ext uri="{FF2B5EF4-FFF2-40B4-BE49-F238E27FC236}">
                  <a16:creationId xmlns:a16="http://schemas.microsoft.com/office/drawing/2014/main" id="{9EA54DC4-E028-8543-A708-C816E38757AD}"/>
                </a:ext>
              </a:extLst>
            </p:cNvPr>
            <p:cNvSpPr/>
            <p:nvPr/>
          </p:nvSpPr>
          <p:spPr>
            <a:xfrm>
              <a:off x="5594966" y="3421642"/>
              <a:ext cx="683202" cy="4857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</a:t>
              </a:r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36689802-DC70-3948-95D1-C61AFC112AB5}"/>
                </a:ext>
              </a:extLst>
            </p:cNvPr>
            <p:cNvSpPr/>
            <p:nvPr/>
          </p:nvSpPr>
          <p:spPr>
            <a:xfrm>
              <a:off x="7258933" y="3314314"/>
              <a:ext cx="1159886" cy="658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DF11F36A-B0F1-A24D-BF2F-9147FAA9BBBA}"/>
                </a:ext>
              </a:extLst>
            </p:cNvPr>
            <p:cNvCxnSpPr>
              <a:cxnSpLocks/>
              <a:stCxn id="52" idx="3"/>
              <a:endCxn id="66" idx="1"/>
            </p:cNvCxnSpPr>
            <p:nvPr/>
          </p:nvCxnSpPr>
          <p:spPr>
            <a:xfrm>
              <a:off x="8418819" y="5553072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8BF060CE-29CC-6649-A5E5-9573B79D2BF5}"/>
                </a:ext>
              </a:extLst>
            </p:cNvPr>
            <p:cNvSpPr/>
            <p:nvPr/>
          </p:nvSpPr>
          <p:spPr>
            <a:xfrm>
              <a:off x="8890052" y="5279081"/>
              <a:ext cx="754012" cy="547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Soft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max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F367315-3E5F-8C44-9B52-D5D7617032C4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9644064" y="5553073"/>
              <a:ext cx="471233" cy="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74C0E01-39A9-6049-AE03-5B68353D00AA}"/>
                </a:ext>
              </a:extLst>
            </p:cNvPr>
            <p:cNvSpPr/>
            <p:nvPr/>
          </p:nvSpPr>
          <p:spPr>
            <a:xfrm>
              <a:off x="10026093" y="5311477"/>
              <a:ext cx="115988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Wt+1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66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D03E30A-FB90-354E-91AF-FD7DB7F0B251}"/>
              </a:ext>
            </a:extLst>
          </p:cNvPr>
          <p:cNvGrpSpPr/>
          <p:nvPr/>
        </p:nvGrpSpPr>
        <p:grpSpPr>
          <a:xfrm>
            <a:off x="86409" y="744777"/>
            <a:ext cx="12096313" cy="3882237"/>
            <a:chOff x="86409" y="744777"/>
            <a:chExt cx="12096313" cy="3882237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195BB42-E42E-3848-9292-9918363AD3FE}"/>
                </a:ext>
              </a:extLst>
            </p:cNvPr>
            <p:cNvGrpSpPr/>
            <p:nvPr/>
          </p:nvGrpSpPr>
          <p:grpSpPr>
            <a:xfrm>
              <a:off x="86409" y="1875116"/>
              <a:ext cx="1854900" cy="2751898"/>
              <a:chOff x="280416" y="1856232"/>
              <a:chExt cx="2097024" cy="2901696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ADBAC11F-A5CF-4541-B5DB-B1DAAD535626}"/>
                  </a:ext>
                </a:extLst>
              </p:cNvPr>
              <p:cNvGrpSpPr/>
              <p:nvPr/>
            </p:nvGrpSpPr>
            <p:grpSpPr>
              <a:xfrm>
                <a:off x="280416" y="1856232"/>
                <a:ext cx="2097024" cy="2901696"/>
                <a:chOff x="719328" y="1978152"/>
                <a:chExt cx="2097024" cy="2901696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F167031-19A6-2546-B88B-7DBC5051DFF4}"/>
                    </a:ext>
                  </a:extLst>
                </p:cNvPr>
                <p:cNvSpPr/>
                <p:nvPr/>
              </p:nvSpPr>
              <p:spPr>
                <a:xfrm>
                  <a:off x="719328" y="1978152"/>
                  <a:ext cx="2097024" cy="290169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/>
                    <a:t>プリント</a:t>
                  </a:r>
                  <a:endParaRPr kumimoji="1"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BE9A08F-B915-224C-85C7-D9089F8497B6}"/>
                    </a:ext>
                  </a:extLst>
                </p:cNvPr>
                <p:cNvSpPr/>
                <p:nvPr/>
              </p:nvSpPr>
              <p:spPr>
                <a:xfrm>
                  <a:off x="2305907" y="258470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1F6806AA-0B72-A74D-96DF-99335AFAA919}"/>
                    </a:ext>
                  </a:extLst>
                </p:cNvPr>
                <p:cNvSpPr/>
                <p:nvPr/>
              </p:nvSpPr>
              <p:spPr>
                <a:xfrm>
                  <a:off x="2305907" y="294886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B4CA9E2C-6BF8-E642-9B41-91D88FCDC603}"/>
                    </a:ext>
                  </a:extLst>
                </p:cNvPr>
                <p:cNvSpPr/>
                <p:nvPr/>
              </p:nvSpPr>
              <p:spPr>
                <a:xfrm>
                  <a:off x="2305907" y="331302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C9078B3-5AD4-3542-A414-17F8F5AB5323}"/>
                    </a:ext>
                  </a:extLst>
                </p:cNvPr>
                <p:cNvSpPr/>
                <p:nvPr/>
              </p:nvSpPr>
              <p:spPr>
                <a:xfrm>
                  <a:off x="2305907" y="367718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26739093-EBA8-B648-B7B3-D2C75251C1CB}"/>
                    </a:ext>
                  </a:extLst>
                </p:cNvPr>
                <p:cNvSpPr/>
                <p:nvPr/>
              </p:nvSpPr>
              <p:spPr>
                <a:xfrm>
                  <a:off x="2305907" y="404134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8B1E1E87-D97E-E44F-ADAF-569DED98E8EC}"/>
                    </a:ext>
                  </a:extLst>
                </p:cNvPr>
                <p:cNvSpPr/>
                <p:nvPr/>
              </p:nvSpPr>
              <p:spPr>
                <a:xfrm>
                  <a:off x="2305907" y="4405503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ドーナツ 9">
                <a:extLst>
                  <a:ext uri="{FF2B5EF4-FFF2-40B4-BE49-F238E27FC236}">
                    <a16:creationId xmlns:a16="http://schemas.microsoft.com/office/drawing/2014/main" id="{A95C4533-2364-3A47-BABE-90F414EC99E8}"/>
                  </a:ext>
                </a:extLst>
              </p:cNvPr>
              <p:cNvSpPr/>
              <p:nvPr/>
            </p:nvSpPr>
            <p:spPr>
              <a:xfrm>
                <a:off x="1951668" y="4283583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ドーナツ 10">
                <a:extLst>
                  <a:ext uri="{FF2B5EF4-FFF2-40B4-BE49-F238E27FC236}">
                    <a16:creationId xmlns:a16="http://schemas.microsoft.com/office/drawing/2014/main" id="{D42C3CFE-9CC7-5C47-9EBC-5489D11B6174}"/>
                  </a:ext>
                </a:extLst>
              </p:cNvPr>
              <p:cNvSpPr/>
              <p:nvPr/>
            </p:nvSpPr>
            <p:spPr>
              <a:xfrm>
                <a:off x="1927962" y="2462784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ドーナツ 11">
                <a:extLst>
                  <a:ext uri="{FF2B5EF4-FFF2-40B4-BE49-F238E27FC236}">
                    <a16:creationId xmlns:a16="http://schemas.microsoft.com/office/drawing/2014/main" id="{C9695F65-1D21-DE43-8C52-185AAB60F780}"/>
                  </a:ext>
                </a:extLst>
              </p:cNvPr>
              <p:cNvSpPr/>
              <p:nvPr/>
            </p:nvSpPr>
            <p:spPr>
              <a:xfrm>
                <a:off x="1960739" y="3193713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ドーナツ 12">
                <a:extLst>
                  <a:ext uri="{FF2B5EF4-FFF2-40B4-BE49-F238E27FC236}">
                    <a16:creationId xmlns:a16="http://schemas.microsoft.com/office/drawing/2014/main" id="{5C970889-AFF3-4342-B68B-B9F8572FB4B0}"/>
                  </a:ext>
                </a:extLst>
              </p:cNvPr>
              <p:cNvSpPr/>
              <p:nvPr/>
            </p:nvSpPr>
            <p:spPr>
              <a:xfrm>
                <a:off x="1974426" y="356027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レーム (半分) 13">
                <a:extLst>
                  <a:ext uri="{FF2B5EF4-FFF2-40B4-BE49-F238E27FC236}">
                    <a16:creationId xmlns:a16="http://schemas.microsoft.com/office/drawing/2014/main" id="{36F211B2-4074-A143-9764-A69EF5269B79}"/>
                  </a:ext>
                </a:extLst>
              </p:cNvPr>
              <p:cNvSpPr/>
              <p:nvPr/>
            </p:nvSpPr>
            <p:spPr>
              <a:xfrm rot="8419898" flipH="1">
                <a:off x="1956041" y="3909337"/>
                <a:ext cx="396000" cy="144000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レーム (半分) 14">
                <a:extLst>
                  <a:ext uri="{FF2B5EF4-FFF2-40B4-BE49-F238E27FC236}">
                    <a16:creationId xmlns:a16="http://schemas.microsoft.com/office/drawing/2014/main" id="{7946D534-277F-F942-B724-8068CFA3E23D}"/>
                  </a:ext>
                </a:extLst>
              </p:cNvPr>
              <p:cNvSpPr/>
              <p:nvPr/>
            </p:nvSpPr>
            <p:spPr>
              <a:xfrm rot="8419898" flipH="1">
                <a:off x="1968684" y="2813383"/>
                <a:ext cx="370714" cy="143381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5F2EB072-7853-5F4F-9337-73C7D5DC6ACD}"/>
                </a:ext>
              </a:extLst>
            </p:cNvPr>
            <p:cNvSpPr/>
            <p:nvPr/>
          </p:nvSpPr>
          <p:spPr>
            <a:xfrm>
              <a:off x="2103895" y="2814493"/>
              <a:ext cx="1044000" cy="8640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8E0B034-99D1-6349-B1E1-68880C3057BB}"/>
                </a:ext>
              </a:extLst>
            </p:cNvPr>
            <p:cNvSpPr txBox="1"/>
            <p:nvPr/>
          </p:nvSpPr>
          <p:spPr>
            <a:xfrm>
              <a:off x="2006044" y="3855392"/>
              <a:ext cx="1682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回答のところだけ切り出す</a:t>
              </a: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F5945AC-C5B6-2441-87AF-B8380AB7AFA7}"/>
                </a:ext>
              </a:extLst>
            </p:cNvPr>
            <p:cNvGrpSpPr/>
            <p:nvPr/>
          </p:nvGrpSpPr>
          <p:grpSpPr>
            <a:xfrm>
              <a:off x="3586363" y="2186167"/>
              <a:ext cx="485046" cy="2108799"/>
              <a:chOff x="4634091" y="2263092"/>
              <a:chExt cx="485046" cy="210879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7841F731-AFCC-A845-B4F1-898540342452}"/>
                  </a:ext>
                </a:extLst>
              </p:cNvPr>
              <p:cNvGrpSpPr/>
              <p:nvPr/>
            </p:nvGrpSpPr>
            <p:grpSpPr>
              <a:xfrm>
                <a:off x="4634091" y="2263092"/>
                <a:ext cx="475488" cy="2040255"/>
                <a:chOff x="2305907" y="2584704"/>
                <a:chExt cx="475488" cy="2040255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785A46E-5AB0-A64D-8337-984C0042ED57}"/>
                    </a:ext>
                  </a:extLst>
                </p:cNvPr>
                <p:cNvSpPr/>
                <p:nvPr/>
              </p:nvSpPr>
              <p:spPr>
                <a:xfrm>
                  <a:off x="2305907" y="258470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0F5970B-B294-4446-BBDA-EBE5E16FDD2E}"/>
                    </a:ext>
                  </a:extLst>
                </p:cNvPr>
                <p:cNvSpPr/>
                <p:nvPr/>
              </p:nvSpPr>
              <p:spPr>
                <a:xfrm>
                  <a:off x="2305907" y="294886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D4ECB21D-940D-2B44-A7A6-A5098B103D0D}"/>
                    </a:ext>
                  </a:extLst>
                </p:cNvPr>
                <p:cNvSpPr/>
                <p:nvPr/>
              </p:nvSpPr>
              <p:spPr>
                <a:xfrm>
                  <a:off x="2305907" y="331302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C667F75D-B181-634C-B4D4-7B94CF10C877}"/>
                    </a:ext>
                  </a:extLst>
                </p:cNvPr>
                <p:cNvSpPr/>
                <p:nvPr/>
              </p:nvSpPr>
              <p:spPr>
                <a:xfrm>
                  <a:off x="2305907" y="367718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EE6EDBC8-404D-DF44-A58D-4A99E8A22AEE}"/>
                    </a:ext>
                  </a:extLst>
                </p:cNvPr>
                <p:cNvSpPr/>
                <p:nvPr/>
              </p:nvSpPr>
              <p:spPr>
                <a:xfrm>
                  <a:off x="2305907" y="404134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197BF195-5979-6B47-B92B-B442FA6683D5}"/>
                    </a:ext>
                  </a:extLst>
                </p:cNvPr>
                <p:cNvSpPr/>
                <p:nvPr/>
              </p:nvSpPr>
              <p:spPr>
                <a:xfrm>
                  <a:off x="2305907" y="4405503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" name="ドーナツ 22">
                <a:extLst>
                  <a:ext uri="{FF2B5EF4-FFF2-40B4-BE49-F238E27FC236}">
                    <a16:creationId xmlns:a16="http://schemas.microsoft.com/office/drawing/2014/main" id="{D53CF1EF-26EA-D74D-BEA4-EB524A486568}"/>
                  </a:ext>
                </a:extLst>
              </p:cNvPr>
              <p:cNvSpPr/>
              <p:nvPr/>
            </p:nvSpPr>
            <p:spPr>
              <a:xfrm>
                <a:off x="4718764" y="408389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ドーナツ 23">
                <a:extLst>
                  <a:ext uri="{FF2B5EF4-FFF2-40B4-BE49-F238E27FC236}">
                    <a16:creationId xmlns:a16="http://schemas.microsoft.com/office/drawing/2014/main" id="{A0824BFC-F3A3-8C48-BB7D-2B6A3A4117B1}"/>
                  </a:ext>
                </a:extLst>
              </p:cNvPr>
              <p:cNvSpPr/>
              <p:nvPr/>
            </p:nvSpPr>
            <p:spPr>
              <a:xfrm>
                <a:off x="4695058" y="2263092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ドーナツ 24">
                <a:extLst>
                  <a:ext uri="{FF2B5EF4-FFF2-40B4-BE49-F238E27FC236}">
                    <a16:creationId xmlns:a16="http://schemas.microsoft.com/office/drawing/2014/main" id="{B81F39BC-F83F-A743-B36B-E2B94D7F6A4C}"/>
                  </a:ext>
                </a:extLst>
              </p:cNvPr>
              <p:cNvSpPr/>
              <p:nvPr/>
            </p:nvSpPr>
            <p:spPr>
              <a:xfrm>
                <a:off x="4727835" y="299402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ドーナツ 25">
                <a:extLst>
                  <a:ext uri="{FF2B5EF4-FFF2-40B4-BE49-F238E27FC236}">
                    <a16:creationId xmlns:a16="http://schemas.microsoft.com/office/drawing/2014/main" id="{01507C74-6D83-0F47-B39B-FD31D4F58142}"/>
                  </a:ext>
                </a:extLst>
              </p:cNvPr>
              <p:cNvSpPr/>
              <p:nvPr/>
            </p:nvSpPr>
            <p:spPr>
              <a:xfrm>
                <a:off x="4741522" y="3360579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レーム (半分) 26">
                <a:extLst>
                  <a:ext uri="{FF2B5EF4-FFF2-40B4-BE49-F238E27FC236}">
                    <a16:creationId xmlns:a16="http://schemas.microsoft.com/office/drawing/2014/main" id="{82D85295-1F8B-0645-A2ED-A3ECA64A3CED}"/>
                  </a:ext>
                </a:extLst>
              </p:cNvPr>
              <p:cNvSpPr/>
              <p:nvPr/>
            </p:nvSpPr>
            <p:spPr>
              <a:xfrm rot="8419898" flipH="1">
                <a:off x="4723137" y="3709645"/>
                <a:ext cx="396000" cy="144000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レーム (半分) 27">
                <a:extLst>
                  <a:ext uri="{FF2B5EF4-FFF2-40B4-BE49-F238E27FC236}">
                    <a16:creationId xmlns:a16="http://schemas.microsoft.com/office/drawing/2014/main" id="{3F473F09-B756-9145-9FB7-4B2FAB495B0C}"/>
                  </a:ext>
                </a:extLst>
              </p:cNvPr>
              <p:cNvSpPr/>
              <p:nvPr/>
            </p:nvSpPr>
            <p:spPr>
              <a:xfrm rot="8419898" flipH="1">
                <a:off x="4735780" y="2613691"/>
                <a:ext cx="370714" cy="143381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174BF09-CDE8-A242-B9D9-5B19633BE98C}"/>
                </a:ext>
              </a:extLst>
            </p:cNvPr>
            <p:cNvSpPr txBox="1"/>
            <p:nvPr/>
          </p:nvSpPr>
          <p:spPr>
            <a:xfrm>
              <a:off x="4178625" y="3727136"/>
              <a:ext cx="3507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一枚の画像を</a:t>
              </a:r>
              <a:endParaRPr kumimoji="1" lang="en-US" altLang="ja-JP" dirty="0"/>
            </a:p>
            <a:p>
              <a:r>
                <a:rPr kumimoji="1" lang="en-US" altLang="ja-JP" dirty="0"/>
                <a:t>RGB</a:t>
              </a:r>
              <a:r>
                <a:rPr kumimoji="1" lang="ja-JP" altLang="en-US"/>
                <a:t>のチャンネルごとに分ける</a:t>
              </a:r>
            </a:p>
          </p:txBody>
        </p:sp>
        <p:sp>
          <p:nvSpPr>
            <p:cNvPr id="49" name="右矢印 48">
              <a:extLst>
                <a:ext uri="{FF2B5EF4-FFF2-40B4-BE49-F238E27FC236}">
                  <a16:creationId xmlns:a16="http://schemas.microsoft.com/office/drawing/2014/main" id="{D850AD9B-ABF5-BD44-9D58-D34C59C698A9}"/>
                </a:ext>
              </a:extLst>
            </p:cNvPr>
            <p:cNvSpPr/>
            <p:nvPr/>
          </p:nvSpPr>
          <p:spPr>
            <a:xfrm>
              <a:off x="6713133" y="2097610"/>
              <a:ext cx="727461" cy="347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B253532D-7F3B-A345-8887-B035A63CAC1A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4061851" y="1844877"/>
              <a:ext cx="939474" cy="45101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6637F5E9-2A8C-A440-83A8-CCAFAF8EC9B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061851" y="2295895"/>
              <a:ext cx="1027129" cy="42315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822240EB-CD96-F84D-95FC-3ACAEA009F05}"/>
                </a:ext>
              </a:extLst>
            </p:cNvPr>
            <p:cNvGrpSpPr/>
            <p:nvPr/>
          </p:nvGrpSpPr>
          <p:grpSpPr>
            <a:xfrm>
              <a:off x="4701407" y="1663810"/>
              <a:ext cx="2040326" cy="1715270"/>
              <a:chOff x="6467066" y="4516198"/>
              <a:chExt cx="2040326" cy="1715270"/>
            </a:xfrm>
          </p:grpSpPr>
          <p:sp>
            <p:nvSpPr>
              <p:cNvPr id="44" name="直方体 43">
                <a:extLst>
                  <a:ext uri="{FF2B5EF4-FFF2-40B4-BE49-F238E27FC236}">
                    <a16:creationId xmlns:a16="http://schemas.microsoft.com/office/drawing/2014/main" id="{93239A67-3662-7149-85AD-0263F3CD5FEB}"/>
                  </a:ext>
                </a:extLst>
              </p:cNvPr>
              <p:cNvSpPr/>
              <p:nvPr/>
            </p:nvSpPr>
            <p:spPr>
              <a:xfrm>
                <a:off x="6467066" y="4516198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chemeClr val="accent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左中かっこ 50">
                <a:extLst>
                  <a:ext uri="{FF2B5EF4-FFF2-40B4-BE49-F238E27FC236}">
                    <a16:creationId xmlns:a16="http://schemas.microsoft.com/office/drawing/2014/main" id="{DC56B110-1EBB-5744-92D4-C8725EDC16A4}"/>
                  </a:ext>
                </a:extLst>
              </p:cNvPr>
              <p:cNvSpPr/>
              <p:nvPr/>
            </p:nvSpPr>
            <p:spPr>
              <a:xfrm flipH="1">
                <a:off x="7223384" y="4727504"/>
                <a:ext cx="150437" cy="79200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左中かっこ 51">
                <a:extLst>
                  <a:ext uri="{FF2B5EF4-FFF2-40B4-BE49-F238E27FC236}">
                    <a16:creationId xmlns:a16="http://schemas.microsoft.com/office/drawing/2014/main" id="{72BFF762-E401-114B-9106-577FA76BFCBC}"/>
                  </a:ext>
                </a:extLst>
              </p:cNvPr>
              <p:cNvSpPr/>
              <p:nvPr/>
            </p:nvSpPr>
            <p:spPr>
              <a:xfrm rot="2581451" flipH="1">
                <a:off x="7031355" y="5600554"/>
                <a:ext cx="198983" cy="49901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B3D7C-8F02-584D-AF0C-C3954F338B75}"/>
                  </a:ext>
                </a:extLst>
              </p:cNvPr>
              <p:cNvSpPr txBox="1"/>
              <p:nvPr/>
            </p:nvSpPr>
            <p:spPr>
              <a:xfrm>
                <a:off x="7352817" y="4978912"/>
                <a:ext cx="115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H</a:t>
                </a:r>
                <a:r>
                  <a:rPr kumimoji="1" lang="ja-JP" altLang="en-US"/>
                  <a:t> </a:t>
                </a:r>
                <a:r>
                  <a:rPr kumimoji="1" lang="en-US" altLang="ja-JP" dirty="0"/>
                  <a:t>(</a:t>
                </a:r>
                <a:r>
                  <a:rPr kumimoji="1" lang="ja-JP" altLang="en-US"/>
                  <a:t>高さ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B618D5A-6286-7045-892B-E0FA7F3E36CA}"/>
                  </a:ext>
                </a:extLst>
              </p:cNvPr>
              <p:cNvSpPr txBox="1"/>
              <p:nvPr/>
            </p:nvSpPr>
            <p:spPr>
              <a:xfrm>
                <a:off x="6797541" y="5862136"/>
                <a:ext cx="1434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W</a:t>
                </a:r>
                <a:r>
                  <a:rPr kumimoji="1" lang="en-US" altLang="ja-JP" dirty="0"/>
                  <a:t>(</a:t>
                </a:r>
                <a:r>
                  <a:rPr lang="ja-JP" altLang="en-US"/>
                  <a:t>幅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  <p:sp>
            <p:nvSpPr>
              <p:cNvPr id="63" name="直方体 62">
                <a:extLst>
                  <a:ext uri="{FF2B5EF4-FFF2-40B4-BE49-F238E27FC236}">
                    <a16:creationId xmlns:a16="http://schemas.microsoft.com/office/drawing/2014/main" id="{CAAF08AE-4DCD-7E48-9136-DE7AD7089991}"/>
                  </a:ext>
                </a:extLst>
              </p:cNvPr>
              <p:cNvSpPr/>
              <p:nvPr/>
            </p:nvSpPr>
            <p:spPr>
              <a:xfrm>
                <a:off x="6614537" y="4591537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直方体 63">
                <a:extLst>
                  <a:ext uri="{FF2B5EF4-FFF2-40B4-BE49-F238E27FC236}">
                    <a16:creationId xmlns:a16="http://schemas.microsoft.com/office/drawing/2014/main" id="{A8F8B092-9EDB-7844-BF53-126301CE947E}"/>
                  </a:ext>
                </a:extLst>
              </p:cNvPr>
              <p:cNvSpPr/>
              <p:nvPr/>
            </p:nvSpPr>
            <p:spPr>
              <a:xfrm>
                <a:off x="6771895" y="4686459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9799B548-B7C3-464A-BFF6-FE664A0A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895" y="1663810"/>
              <a:ext cx="1287059" cy="1278303"/>
            </a:xfrm>
            <a:prstGeom prst="rect">
              <a:avLst/>
            </a:prstGeom>
          </p:spPr>
        </p:pic>
        <p:sp>
          <p:nvSpPr>
            <p:cNvPr id="73" name="右矢印 72">
              <a:extLst>
                <a:ext uri="{FF2B5EF4-FFF2-40B4-BE49-F238E27FC236}">
                  <a16:creationId xmlns:a16="http://schemas.microsoft.com/office/drawing/2014/main" id="{41A9CE5C-2DDE-9442-A5D9-FF3CAC94AC7E}"/>
                </a:ext>
              </a:extLst>
            </p:cNvPr>
            <p:cNvSpPr/>
            <p:nvPr/>
          </p:nvSpPr>
          <p:spPr>
            <a:xfrm>
              <a:off x="9292256" y="2097610"/>
              <a:ext cx="727461" cy="347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ドーナツ 74">
              <a:extLst>
                <a:ext uri="{FF2B5EF4-FFF2-40B4-BE49-F238E27FC236}">
                  <a16:creationId xmlns:a16="http://schemas.microsoft.com/office/drawing/2014/main" id="{81D7FCA9-2E5B-7C40-8B56-08A2C507A05C}"/>
                </a:ext>
              </a:extLst>
            </p:cNvPr>
            <p:cNvSpPr/>
            <p:nvPr/>
          </p:nvSpPr>
          <p:spPr>
            <a:xfrm>
              <a:off x="10201522" y="1848905"/>
              <a:ext cx="288000" cy="288000"/>
            </a:xfrm>
            <a:prstGeom prst="donut">
              <a:avLst>
                <a:gd name="adj" fmla="val 658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フレーム (半分) 75">
              <a:extLst>
                <a:ext uri="{FF2B5EF4-FFF2-40B4-BE49-F238E27FC236}">
                  <a16:creationId xmlns:a16="http://schemas.microsoft.com/office/drawing/2014/main" id="{85B68034-D338-1A4C-8E38-A7FAF4519966}"/>
                </a:ext>
              </a:extLst>
            </p:cNvPr>
            <p:cNvSpPr/>
            <p:nvPr/>
          </p:nvSpPr>
          <p:spPr>
            <a:xfrm rot="8419898" flipH="1">
              <a:off x="10153816" y="2407450"/>
              <a:ext cx="370714" cy="143381"/>
            </a:xfrm>
            <a:prstGeom prst="halfFrame">
              <a:avLst>
                <a:gd name="adj1" fmla="val 8322"/>
                <a:gd name="adj2" fmla="val 16242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31ACC1CA-87CF-2840-9B62-47CB57321FB1}"/>
                </a:ext>
              </a:extLst>
            </p:cNvPr>
            <p:cNvSpPr txBox="1"/>
            <p:nvPr/>
          </p:nvSpPr>
          <p:spPr>
            <a:xfrm>
              <a:off x="10533965" y="1795585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80%</a:t>
              </a:r>
            </a:p>
            <a:p>
              <a:endParaRPr kumimoji="1" lang="en-US" altLang="ja-JP" dirty="0"/>
            </a:p>
            <a:p>
              <a:r>
                <a:rPr lang="en-US" altLang="ja-JP" dirty="0"/>
                <a:t>20%</a:t>
              </a:r>
              <a:endParaRPr kumimoji="1" lang="en-US" altLang="ja-JP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6F9D2E5D-B8CB-1E46-AB8A-571D40264C76}"/>
                </a:ext>
              </a:extLst>
            </p:cNvPr>
            <p:cNvSpPr txBox="1"/>
            <p:nvPr/>
          </p:nvSpPr>
          <p:spPr>
            <a:xfrm>
              <a:off x="8679840" y="2830654"/>
              <a:ext cx="35028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それぞれの確率に変換</a:t>
              </a:r>
              <a:endParaRPr kumimoji="1" lang="en-US" altLang="ja-JP" dirty="0"/>
            </a:p>
            <a:p>
              <a:r>
                <a:rPr lang="ja-JP" altLang="en-US"/>
                <a:t>→これを用いて</a:t>
              </a:r>
              <a:r>
                <a:rPr lang="en-US" altLang="ja-JP" dirty="0"/>
                <a:t>O</a:t>
              </a:r>
              <a:r>
                <a:rPr lang="ja-JP" altLang="en-US"/>
                <a:t>か</a:t>
              </a:r>
              <a:r>
                <a:rPr lang="en-US" altLang="ja-JP" dirty="0"/>
                <a:t>X</a:t>
              </a:r>
              <a:r>
                <a:rPr lang="ja-JP" altLang="en-US"/>
                <a:t>を判定する</a:t>
              </a:r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74950099-02FA-5447-BE90-13104F9F3CDD}"/>
                </a:ext>
              </a:extLst>
            </p:cNvPr>
            <p:cNvSpPr txBox="1"/>
            <p:nvPr/>
          </p:nvSpPr>
          <p:spPr>
            <a:xfrm>
              <a:off x="434233" y="744777"/>
              <a:ext cx="4264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u="sng" dirty="0" err="1"/>
                <a:t>OX</a:t>
              </a:r>
              <a:r>
                <a:rPr lang="en-US" altLang="ja-JP" sz="2800" u="sng" dirty="0" err="1"/>
                <a:t>_</a:t>
              </a:r>
              <a:r>
                <a:rPr kumimoji="1" lang="en-US" altLang="ja-JP" sz="2800" u="sng" dirty="0" err="1"/>
                <a:t>Discriminater</a:t>
              </a:r>
              <a:r>
                <a:rPr kumimoji="1" lang="en-US" altLang="ja-JP" sz="2800" u="sng" dirty="0"/>
                <a:t> </a:t>
              </a:r>
              <a:r>
                <a:rPr kumimoji="1" lang="ja-JP" altLang="en-US" sz="2800" u="sng"/>
                <a:t>仕組み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2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1C58832-DE16-2040-BBCA-C4E5D63779C7}"/>
              </a:ext>
            </a:extLst>
          </p:cNvPr>
          <p:cNvGrpSpPr/>
          <p:nvPr/>
        </p:nvGrpSpPr>
        <p:grpSpPr>
          <a:xfrm>
            <a:off x="2657097" y="1478699"/>
            <a:ext cx="1871480" cy="3200400"/>
            <a:chOff x="1746522" y="763284"/>
            <a:chExt cx="2029908" cy="3970116"/>
          </a:xfrm>
        </p:grpSpPr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A9DB04B7-2D3E-C34F-B4F7-6A1D751D5125}"/>
                </a:ext>
              </a:extLst>
            </p:cNvPr>
            <p:cNvSpPr/>
            <p:nvPr/>
          </p:nvSpPr>
          <p:spPr>
            <a:xfrm>
              <a:off x="1746522" y="763284"/>
              <a:ext cx="2029908" cy="397011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  <a:alpha val="63922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直方体 1">
              <a:extLst>
                <a:ext uri="{FF2B5EF4-FFF2-40B4-BE49-F238E27FC236}">
                  <a16:creationId xmlns:a16="http://schemas.microsoft.com/office/drawing/2014/main" id="{11663797-B6C0-FA40-A841-EBB43ADD2C40}"/>
                </a:ext>
              </a:extLst>
            </p:cNvPr>
            <p:cNvSpPr/>
            <p:nvPr/>
          </p:nvSpPr>
          <p:spPr>
            <a:xfrm>
              <a:off x="2275142" y="1736169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33582B8-D817-5A48-9621-9ADA38BDF794}"/>
                </a:ext>
              </a:extLst>
            </p:cNvPr>
            <p:cNvSpPr txBox="1"/>
            <p:nvPr/>
          </p:nvSpPr>
          <p:spPr>
            <a:xfrm>
              <a:off x="1976645" y="384065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プーリング層</a:t>
              </a:r>
              <a:endParaRPr kumimoji="1" lang="ja-JP" altLang="en-US"/>
            </a:p>
          </p:txBody>
        </p:sp>
        <p:sp>
          <p:nvSpPr>
            <p:cNvPr id="36" name="直方体 35">
              <a:extLst>
                <a:ext uri="{FF2B5EF4-FFF2-40B4-BE49-F238E27FC236}">
                  <a16:creationId xmlns:a16="http://schemas.microsoft.com/office/drawing/2014/main" id="{066A696B-9F07-A749-A3DF-4C3AE55B1823}"/>
                </a:ext>
              </a:extLst>
            </p:cNvPr>
            <p:cNvSpPr/>
            <p:nvPr/>
          </p:nvSpPr>
          <p:spPr>
            <a:xfrm>
              <a:off x="2462872" y="1840853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直方体 36">
              <a:extLst>
                <a:ext uri="{FF2B5EF4-FFF2-40B4-BE49-F238E27FC236}">
                  <a16:creationId xmlns:a16="http://schemas.microsoft.com/office/drawing/2014/main" id="{E36A7AA8-6CE4-DB41-B45E-EFA6A4E40731}"/>
                </a:ext>
              </a:extLst>
            </p:cNvPr>
            <p:cNvSpPr/>
            <p:nvPr/>
          </p:nvSpPr>
          <p:spPr>
            <a:xfrm>
              <a:off x="2650602" y="1945537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方体 37">
              <a:extLst>
                <a:ext uri="{FF2B5EF4-FFF2-40B4-BE49-F238E27FC236}">
                  <a16:creationId xmlns:a16="http://schemas.microsoft.com/office/drawing/2014/main" id="{C6ECC1A1-76B2-074F-BD14-F04A5CE6075B}"/>
                </a:ext>
              </a:extLst>
            </p:cNvPr>
            <p:cNvSpPr/>
            <p:nvPr/>
          </p:nvSpPr>
          <p:spPr>
            <a:xfrm>
              <a:off x="2870156" y="2050221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3DDDA88-B2C4-064F-8A98-BF42FF684F32}"/>
              </a:ext>
            </a:extLst>
          </p:cNvPr>
          <p:cNvGrpSpPr/>
          <p:nvPr/>
        </p:nvGrpSpPr>
        <p:grpSpPr>
          <a:xfrm>
            <a:off x="208165" y="1082233"/>
            <a:ext cx="2029908" cy="3970116"/>
            <a:chOff x="1925016" y="434051"/>
            <a:chExt cx="2029908" cy="3970116"/>
          </a:xfrm>
        </p:grpSpPr>
        <p:sp>
          <p:nvSpPr>
            <p:cNvPr id="28" name="フローチャート: 代替処理 27">
              <a:extLst>
                <a:ext uri="{FF2B5EF4-FFF2-40B4-BE49-F238E27FC236}">
                  <a16:creationId xmlns:a16="http://schemas.microsoft.com/office/drawing/2014/main" id="{4D694778-D90E-9D4A-81EE-9BB1A856E2C9}"/>
                </a:ext>
              </a:extLst>
            </p:cNvPr>
            <p:cNvSpPr/>
            <p:nvPr/>
          </p:nvSpPr>
          <p:spPr>
            <a:xfrm>
              <a:off x="1925016" y="434051"/>
              <a:ext cx="2029908" cy="3970116"/>
            </a:xfrm>
            <a:prstGeom prst="flowChartAlternateProcess">
              <a:avLst/>
            </a:prstGeom>
            <a:solidFill>
              <a:srgbClr val="FBE5D6">
                <a:alpha val="63922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6B90F193-9402-824B-9BCC-B527DDF87905}"/>
                </a:ext>
              </a:extLst>
            </p:cNvPr>
            <p:cNvSpPr/>
            <p:nvPr/>
          </p:nvSpPr>
          <p:spPr>
            <a:xfrm>
              <a:off x="2031356" y="775503"/>
              <a:ext cx="908614" cy="2491452"/>
            </a:xfrm>
            <a:prstGeom prst="cube">
              <a:avLst>
                <a:gd name="adj" fmla="val 9196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5DF38B97-68AD-DD44-AD6A-9B3F14892E4A}"/>
                </a:ext>
              </a:extLst>
            </p:cNvPr>
            <p:cNvSpPr/>
            <p:nvPr/>
          </p:nvSpPr>
          <p:spPr>
            <a:xfrm>
              <a:off x="2205704" y="818915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方体 30">
              <a:extLst>
                <a:ext uri="{FF2B5EF4-FFF2-40B4-BE49-F238E27FC236}">
                  <a16:creationId xmlns:a16="http://schemas.microsoft.com/office/drawing/2014/main" id="{AC87C2E1-3ACA-9C48-8490-5B4B7C007F46}"/>
                </a:ext>
              </a:extLst>
            </p:cNvPr>
            <p:cNvSpPr/>
            <p:nvPr/>
          </p:nvSpPr>
          <p:spPr>
            <a:xfrm>
              <a:off x="2450216" y="862327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BA01E20-C1AB-7C49-9908-F5F72400C5C4}"/>
                </a:ext>
              </a:extLst>
            </p:cNvPr>
            <p:cNvCxnSpPr/>
            <p:nvPr/>
          </p:nvCxnSpPr>
          <p:spPr>
            <a:xfrm>
              <a:off x="3078866" y="2245489"/>
              <a:ext cx="410901" cy="17362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直方体 32">
              <a:extLst>
                <a:ext uri="{FF2B5EF4-FFF2-40B4-BE49-F238E27FC236}">
                  <a16:creationId xmlns:a16="http://schemas.microsoft.com/office/drawing/2014/main" id="{3B0113B1-DA3A-E348-BFC7-74017B34A973}"/>
                </a:ext>
              </a:extLst>
            </p:cNvPr>
            <p:cNvSpPr/>
            <p:nvPr/>
          </p:nvSpPr>
          <p:spPr>
            <a:xfrm>
              <a:off x="2730175" y="905739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方体 33">
              <a:extLst>
                <a:ext uri="{FF2B5EF4-FFF2-40B4-BE49-F238E27FC236}">
                  <a16:creationId xmlns:a16="http://schemas.microsoft.com/office/drawing/2014/main" id="{546244D9-2F40-2744-A782-E6947B719E21}"/>
                </a:ext>
              </a:extLst>
            </p:cNvPr>
            <p:cNvSpPr/>
            <p:nvPr/>
          </p:nvSpPr>
          <p:spPr>
            <a:xfrm>
              <a:off x="2969992" y="949151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956A5A-F101-2E45-B9D6-AC8573AAAFD4}"/>
                </a:ext>
              </a:extLst>
            </p:cNvPr>
            <p:cNvSpPr txBox="1"/>
            <p:nvPr/>
          </p:nvSpPr>
          <p:spPr>
            <a:xfrm>
              <a:off x="2270556" y="379656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/>
                <a:t>畳み込み層</a:t>
              </a:r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07A26CD2-471B-9148-A9E6-391DD2AC1AD6}"/>
              </a:ext>
            </a:extLst>
          </p:cNvPr>
          <p:cNvGrpSpPr/>
          <p:nvPr/>
        </p:nvGrpSpPr>
        <p:grpSpPr>
          <a:xfrm>
            <a:off x="7319700" y="1461875"/>
            <a:ext cx="1871480" cy="3200400"/>
            <a:chOff x="2163483" y="127151"/>
            <a:chExt cx="2029908" cy="3970116"/>
          </a:xfrm>
        </p:grpSpPr>
        <p:sp>
          <p:nvSpPr>
            <p:cNvPr id="40" name="フローチャート: 代替処理 39">
              <a:extLst>
                <a:ext uri="{FF2B5EF4-FFF2-40B4-BE49-F238E27FC236}">
                  <a16:creationId xmlns:a16="http://schemas.microsoft.com/office/drawing/2014/main" id="{B6748640-ADB3-AD40-8AAC-FD334AFD1001}"/>
                </a:ext>
              </a:extLst>
            </p:cNvPr>
            <p:cNvSpPr/>
            <p:nvPr/>
          </p:nvSpPr>
          <p:spPr>
            <a:xfrm>
              <a:off x="2163483" y="127151"/>
              <a:ext cx="2029908" cy="3970116"/>
            </a:xfrm>
            <a:prstGeom prst="flowChartAlternateProcess">
              <a:avLst/>
            </a:prstGeom>
            <a:solidFill>
              <a:srgbClr val="F9B0CA">
                <a:alpha val="61176"/>
              </a:srgb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直方体 40">
              <a:extLst>
                <a:ext uri="{FF2B5EF4-FFF2-40B4-BE49-F238E27FC236}">
                  <a16:creationId xmlns:a16="http://schemas.microsoft.com/office/drawing/2014/main" id="{2354A0CE-5735-3544-976E-A456710D3B54}"/>
                </a:ext>
              </a:extLst>
            </p:cNvPr>
            <p:cNvSpPr/>
            <p:nvPr/>
          </p:nvSpPr>
          <p:spPr>
            <a:xfrm>
              <a:off x="3164891" y="1207991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E2985D7-9E7A-474F-AB8B-7862FD2BA5FF}"/>
                </a:ext>
              </a:extLst>
            </p:cNvPr>
            <p:cNvSpPr txBox="1"/>
            <p:nvPr/>
          </p:nvSpPr>
          <p:spPr>
            <a:xfrm>
              <a:off x="2536566" y="3231777"/>
              <a:ext cx="1201792" cy="45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全結合層</a:t>
              </a:r>
              <a:endParaRPr kumimoji="1" lang="ja-JP" altLang="en-US"/>
            </a:p>
          </p:txBody>
        </p:sp>
        <p:sp>
          <p:nvSpPr>
            <p:cNvPr id="64" name="直方体 63">
              <a:extLst>
                <a:ext uri="{FF2B5EF4-FFF2-40B4-BE49-F238E27FC236}">
                  <a16:creationId xmlns:a16="http://schemas.microsoft.com/office/drawing/2014/main" id="{4927FAF9-BCA2-C44E-9A00-9884066F72FF}"/>
                </a:ext>
              </a:extLst>
            </p:cNvPr>
            <p:cNvSpPr/>
            <p:nvPr/>
          </p:nvSpPr>
          <p:spPr>
            <a:xfrm>
              <a:off x="3053268" y="1322100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直方体 64">
              <a:extLst>
                <a:ext uri="{FF2B5EF4-FFF2-40B4-BE49-F238E27FC236}">
                  <a16:creationId xmlns:a16="http://schemas.microsoft.com/office/drawing/2014/main" id="{073069E9-CBC5-F74B-8D2B-28EE731872A4}"/>
                </a:ext>
              </a:extLst>
            </p:cNvPr>
            <p:cNvSpPr/>
            <p:nvPr/>
          </p:nvSpPr>
          <p:spPr>
            <a:xfrm>
              <a:off x="2941645" y="1436209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方体 65">
              <a:extLst>
                <a:ext uri="{FF2B5EF4-FFF2-40B4-BE49-F238E27FC236}">
                  <a16:creationId xmlns:a16="http://schemas.microsoft.com/office/drawing/2014/main" id="{E8874494-964D-6343-B445-544A0425BD74}"/>
                </a:ext>
              </a:extLst>
            </p:cNvPr>
            <p:cNvSpPr/>
            <p:nvPr/>
          </p:nvSpPr>
          <p:spPr>
            <a:xfrm>
              <a:off x="2830023" y="1550318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直方体 66">
              <a:extLst>
                <a:ext uri="{FF2B5EF4-FFF2-40B4-BE49-F238E27FC236}">
                  <a16:creationId xmlns:a16="http://schemas.microsoft.com/office/drawing/2014/main" id="{66673A08-E7A2-194D-B383-1F9E71D49B29}"/>
                </a:ext>
              </a:extLst>
            </p:cNvPr>
            <p:cNvSpPr/>
            <p:nvPr/>
          </p:nvSpPr>
          <p:spPr>
            <a:xfrm>
              <a:off x="2718400" y="1664428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直方体 67">
              <a:extLst>
                <a:ext uri="{FF2B5EF4-FFF2-40B4-BE49-F238E27FC236}">
                  <a16:creationId xmlns:a16="http://schemas.microsoft.com/office/drawing/2014/main" id="{A8B154BB-A49F-9149-8B02-F5DBCB9E4FBB}"/>
                </a:ext>
              </a:extLst>
            </p:cNvPr>
            <p:cNvSpPr/>
            <p:nvPr/>
          </p:nvSpPr>
          <p:spPr>
            <a:xfrm>
              <a:off x="2606777" y="1778537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直方体 68">
              <a:extLst>
                <a:ext uri="{FF2B5EF4-FFF2-40B4-BE49-F238E27FC236}">
                  <a16:creationId xmlns:a16="http://schemas.microsoft.com/office/drawing/2014/main" id="{440EA0C3-8DCB-E049-AEDF-93C192EF14C3}"/>
                </a:ext>
              </a:extLst>
            </p:cNvPr>
            <p:cNvSpPr/>
            <p:nvPr/>
          </p:nvSpPr>
          <p:spPr>
            <a:xfrm>
              <a:off x="2495154" y="1892646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直方体 69">
              <a:extLst>
                <a:ext uri="{FF2B5EF4-FFF2-40B4-BE49-F238E27FC236}">
                  <a16:creationId xmlns:a16="http://schemas.microsoft.com/office/drawing/2014/main" id="{4B906024-1779-3044-A275-E5AC713C01C7}"/>
                </a:ext>
              </a:extLst>
            </p:cNvPr>
            <p:cNvSpPr/>
            <p:nvPr/>
          </p:nvSpPr>
          <p:spPr>
            <a:xfrm>
              <a:off x="2383531" y="2006756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828C6E1-17C5-E341-9DD0-3DAAAFF48062}"/>
              </a:ext>
            </a:extLst>
          </p:cNvPr>
          <p:cNvGrpSpPr/>
          <p:nvPr/>
        </p:nvGrpSpPr>
        <p:grpSpPr>
          <a:xfrm>
            <a:off x="5094566" y="1478672"/>
            <a:ext cx="1871480" cy="3200400"/>
            <a:chOff x="5094566" y="1478672"/>
            <a:chExt cx="1871480" cy="3200400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FE04CB26-EC5D-5D4E-A8DD-A5D07ACFDEFF}"/>
                </a:ext>
              </a:extLst>
            </p:cNvPr>
            <p:cNvGrpSpPr/>
            <p:nvPr/>
          </p:nvGrpSpPr>
          <p:grpSpPr>
            <a:xfrm>
              <a:off x="5094566" y="1478672"/>
              <a:ext cx="1871480" cy="3200400"/>
              <a:chOff x="1746522" y="763284"/>
              <a:chExt cx="2029908" cy="3970116"/>
            </a:xfrm>
            <a:solidFill>
              <a:schemeClr val="accent4">
                <a:lumMod val="20000"/>
                <a:lumOff val="8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フローチャート: 代替処理 46">
                    <a:extLst>
                      <a:ext uri="{FF2B5EF4-FFF2-40B4-BE49-F238E27FC236}">
                        <a16:creationId xmlns:a16="http://schemas.microsoft.com/office/drawing/2014/main" id="{E7045E9A-6B15-8C48-8BEE-086D4214D140}"/>
                      </a:ext>
                    </a:extLst>
                  </p:cNvPr>
                  <p:cNvSpPr/>
                  <p:nvPr/>
                </p:nvSpPr>
                <p:spPr>
                  <a:xfrm>
                    <a:off x="1746522" y="763284"/>
                    <a:ext cx="2029908" cy="3970116"/>
                  </a:xfrm>
                  <a:prstGeom prst="flowChartAlternateProcess">
                    <a:avLst/>
                  </a:prstGeom>
                  <a:grpFill/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effectLst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&gt;0)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≤0)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47" name="フローチャート: 代替処理 46">
                    <a:extLst>
                      <a:ext uri="{FF2B5EF4-FFF2-40B4-BE49-F238E27FC236}">
                        <a16:creationId xmlns:a16="http://schemas.microsoft.com/office/drawing/2014/main" id="{E7045E9A-6B15-8C48-8BEE-086D4214D1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22" y="763284"/>
                    <a:ext cx="2029908" cy="3970116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42667" b="-39764"/>
                    </a:stretch>
                  </a:blip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effectLst>
                    <a:softEdge rad="31750"/>
                  </a:effectLst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A9D9F7A-F6AC-7F4D-952F-2951999D14F9}"/>
                  </a:ext>
                </a:extLst>
              </p:cNvPr>
              <p:cNvSpPr txBox="1"/>
              <p:nvPr/>
            </p:nvSpPr>
            <p:spPr>
              <a:xfrm>
                <a:off x="2160580" y="3840379"/>
                <a:ext cx="1201792" cy="801778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活性化層</a:t>
                </a:r>
                <a:endParaRPr lang="en-US" altLang="ja-JP" dirty="0"/>
              </a:p>
              <a:p>
                <a:pPr algn="r"/>
                <a:r>
                  <a:rPr kumimoji="1" lang="en-US" altLang="ja-JP" dirty="0"/>
                  <a:t>(</a:t>
                </a:r>
                <a:r>
                  <a:rPr kumimoji="1" lang="en-US" altLang="ja-JP" dirty="0" err="1"/>
                  <a:t>ReLU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629C253-3EBC-DF4C-B66B-4438F95AFA11}"/>
                </a:ext>
              </a:extLst>
            </p:cNvPr>
            <p:cNvGrpSpPr/>
            <p:nvPr/>
          </p:nvGrpSpPr>
          <p:grpSpPr>
            <a:xfrm>
              <a:off x="5321591" y="1825585"/>
              <a:ext cx="1373239" cy="1189106"/>
              <a:chOff x="4145368" y="4444745"/>
              <a:chExt cx="2348029" cy="2348029"/>
            </a:xfrm>
          </p:grpSpPr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169CD7BB-B02E-C142-B34A-D60C10E09062}"/>
                  </a:ext>
                </a:extLst>
              </p:cNvPr>
              <p:cNvCxnSpPr/>
              <p:nvPr/>
            </p:nvCxnSpPr>
            <p:spPr>
              <a:xfrm>
                <a:off x="4145368" y="6319777"/>
                <a:ext cx="2348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BE36F845-EBBA-8D49-B589-7A3809B81D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651608" y="5618760"/>
                <a:ext cx="2348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6DEF7AA1-0E06-4148-8FB5-976C6BF69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5368" y="6319778"/>
                <a:ext cx="6802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1093059A-2C32-C74B-BD8E-3FE0FF733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622" y="5063924"/>
                <a:ext cx="1204684" cy="12674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94060A-BD86-1342-AA4E-2BA3150F10EC}"/>
              </a:ext>
            </a:extLst>
          </p:cNvPr>
          <p:cNvSpPr txBox="1"/>
          <p:nvPr/>
        </p:nvSpPr>
        <p:spPr>
          <a:xfrm>
            <a:off x="540327" y="36021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Convolution</a:t>
            </a:r>
            <a:r>
              <a:rPr kumimoji="1" lang="ja-JP" altLang="en-US"/>
              <a:t> 説明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6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F60B94-976A-C441-9E1B-BF93025F0B9B}"/>
              </a:ext>
            </a:extLst>
          </p:cNvPr>
          <p:cNvSpPr txBox="1"/>
          <p:nvPr/>
        </p:nvSpPr>
        <p:spPr>
          <a:xfrm>
            <a:off x="360218" y="387927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Neural</a:t>
            </a:r>
            <a:r>
              <a:rPr kumimoji="1" lang="ja-JP" altLang="en-US"/>
              <a:t>ネット</a:t>
            </a:r>
            <a:endParaRPr kumimoji="1" lang="en-US" altLang="ja-JP" dirty="0"/>
          </a:p>
          <a:p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D13E55A-2C1E-DD43-A895-AD20969F88AD}"/>
              </a:ext>
            </a:extLst>
          </p:cNvPr>
          <p:cNvGrpSpPr/>
          <p:nvPr/>
        </p:nvGrpSpPr>
        <p:grpSpPr>
          <a:xfrm>
            <a:off x="360218" y="1034258"/>
            <a:ext cx="3879273" cy="2394742"/>
            <a:chOff x="2458526" y="2050473"/>
            <a:chExt cx="5009346" cy="2979004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98E5A910-8FFC-5843-B725-DFFFB171AB38}"/>
                </a:ext>
              </a:extLst>
            </p:cNvPr>
            <p:cNvSpPr/>
            <p:nvPr/>
          </p:nvSpPr>
          <p:spPr>
            <a:xfrm>
              <a:off x="5016000" y="3089564"/>
              <a:ext cx="1080000" cy="10800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D3F86-0017-DB49-A666-576352001B53}"/>
                    </a:ext>
                  </a:extLst>
                </p:cNvPr>
                <p:cNvSpPr txBox="1"/>
                <p:nvPr/>
              </p:nvSpPr>
              <p:spPr>
                <a:xfrm>
                  <a:off x="2458526" y="2050473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D3F86-0017-DB49-A666-57635200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2050473"/>
                  <a:ext cx="74187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DC6F091-E931-1342-800E-9BB24A609BBC}"/>
                    </a:ext>
                  </a:extLst>
                </p:cNvPr>
                <p:cNvSpPr txBox="1"/>
                <p:nvPr/>
              </p:nvSpPr>
              <p:spPr>
                <a:xfrm>
                  <a:off x="2458526" y="2677461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DC6F091-E931-1342-800E-9BB24A609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2677461"/>
                  <a:ext cx="74187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C7E20C1-EEC7-084D-A267-1E0773830843}"/>
                    </a:ext>
                  </a:extLst>
                </p:cNvPr>
                <p:cNvSpPr txBox="1"/>
                <p:nvPr/>
              </p:nvSpPr>
              <p:spPr>
                <a:xfrm>
                  <a:off x="2458526" y="4660145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C7E20C1-EEC7-084D-A267-1E0773830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4660145"/>
                  <a:ext cx="74187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BEC67A0-B31E-6B46-8307-B0ABCD39FBA8}"/>
                    </a:ext>
                  </a:extLst>
                </p:cNvPr>
                <p:cNvSpPr txBox="1"/>
                <p:nvPr/>
              </p:nvSpPr>
              <p:spPr>
                <a:xfrm>
                  <a:off x="2458526" y="3304449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BEC67A0-B31E-6B46-8307-B0ABCD39F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3304449"/>
                  <a:ext cx="74187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080EE82-1C02-0940-9B0C-225117377371}"/>
                </a:ext>
              </a:extLst>
            </p:cNvPr>
            <p:cNvSpPr txBox="1"/>
            <p:nvPr/>
          </p:nvSpPr>
          <p:spPr>
            <a:xfrm rot="5400000">
              <a:off x="2593936" y="3982298"/>
              <a:ext cx="47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FC337CA-CEA5-914C-8D10-B4A536F6779C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200399" y="2235139"/>
              <a:ext cx="1973763" cy="1012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F6166D2-D5CD-A946-AD57-0F6FF33D3C0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00399" y="2862127"/>
              <a:ext cx="1815601" cy="506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53AA4F91-C95B-BA4A-A8FC-2F824A8A6084}"/>
                </a:ext>
              </a:extLst>
            </p:cNvPr>
            <p:cNvCxnSpPr>
              <a:cxnSpLocks/>
              <a:stCxn id="7" idx="3"/>
              <a:endCxn id="3" idx="2"/>
            </p:cNvCxnSpPr>
            <p:nvPr/>
          </p:nvCxnSpPr>
          <p:spPr>
            <a:xfrm>
              <a:off x="3200399" y="3489115"/>
              <a:ext cx="1815601" cy="140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C68394D8-75A0-1E4D-8E29-6ED9B7FD4AAB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 flipV="1">
              <a:off x="3200399" y="4011402"/>
              <a:ext cx="1973763" cy="833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09AF18E-72DB-894B-AA0E-8990FE0572B9}"/>
                    </a:ext>
                  </a:extLst>
                </p:cNvPr>
                <p:cNvSpPr txBox="1"/>
                <p:nvPr/>
              </p:nvSpPr>
              <p:spPr>
                <a:xfrm>
                  <a:off x="3644128" y="2308129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09AF18E-72DB-894B-AA0E-8990FE057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2308129"/>
                  <a:ext cx="74187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05CEC55-F80F-7642-943E-251710269406}"/>
                    </a:ext>
                  </a:extLst>
                </p:cNvPr>
                <p:cNvSpPr txBox="1"/>
                <p:nvPr/>
              </p:nvSpPr>
              <p:spPr>
                <a:xfrm>
                  <a:off x="3644128" y="2722417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05CEC55-F80F-7642-943E-251710269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2722417"/>
                  <a:ext cx="74187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0333F09-B5F4-7A43-A595-A92BEAF17CC9}"/>
                    </a:ext>
                  </a:extLst>
                </p:cNvPr>
                <p:cNvSpPr txBox="1"/>
                <p:nvPr/>
              </p:nvSpPr>
              <p:spPr>
                <a:xfrm>
                  <a:off x="3644128" y="3208674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0333F09-B5F4-7A43-A595-A92BEAF17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3208674"/>
                  <a:ext cx="74187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CA30ECE-6F5B-3641-9FB8-E4F4E2140DC0}"/>
                    </a:ext>
                  </a:extLst>
                </p:cNvPr>
                <p:cNvSpPr txBox="1"/>
                <p:nvPr/>
              </p:nvSpPr>
              <p:spPr>
                <a:xfrm>
                  <a:off x="3644128" y="4192346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CA30ECE-6F5B-3641-9FB8-E4F4E2140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4192346"/>
                  <a:ext cx="74187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B0989684-AA23-1747-9520-7C7C2B6A265D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6096000" y="3629564"/>
              <a:ext cx="7356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988309E-ECE7-474D-8CCB-F99B6DE8E866}"/>
                    </a:ext>
                  </a:extLst>
                </p:cNvPr>
                <p:cNvSpPr txBox="1"/>
                <p:nvPr/>
              </p:nvSpPr>
              <p:spPr>
                <a:xfrm>
                  <a:off x="6725999" y="3429000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988309E-ECE7-474D-8CCB-F99B6DE8E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999" y="3429000"/>
                  <a:ext cx="74187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B7F0770-EA96-5949-8094-A158BDA9C3C0}"/>
              </a:ext>
            </a:extLst>
          </p:cNvPr>
          <p:cNvGrpSpPr/>
          <p:nvPr/>
        </p:nvGrpSpPr>
        <p:grpSpPr>
          <a:xfrm>
            <a:off x="4890654" y="672185"/>
            <a:ext cx="5514528" cy="3128356"/>
            <a:chOff x="4890654" y="672185"/>
            <a:chExt cx="5514528" cy="3128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8CE3658-5527-504C-AD9E-95FABB49FDA9}"/>
                    </a:ext>
                  </a:extLst>
                </p:cNvPr>
                <p:cNvSpPr txBox="1"/>
                <p:nvPr/>
              </p:nvSpPr>
              <p:spPr>
                <a:xfrm>
                  <a:off x="4890654" y="672185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8CE3658-5527-504C-AD9E-95FABB49F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672185"/>
                  <a:ext cx="574512" cy="296896"/>
                </a:xfrm>
                <a:prstGeom prst="rect">
                  <a:avLst/>
                </a:prstGeom>
                <a:blipFill>
                  <a:blip r:embed="rId11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77857E5-1C95-9E48-BAC2-0645E23270FF}"/>
                    </a:ext>
                  </a:extLst>
                </p:cNvPr>
                <p:cNvSpPr txBox="1"/>
                <p:nvPr/>
              </p:nvSpPr>
              <p:spPr>
                <a:xfrm>
                  <a:off x="4890654" y="1176204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77857E5-1C95-9E48-BAC2-0645E2327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1176204"/>
                  <a:ext cx="574512" cy="296896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0FFA7DC-8052-6B4A-BBC3-52E27542A31D}"/>
                    </a:ext>
                  </a:extLst>
                </p:cNvPr>
                <p:cNvSpPr txBox="1"/>
                <p:nvPr/>
              </p:nvSpPr>
              <p:spPr>
                <a:xfrm>
                  <a:off x="4890654" y="3503645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0FFA7DC-8052-6B4A-BBC3-52E27542A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3503645"/>
                  <a:ext cx="574512" cy="296896"/>
                </a:xfrm>
                <a:prstGeom prst="rect">
                  <a:avLst/>
                </a:prstGeom>
                <a:blipFill>
                  <a:blip r:embed="rId13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F2F6B3-DCE0-0744-A57C-BE1165031D65}"/>
                    </a:ext>
                  </a:extLst>
                </p:cNvPr>
                <p:cNvSpPr txBox="1"/>
                <p:nvPr/>
              </p:nvSpPr>
              <p:spPr>
                <a:xfrm>
                  <a:off x="4890654" y="1680223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F2F6B3-DCE0-0744-A57C-BE1165031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1680223"/>
                  <a:ext cx="574512" cy="296896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B4C31CA-C473-704E-A535-28A9DCA861DD}"/>
                </a:ext>
              </a:extLst>
            </p:cNvPr>
            <p:cNvSpPr txBox="1"/>
            <p:nvPr/>
          </p:nvSpPr>
          <p:spPr>
            <a:xfrm rot="5400000">
              <a:off x="4988576" y="2604366"/>
              <a:ext cx="378667" cy="28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46BB980-EE41-6940-978F-F4019774A5F8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>
              <a:off x="5465166" y="820633"/>
              <a:ext cx="1733989" cy="345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82FD425-B8D9-0847-97B8-060816760533}"/>
                </a:ext>
              </a:extLst>
            </p:cNvPr>
            <p:cNvCxnSpPr>
              <a:cxnSpLocks/>
              <a:stCxn id="37" idx="3"/>
              <a:endCxn id="35" idx="2"/>
            </p:cNvCxnSpPr>
            <p:nvPr/>
          </p:nvCxnSpPr>
          <p:spPr>
            <a:xfrm flipV="1">
              <a:off x="5465166" y="1293100"/>
              <a:ext cx="1681268" cy="31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7D9D02E-005A-D14A-BEB3-FFC59CC4C468}"/>
                </a:ext>
              </a:extLst>
            </p:cNvPr>
            <p:cNvCxnSpPr>
              <a:cxnSpLocks/>
              <a:stCxn id="39" idx="3"/>
              <a:endCxn id="35" idx="2"/>
            </p:cNvCxnSpPr>
            <p:nvPr/>
          </p:nvCxnSpPr>
          <p:spPr>
            <a:xfrm flipV="1">
              <a:off x="5465166" y="1293100"/>
              <a:ext cx="1681268" cy="5355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06CD42E-6C79-6742-A956-9BDE49F340EA}"/>
                </a:ext>
              </a:extLst>
            </p:cNvPr>
            <p:cNvCxnSpPr>
              <a:cxnSpLocks/>
              <a:stCxn id="38" idx="3"/>
              <a:endCxn id="35" idx="3"/>
            </p:cNvCxnSpPr>
            <p:nvPr/>
          </p:nvCxnSpPr>
          <p:spPr>
            <a:xfrm flipV="1">
              <a:off x="5465166" y="1420379"/>
              <a:ext cx="1733989" cy="2231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E0FE6640-4E0F-5B41-A5FB-29D34B12F179}"/>
                </a:ext>
              </a:extLst>
            </p:cNvPr>
            <p:cNvCxnSpPr>
              <a:cxnSpLocks/>
              <a:stCxn id="50" idx="3"/>
              <a:endCxn id="121" idx="1"/>
            </p:cNvCxnSpPr>
            <p:nvPr/>
          </p:nvCxnSpPr>
          <p:spPr>
            <a:xfrm>
              <a:off x="7615061" y="1284225"/>
              <a:ext cx="1567609" cy="18553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F23E403E-12CD-9A44-BDF3-42B6836E0D61}"/>
                </a:ext>
              </a:extLst>
            </p:cNvPr>
            <p:cNvGrpSpPr/>
            <p:nvPr/>
          </p:nvGrpSpPr>
          <p:grpSpPr>
            <a:xfrm>
              <a:off x="7040549" y="1099559"/>
              <a:ext cx="574512" cy="373541"/>
              <a:chOff x="6979807" y="1099559"/>
              <a:chExt cx="574512" cy="373541"/>
            </a:xfrm>
          </p:grpSpPr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738C22F-CE8F-EB49-8BE5-6CC33FEF1728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DE3E6D8A-187B-E240-8AAE-B7CBFB548E3F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DE3E6D8A-187B-E240-8AAE-B7CBFB548E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B909CFA3-18CB-AA48-8907-B430814C723B}"/>
                </a:ext>
              </a:extLst>
            </p:cNvPr>
            <p:cNvCxnSpPr>
              <a:cxnSpLocks/>
              <a:stCxn id="36" idx="3"/>
              <a:endCxn id="68" idx="1"/>
            </p:cNvCxnSpPr>
            <p:nvPr/>
          </p:nvCxnSpPr>
          <p:spPr>
            <a:xfrm>
              <a:off x="5465166" y="820633"/>
              <a:ext cx="1733989" cy="946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B61FB7D1-4646-214C-808F-1FBD0AB55492}"/>
                </a:ext>
              </a:extLst>
            </p:cNvPr>
            <p:cNvCxnSpPr>
              <a:cxnSpLocks/>
              <a:stCxn id="37" idx="3"/>
              <a:endCxn id="68" idx="2"/>
            </p:cNvCxnSpPr>
            <p:nvPr/>
          </p:nvCxnSpPr>
          <p:spPr>
            <a:xfrm>
              <a:off x="5465166" y="1324652"/>
              <a:ext cx="1681268" cy="569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392179CD-E2D5-234E-B609-20420FB14D99}"/>
                </a:ext>
              </a:extLst>
            </p:cNvPr>
            <p:cNvCxnSpPr>
              <a:cxnSpLocks/>
              <a:stCxn id="39" idx="3"/>
              <a:endCxn id="68" idx="2"/>
            </p:cNvCxnSpPr>
            <p:nvPr/>
          </p:nvCxnSpPr>
          <p:spPr>
            <a:xfrm>
              <a:off x="5465166" y="1828671"/>
              <a:ext cx="1681268" cy="65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BD03C192-EAC2-134E-BAAF-E5EC6C0870C4}"/>
                </a:ext>
              </a:extLst>
            </p:cNvPr>
            <p:cNvCxnSpPr>
              <a:cxnSpLocks/>
              <a:stCxn id="38" idx="3"/>
              <a:endCxn id="68" idx="3"/>
            </p:cNvCxnSpPr>
            <p:nvPr/>
          </p:nvCxnSpPr>
          <p:spPr>
            <a:xfrm flipV="1">
              <a:off x="5465166" y="2021752"/>
              <a:ext cx="1733989" cy="16303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3E2E37B6-25B2-7F4A-BBA3-AE1A3DF55065}"/>
                </a:ext>
              </a:extLst>
            </p:cNvPr>
            <p:cNvGrpSpPr/>
            <p:nvPr/>
          </p:nvGrpSpPr>
          <p:grpSpPr>
            <a:xfrm>
              <a:off x="7040549" y="1700932"/>
              <a:ext cx="574512" cy="373541"/>
              <a:chOff x="6979807" y="1099559"/>
              <a:chExt cx="574512" cy="373541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77682E11-E13F-BF42-B751-B6332FCB8B5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538D4B8-2EC5-8C4E-9820-25CCE6722A3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538D4B8-2EC5-8C4E-9820-25CCE6722A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CA199CE-8460-4144-AF99-AA24E84A584D}"/>
                </a:ext>
              </a:extLst>
            </p:cNvPr>
            <p:cNvCxnSpPr>
              <a:cxnSpLocks/>
              <a:stCxn id="36" idx="3"/>
              <a:endCxn id="79" idx="1"/>
            </p:cNvCxnSpPr>
            <p:nvPr/>
          </p:nvCxnSpPr>
          <p:spPr>
            <a:xfrm>
              <a:off x="5465166" y="820633"/>
              <a:ext cx="1735360" cy="1797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84AED4C-011F-B94B-85FF-29B1F5F35030}"/>
                </a:ext>
              </a:extLst>
            </p:cNvPr>
            <p:cNvCxnSpPr>
              <a:cxnSpLocks/>
              <a:stCxn id="37" idx="3"/>
              <a:endCxn id="79" idx="2"/>
            </p:cNvCxnSpPr>
            <p:nvPr/>
          </p:nvCxnSpPr>
          <p:spPr>
            <a:xfrm>
              <a:off x="5465166" y="1324652"/>
              <a:ext cx="1682639" cy="1420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7CCB8709-0D82-124A-9717-E56E7E8BF496}"/>
                </a:ext>
              </a:extLst>
            </p:cNvPr>
            <p:cNvCxnSpPr>
              <a:cxnSpLocks/>
              <a:stCxn id="39" idx="3"/>
              <a:endCxn id="79" idx="2"/>
            </p:cNvCxnSpPr>
            <p:nvPr/>
          </p:nvCxnSpPr>
          <p:spPr>
            <a:xfrm>
              <a:off x="5465166" y="1828671"/>
              <a:ext cx="1682639" cy="9163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BE12C6B3-86B2-9B42-8568-4E7A20A205FC}"/>
                </a:ext>
              </a:extLst>
            </p:cNvPr>
            <p:cNvCxnSpPr>
              <a:cxnSpLocks/>
              <a:stCxn id="38" idx="3"/>
              <a:endCxn id="79" idx="3"/>
            </p:cNvCxnSpPr>
            <p:nvPr/>
          </p:nvCxnSpPr>
          <p:spPr>
            <a:xfrm flipV="1">
              <a:off x="5465166" y="2872261"/>
              <a:ext cx="1735360" cy="779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1672CB88-5D27-B746-93BF-4B79BB77AC65}"/>
                </a:ext>
              </a:extLst>
            </p:cNvPr>
            <p:cNvSpPr/>
            <p:nvPr/>
          </p:nvSpPr>
          <p:spPr>
            <a:xfrm>
              <a:off x="7147805" y="2564982"/>
              <a:ext cx="360000" cy="3600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5BE01364-6061-4E4C-A53E-618F9C27103C}"/>
                    </a:ext>
                  </a:extLst>
                </p:cNvPr>
                <p:cNvSpPr txBox="1"/>
                <p:nvPr/>
              </p:nvSpPr>
              <p:spPr>
                <a:xfrm>
                  <a:off x="7040549" y="2546315"/>
                  <a:ext cx="5745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5BE01364-6061-4E4C-A53E-618F9C271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549" y="2546315"/>
                  <a:ext cx="57451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6B115E4-8BB0-9449-BA1C-E55A374267DC}"/>
                </a:ext>
              </a:extLst>
            </p:cNvPr>
            <p:cNvCxnSpPr>
              <a:cxnSpLocks/>
              <a:stCxn id="37" idx="3"/>
              <a:endCxn id="94" idx="1"/>
            </p:cNvCxnSpPr>
            <p:nvPr/>
          </p:nvCxnSpPr>
          <p:spPr>
            <a:xfrm>
              <a:off x="5465166" y="1324652"/>
              <a:ext cx="1575383" cy="2235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01AB7413-4802-FD44-93A1-95F07F3C3146}"/>
                </a:ext>
              </a:extLst>
            </p:cNvPr>
            <p:cNvCxnSpPr>
              <a:cxnSpLocks/>
              <a:stCxn id="36" idx="3"/>
              <a:endCxn id="94" idx="1"/>
            </p:cNvCxnSpPr>
            <p:nvPr/>
          </p:nvCxnSpPr>
          <p:spPr>
            <a:xfrm>
              <a:off x="5465166" y="820633"/>
              <a:ext cx="1575383" cy="2739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1FD998EA-42FF-5C44-B2F9-9335A05077CD}"/>
                </a:ext>
              </a:extLst>
            </p:cNvPr>
            <p:cNvCxnSpPr>
              <a:cxnSpLocks/>
              <a:stCxn id="39" idx="3"/>
              <a:endCxn id="94" idx="1"/>
            </p:cNvCxnSpPr>
            <p:nvPr/>
          </p:nvCxnSpPr>
          <p:spPr>
            <a:xfrm>
              <a:off x="5465166" y="1828671"/>
              <a:ext cx="1575383" cy="1731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106220DA-54DE-4D49-8AA8-83D37A9BE132}"/>
                </a:ext>
              </a:extLst>
            </p:cNvPr>
            <p:cNvCxnSpPr>
              <a:cxnSpLocks/>
              <a:stCxn id="38" idx="3"/>
              <a:endCxn id="94" idx="1"/>
            </p:cNvCxnSpPr>
            <p:nvPr/>
          </p:nvCxnSpPr>
          <p:spPr>
            <a:xfrm flipV="1">
              <a:off x="5465166" y="3559760"/>
              <a:ext cx="1575383" cy="92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E14C3C5F-5485-BA46-996B-0C92569AAEB8}"/>
                </a:ext>
              </a:extLst>
            </p:cNvPr>
            <p:cNvGrpSpPr/>
            <p:nvPr/>
          </p:nvGrpSpPr>
          <p:grpSpPr>
            <a:xfrm>
              <a:off x="7040549" y="3375094"/>
              <a:ext cx="574512" cy="373541"/>
              <a:chOff x="6979807" y="1099559"/>
              <a:chExt cx="574512" cy="373541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18FF8A54-3AB3-C44B-9434-BA4A8B4D797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2872B22E-5272-6E4B-9B2C-BC742B58B2B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2872B22E-5272-6E4B-9B2C-BC742B58B2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B586A659-610D-B542-ABAA-48219BB96074}"/>
                </a:ext>
              </a:extLst>
            </p:cNvPr>
            <p:cNvCxnSpPr>
              <a:cxnSpLocks/>
              <a:stCxn id="50" idx="3"/>
              <a:endCxn id="115" idx="1"/>
            </p:cNvCxnSpPr>
            <p:nvPr/>
          </p:nvCxnSpPr>
          <p:spPr>
            <a:xfrm>
              <a:off x="7615061" y="1284225"/>
              <a:ext cx="1567609" cy="355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5C6E7CF3-C91B-0B45-AF7A-A7DD7B8449DA}"/>
                </a:ext>
              </a:extLst>
            </p:cNvPr>
            <p:cNvCxnSpPr>
              <a:cxnSpLocks/>
              <a:stCxn id="50" idx="3"/>
              <a:endCxn id="118" idx="1"/>
            </p:cNvCxnSpPr>
            <p:nvPr/>
          </p:nvCxnSpPr>
          <p:spPr>
            <a:xfrm>
              <a:off x="7615061" y="1284225"/>
              <a:ext cx="1567609" cy="1105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7B2EA734-50E6-EA45-A50B-23B533594AE7}"/>
                </a:ext>
              </a:extLst>
            </p:cNvPr>
            <p:cNvGrpSpPr/>
            <p:nvPr/>
          </p:nvGrpSpPr>
          <p:grpSpPr>
            <a:xfrm>
              <a:off x="9182670" y="1455439"/>
              <a:ext cx="574512" cy="373541"/>
              <a:chOff x="6979807" y="1099559"/>
              <a:chExt cx="574512" cy="373541"/>
            </a:xfrm>
          </p:grpSpPr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E00D6A1-4F64-ED4E-96E9-E89065B40395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テキスト ボックス 114">
                    <a:extLst>
                      <a:ext uri="{FF2B5EF4-FFF2-40B4-BE49-F238E27FC236}">
                        <a16:creationId xmlns:a16="http://schemas.microsoft.com/office/drawing/2014/main" id="{07BDEDF0-4E57-054C-ABD6-27F1ABCB5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15" name="テキスト ボックス 114">
                    <a:extLst>
                      <a:ext uri="{FF2B5EF4-FFF2-40B4-BE49-F238E27FC236}">
                        <a16:creationId xmlns:a16="http://schemas.microsoft.com/office/drawing/2014/main" id="{07BDEDF0-4E57-054C-ABD6-27F1ABCB5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5E8D911A-A815-B540-BC14-63D0A38682D2}"/>
                </a:ext>
              </a:extLst>
            </p:cNvPr>
            <p:cNvGrpSpPr/>
            <p:nvPr/>
          </p:nvGrpSpPr>
          <p:grpSpPr>
            <a:xfrm>
              <a:off x="9182670" y="2205150"/>
              <a:ext cx="574512" cy="373541"/>
              <a:chOff x="6979807" y="1099559"/>
              <a:chExt cx="574512" cy="373541"/>
            </a:xfrm>
          </p:grpSpPr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2FDBBA0F-B7E6-D449-91FE-C6DCAD336907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9DBCACC5-9996-FD4F-B8EE-A1011297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9DBCACC5-9996-FD4F-B8EE-A101129721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4F742181-1B92-7F4F-9276-714E1E4C5535}"/>
                </a:ext>
              </a:extLst>
            </p:cNvPr>
            <p:cNvGrpSpPr/>
            <p:nvPr/>
          </p:nvGrpSpPr>
          <p:grpSpPr>
            <a:xfrm>
              <a:off x="9182670" y="2954861"/>
              <a:ext cx="574512" cy="373541"/>
              <a:chOff x="6979807" y="1099559"/>
              <a:chExt cx="574512" cy="373541"/>
            </a:xfrm>
          </p:grpSpPr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D3B441F9-4394-5843-A7DE-3507318408E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テキスト ボックス 120">
                    <a:extLst>
                      <a:ext uri="{FF2B5EF4-FFF2-40B4-BE49-F238E27FC236}">
                        <a16:creationId xmlns:a16="http://schemas.microsoft.com/office/drawing/2014/main" id="{8E680F9B-6D7F-F24B-A5F6-82ECDEEFE4B8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1" name="テキスト ボックス 120">
                    <a:extLst>
                      <a:ext uri="{FF2B5EF4-FFF2-40B4-BE49-F238E27FC236}">
                        <a16:creationId xmlns:a16="http://schemas.microsoft.com/office/drawing/2014/main" id="{8E680F9B-6D7F-F24B-A5F6-82ECDEEFE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B2E3A32F-53BD-8743-8E8B-15C50FFF1CE2}"/>
                </a:ext>
              </a:extLst>
            </p:cNvPr>
            <p:cNvCxnSpPr>
              <a:cxnSpLocks/>
              <a:stCxn id="69" idx="3"/>
              <a:endCxn id="121" idx="1"/>
            </p:cNvCxnSpPr>
            <p:nvPr/>
          </p:nvCxnSpPr>
          <p:spPr>
            <a:xfrm>
              <a:off x="7615061" y="1885598"/>
              <a:ext cx="1567609" cy="1253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DB801F3D-A9A3-3743-A2F4-51628735B994}"/>
                </a:ext>
              </a:extLst>
            </p:cNvPr>
            <p:cNvCxnSpPr>
              <a:cxnSpLocks/>
              <a:endCxn id="115" idx="1"/>
            </p:cNvCxnSpPr>
            <p:nvPr/>
          </p:nvCxnSpPr>
          <p:spPr>
            <a:xfrm flipV="1">
              <a:off x="7607335" y="1640105"/>
              <a:ext cx="1575335" cy="253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49380191-A0B6-2D41-B7EA-E23D71D144FC}"/>
                </a:ext>
              </a:extLst>
            </p:cNvPr>
            <p:cNvCxnSpPr>
              <a:cxnSpLocks/>
              <a:stCxn id="69" idx="3"/>
              <a:endCxn id="118" idx="1"/>
            </p:cNvCxnSpPr>
            <p:nvPr/>
          </p:nvCxnSpPr>
          <p:spPr>
            <a:xfrm>
              <a:off x="7615061" y="1885598"/>
              <a:ext cx="1567609" cy="504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C7F252AD-2896-BA46-988D-A9CAEBE6A0E6}"/>
                </a:ext>
              </a:extLst>
            </p:cNvPr>
            <p:cNvCxnSpPr>
              <a:cxnSpLocks/>
              <a:stCxn id="85" idx="3"/>
              <a:endCxn id="121" idx="1"/>
            </p:cNvCxnSpPr>
            <p:nvPr/>
          </p:nvCxnSpPr>
          <p:spPr>
            <a:xfrm>
              <a:off x="7615061" y="2730981"/>
              <a:ext cx="1567609" cy="40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53813FCC-2561-814F-AD74-4AB13DCE69E5}"/>
                </a:ext>
              </a:extLst>
            </p:cNvPr>
            <p:cNvCxnSpPr>
              <a:cxnSpLocks/>
              <a:stCxn id="85" idx="3"/>
              <a:endCxn id="115" idx="1"/>
            </p:cNvCxnSpPr>
            <p:nvPr/>
          </p:nvCxnSpPr>
          <p:spPr>
            <a:xfrm flipV="1">
              <a:off x="7615061" y="1640105"/>
              <a:ext cx="1567609" cy="1090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97D9F7D3-E780-F94F-95C2-D305B0D97322}"/>
                </a:ext>
              </a:extLst>
            </p:cNvPr>
            <p:cNvCxnSpPr>
              <a:cxnSpLocks/>
              <a:stCxn id="85" idx="3"/>
              <a:endCxn id="118" idx="1"/>
            </p:cNvCxnSpPr>
            <p:nvPr/>
          </p:nvCxnSpPr>
          <p:spPr>
            <a:xfrm flipV="1">
              <a:off x="7615061" y="2389816"/>
              <a:ext cx="1567609" cy="341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7D8CCA91-5F55-4748-9899-2FAF430B54E6}"/>
                </a:ext>
              </a:extLst>
            </p:cNvPr>
            <p:cNvCxnSpPr>
              <a:cxnSpLocks/>
              <a:stCxn id="94" idx="3"/>
              <a:endCxn id="121" idx="1"/>
            </p:cNvCxnSpPr>
            <p:nvPr/>
          </p:nvCxnSpPr>
          <p:spPr>
            <a:xfrm flipV="1">
              <a:off x="7615061" y="3139527"/>
              <a:ext cx="1567609" cy="4202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B4007BFB-4E52-5C4A-A510-DBD4A4BD5863}"/>
                </a:ext>
              </a:extLst>
            </p:cNvPr>
            <p:cNvCxnSpPr>
              <a:cxnSpLocks/>
              <a:stCxn id="94" idx="3"/>
              <a:endCxn id="115" idx="1"/>
            </p:cNvCxnSpPr>
            <p:nvPr/>
          </p:nvCxnSpPr>
          <p:spPr>
            <a:xfrm flipV="1">
              <a:off x="7615061" y="1640105"/>
              <a:ext cx="1567609" cy="19196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FAD5AC3C-EE90-E34D-B6AB-F6F688DB6CC5}"/>
                </a:ext>
              </a:extLst>
            </p:cNvPr>
            <p:cNvCxnSpPr>
              <a:cxnSpLocks/>
              <a:stCxn id="94" idx="3"/>
              <a:endCxn id="118" idx="1"/>
            </p:cNvCxnSpPr>
            <p:nvPr/>
          </p:nvCxnSpPr>
          <p:spPr>
            <a:xfrm flipV="1">
              <a:off x="7615061" y="2389816"/>
              <a:ext cx="1567609" cy="1169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C6A44CAA-D7DD-2D48-9EAD-611C06A7B331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9757182" y="2389816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矢印コネクタ 165">
              <a:extLst>
                <a:ext uri="{FF2B5EF4-FFF2-40B4-BE49-F238E27FC236}">
                  <a16:creationId xmlns:a16="http://schemas.microsoft.com/office/drawing/2014/main" id="{5722BF57-82E3-D544-AADD-D2D1DA68114C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9757182" y="1640104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C62BDDAE-F2A9-934C-A9F1-71580E114C6F}"/>
                </a:ext>
              </a:extLst>
            </p:cNvPr>
            <p:cNvCxnSpPr>
              <a:cxnSpLocks/>
              <a:stCxn id="121" idx="3"/>
            </p:cNvCxnSpPr>
            <p:nvPr/>
          </p:nvCxnSpPr>
          <p:spPr>
            <a:xfrm>
              <a:off x="9757182" y="3139526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68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B6B71299-C79F-BD45-A91E-3ABC9BF9BCD2}"/>
              </a:ext>
            </a:extLst>
          </p:cNvPr>
          <p:cNvGrpSpPr/>
          <p:nvPr/>
        </p:nvGrpSpPr>
        <p:grpSpPr>
          <a:xfrm>
            <a:off x="601762" y="2342727"/>
            <a:ext cx="706140" cy="4061501"/>
            <a:chOff x="1825316" y="2244992"/>
            <a:chExt cx="706140" cy="4061501"/>
          </a:xfrm>
        </p:grpSpPr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24C5EB63-C9B6-7642-9761-80F65C5F8750}"/>
                </a:ext>
              </a:extLst>
            </p:cNvPr>
            <p:cNvSpPr/>
            <p:nvPr/>
          </p:nvSpPr>
          <p:spPr>
            <a:xfrm>
              <a:off x="1825316" y="2244992"/>
              <a:ext cx="706140" cy="406150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F0CB227-9365-BD49-8A90-FB6942E4DCEA}"/>
                </a:ext>
              </a:extLst>
            </p:cNvPr>
            <p:cNvSpPr/>
            <p:nvPr/>
          </p:nvSpPr>
          <p:spPr>
            <a:xfrm>
              <a:off x="2034386" y="238567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6ACB5B77-0008-904C-8B3E-1B362AAC4797}"/>
                </a:ext>
              </a:extLst>
            </p:cNvPr>
            <p:cNvSpPr/>
            <p:nvPr/>
          </p:nvSpPr>
          <p:spPr>
            <a:xfrm>
              <a:off x="2034386" y="270608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AF36968F-526F-5F41-8CCC-04FB24807920}"/>
                </a:ext>
              </a:extLst>
            </p:cNvPr>
            <p:cNvSpPr/>
            <p:nvPr/>
          </p:nvSpPr>
          <p:spPr>
            <a:xfrm>
              <a:off x="2034386" y="302650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DC8AA26C-D9EC-BE45-A857-4A15651B94D6}"/>
                </a:ext>
              </a:extLst>
            </p:cNvPr>
            <p:cNvSpPr/>
            <p:nvPr/>
          </p:nvSpPr>
          <p:spPr>
            <a:xfrm>
              <a:off x="2034386" y="3346915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F6748E01-8EB9-ED43-AE42-82C4522FB817}"/>
                </a:ext>
              </a:extLst>
            </p:cNvPr>
            <p:cNvSpPr/>
            <p:nvPr/>
          </p:nvSpPr>
          <p:spPr>
            <a:xfrm>
              <a:off x="2034386" y="3667329"/>
              <a:ext cx="288000" cy="28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E5EC7AED-EDEB-0D49-930E-481E4F397B66}"/>
                </a:ext>
              </a:extLst>
            </p:cNvPr>
            <p:cNvSpPr/>
            <p:nvPr/>
          </p:nvSpPr>
          <p:spPr>
            <a:xfrm>
              <a:off x="2034386" y="398774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0873C61-230D-C744-9CBB-7FF58A05EDDF}"/>
                </a:ext>
              </a:extLst>
            </p:cNvPr>
            <p:cNvSpPr/>
            <p:nvPr/>
          </p:nvSpPr>
          <p:spPr>
            <a:xfrm>
              <a:off x="2034386" y="430815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B6E35D46-382F-BB46-AB19-BFACA1C36F13}"/>
                </a:ext>
              </a:extLst>
            </p:cNvPr>
            <p:cNvSpPr/>
            <p:nvPr/>
          </p:nvSpPr>
          <p:spPr>
            <a:xfrm>
              <a:off x="2034386" y="462857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26F2730E-5ED8-2C4D-92A6-7C5FA93100B4}"/>
                </a:ext>
              </a:extLst>
            </p:cNvPr>
            <p:cNvSpPr/>
            <p:nvPr/>
          </p:nvSpPr>
          <p:spPr>
            <a:xfrm>
              <a:off x="2034386" y="4948985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784FF636-7978-CD4E-8205-AA87C07329EA}"/>
                </a:ext>
              </a:extLst>
            </p:cNvPr>
            <p:cNvSpPr/>
            <p:nvPr/>
          </p:nvSpPr>
          <p:spPr>
            <a:xfrm>
              <a:off x="2034386" y="5269399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A0BB569B-0688-8640-AF01-510E52C664B4}"/>
                </a:ext>
              </a:extLst>
            </p:cNvPr>
            <p:cNvSpPr/>
            <p:nvPr/>
          </p:nvSpPr>
          <p:spPr>
            <a:xfrm>
              <a:off x="2034386" y="558981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76EE390A-A3BB-C343-96AA-20E06C5D9B2A}"/>
                </a:ext>
              </a:extLst>
            </p:cNvPr>
            <p:cNvSpPr/>
            <p:nvPr/>
          </p:nvSpPr>
          <p:spPr>
            <a:xfrm>
              <a:off x="2034386" y="591022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F72069BF-3E39-2746-BA11-F99ACEA8EBE2}"/>
              </a:ext>
            </a:extLst>
          </p:cNvPr>
          <p:cNvGrpSpPr/>
          <p:nvPr/>
        </p:nvGrpSpPr>
        <p:grpSpPr>
          <a:xfrm>
            <a:off x="2949143" y="466961"/>
            <a:ext cx="8641095" cy="6531377"/>
            <a:chOff x="3026348" y="83323"/>
            <a:chExt cx="8641095" cy="653137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86134FD-C49B-D444-963A-A1B20ABB384B}"/>
                </a:ext>
              </a:extLst>
            </p:cNvPr>
            <p:cNvSpPr txBox="1"/>
            <p:nvPr/>
          </p:nvSpPr>
          <p:spPr>
            <a:xfrm>
              <a:off x="3241945" y="83323"/>
              <a:ext cx="1830180" cy="82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9CFC8BA3-3017-BC46-9B50-A76E000B4A1C}"/>
                </a:ext>
              </a:extLst>
            </p:cNvPr>
            <p:cNvGrpSpPr/>
            <p:nvPr/>
          </p:nvGrpSpPr>
          <p:grpSpPr>
            <a:xfrm>
              <a:off x="3026348" y="919514"/>
              <a:ext cx="8641095" cy="5695186"/>
              <a:chOff x="3026348" y="919514"/>
              <a:chExt cx="8641095" cy="5695186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EDAAAA4-66A0-4249-AEA5-3B9222DAB81D}"/>
                  </a:ext>
                </a:extLst>
              </p:cNvPr>
              <p:cNvGrpSpPr/>
              <p:nvPr/>
            </p:nvGrpSpPr>
            <p:grpSpPr>
              <a:xfrm>
                <a:off x="7584371" y="2911268"/>
                <a:ext cx="514451" cy="1630401"/>
                <a:chOff x="2798842" y="2084910"/>
                <a:chExt cx="816864" cy="3050820"/>
              </a:xfrm>
            </p:grpSpPr>
            <p:sp>
              <p:nvSpPr>
                <p:cNvPr id="44" name="角丸四角形 43">
                  <a:extLst>
                    <a:ext uri="{FF2B5EF4-FFF2-40B4-BE49-F238E27FC236}">
                      <a16:creationId xmlns:a16="http://schemas.microsoft.com/office/drawing/2014/main" id="{C74429A7-3EDE-A441-BDC8-3865019F253F}"/>
                    </a:ext>
                  </a:extLst>
                </p:cNvPr>
                <p:cNvSpPr/>
                <p:nvPr/>
              </p:nvSpPr>
              <p:spPr>
                <a:xfrm>
                  <a:off x="2798842" y="2084910"/>
                  <a:ext cx="816864" cy="305082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43C25F15-474F-0348-A260-1A56419BF39E}"/>
                    </a:ext>
                  </a:extLst>
                </p:cNvPr>
                <p:cNvSpPr/>
                <p:nvPr/>
              </p:nvSpPr>
              <p:spPr>
                <a:xfrm>
                  <a:off x="2919275" y="2165568"/>
                  <a:ext cx="571621" cy="673635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CD805E3-01E0-0745-8990-23C5172BD83C}"/>
                    </a:ext>
                  </a:extLst>
                </p:cNvPr>
                <p:cNvSpPr/>
                <p:nvPr/>
              </p:nvSpPr>
              <p:spPr>
                <a:xfrm>
                  <a:off x="2919275" y="4321419"/>
                  <a:ext cx="571621" cy="673635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0420FA6B-31FE-3C48-A793-0A48D1D76B61}"/>
                    </a:ext>
                  </a:extLst>
                </p:cNvPr>
                <p:cNvSpPr/>
                <p:nvPr/>
              </p:nvSpPr>
              <p:spPr>
                <a:xfrm>
                  <a:off x="2919275" y="3243493"/>
                  <a:ext cx="571621" cy="673635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C9B57AD-261E-054A-B95F-05110E1E1233}"/>
                  </a:ext>
                </a:extLst>
              </p:cNvPr>
              <p:cNvGrpSpPr/>
              <p:nvPr/>
            </p:nvGrpSpPr>
            <p:grpSpPr>
              <a:xfrm>
                <a:off x="10427658" y="1825031"/>
                <a:ext cx="587674" cy="3521562"/>
                <a:chOff x="5956570" y="1153632"/>
                <a:chExt cx="816864" cy="4913376"/>
              </a:xfrm>
            </p:grpSpPr>
            <p:sp>
              <p:nvSpPr>
                <p:cNvPr id="18" name="角丸四角形 17">
                  <a:extLst>
                    <a:ext uri="{FF2B5EF4-FFF2-40B4-BE49-F238E27FC236}">
                      <a16:creationId xmlns:a16="http://schemas.microsoft.com/office/drawing/2014/main" id="{357E502A-9E54-E14D-A03A-8E221B5B7021}"/>
                    </a:ext>
                  </a:extLst>
                </p:cNvPr>
                <p:cNvSpPr/>
                <p:nvPr/>
              </p:nvSpPr>
              <p:spPr>
                <a:xfrm>
                  <a:off x="5956570" y="115363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164085B5-4589-0040-8AD0-B1CD64083A08}"/>
                    </a:ext>
                  </a:extLst>
                </p:cNvPr>
                <p:cNvSpPr/>
                <p:nvPr/>
              </p:nvSpPr>
              <p:spPr>
                <a:xfrm>
                  <a:off x="6077002" y="1299936"/>
                  <a:ext cx="576000" cy="57600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4D95426-4D8B-3244-88CF-1017074044E7}"/>
                    </a:ext>
                  </a:extLst>
                </p:cNvPr>
                <p:cNvSpPr/>
                <p:nvPr/>
              </p:nvSpPr>
              <p:spPr>
                <a:xfrm>
                  <a:off x="6077002" y="5275613"/>
                  <a:ext cx="576000" cy="57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93EE5B8A-8FD0-0F4C-B29E-2155CDDE7738}"/>
                    </a:ext>
                  </a:extLst>
                </p:cNvPr>
                <p:cNvSpPr/>
                <p:nvPr/>
              </p:nvSpPr>
              <p:spPr>
                <a:xfrm>
                  <a:off x="6077002" y="2095071"/>
                  <a:ext cx="576000" cy="576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06272578-3347-764E-AEF1-B47CC5B9B401}"/>
                    </a:ext>
                  </a:extLst>
                </p:cNvPr>
                <p:cNvSpPr/>
                <p:nvPr/>
              </p:nvSpPr>
              <p:spPr>
                <a:xfrm>
                  <a:off x="6077002" y="4480477"/>
                  <a:ext cx="576000" cy="576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6A66D6C5-0878-9145-BDDD-09B7DC688DC6}"/>
                    </a:ext>
                  </a:extLst>
                </p:cNvPr>
                <p:cNvSpPr/>
                <p:nvPr/>
              </p:nvSpPr>
              <p:spPr>
                <a:xfrm>
                  <a:off x="6077002" y="3685341"/>
                  <a:ext cx="576000" cy="57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92C09144-AFCB-4245-A3EC-8A69661BDC39}"/>
                    </a:ext>
                  </a:extLst>
                </p:cNvPr>
                <p:cNvSpPr/>
                <p:nvPr/>
              </p:nvSpPr>
              <p:spPr>
                <a:xfrm>
                  <a:off x="6091782" y="2890206"/>
                  <a:ext cx="576000" cy="576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F6734AE4-5600-B044-9DCA-3EB2BE0AADD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4399426" y="980369"/>
                <a:ext cx="3442171" cy="19308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2EEF1CD0-F5FA-E949-B8CF-208DA3D82DE4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>
                <a:off x="4350404" y="3658108"/>
                <a:ext cx="3491193" cy="88356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77EDCB8-EE67-584A-8DC0-48D8015A749D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V="1">
                <a:off x="7841597" y="1859311"/>
                <a:ext cx="2586061" cy="10519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5A88339F-5B81-E241-9502-5ABF2FE0659F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>
              <a:xfrm>
                <a:off x="7841597" y="4541669"/>
                <a:ext cx="2672703" cy="8049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D2622B9-D517-FB44-9619-040BEF30123B}"/>
                  </a:ext>
                </a:extLst>
              </p:cNvPr>
              <p:cNvSpPr txBox="1"/>
              <p:nvPr/>
            </p:nvSpPr>
            <p:spPr>
              <a:xfrm>
                <a:off x="4720683" y="2153987"/>
                <a:ext cx="13388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Win</a:t>
                </a:r>
              </a:p>
              <a:p>
                <a:pPr algn="ctr"/>
                <a:r>
                  <a:rPr lang="en-US" altLang="ja-JP" sz="20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Dim:V</a:t>
                </a:r>
                <a:r>
                  <a:rPr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 * N</a:t>
                </a:r>
                <a:endParaRPr lang="ja-JP" altLang="en-US"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endParaRPr kumimoji="1" lang="en-US" altLang="ja-JP" sz="20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7EE5E69-F9FE-3B49-9677-5CA89A5BBFE5}"/>
                  </a:ext>
                </a:extLst>
              </p:cNvPr>
              <p:cNvSpPr txBox="1"/>
              <p:nvPr/>
            </p:nvSpPr>
            <p:spPr>
              <a:xfrm>
                <a:off x="8148640" y="2987899"/>
                <a:ext cx="1980193" cy="155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32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Wout</a:t>
                </a:r>
                <a:endPara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r>
                  <a:rPr lang="en-US" altLang="ja-JP" sz="32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Dim:V</a:t>
                </a:r>
                <a:r>
                  <a:rPr lang="en-US" altLang="ja-JP" sz="32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 * N</a:t>
                </a:r>
                <a:endParaRPr lang="ja-JP" altLang="en-US"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endParaRPr lang="ja-JP" altLang="en-US"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479C5D9-357D-114A-B70C-DDCB60E6FEC5}"/>
                  </a:ext>
                </a:extLst>
              </p:cNvPr>
              <p:cNvSpPr txBox="1"/>
              <p:nvPr/>
            </p:nvSpPr>
            <p:spPr>
              <a:xfrm>
                <a:off x="10013609" y="1109864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pPr algn="ctr"/>
                <a:r>
                  <a:rPr lang="en-US" altLang="ja-JP" sz="1600" dirty="0"/>
                  <a:t>Output layer</a:t>
                </a:r>
              </a:p>
              <a:p>
                <a:pPr algn="ctr"/>
                <a:r>
                  <a:rPr lang="en-US" altLang="ja-JP" sz="1600" dirty="0" err="1"/>
                  <a:t>Dim:V</a:t>
                </a:r>
                <a:endParaRPr lang="ja-JP" altLang="en-US" sz="160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F5BA645-C434-E44F-837E-778E3E37A6F4}"/>
                  </a:ext>
                </a:extLst>
              </p:cNvPr>
              <p:cNvSpPr txBox="1"/>
              <p:nvPr/>
            </p:nvSpPr>
            <p:spPr>
              <a:xfrm>
                <a:off x="6850120" y="1840413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1800" dirty="0"/>
                  <a:t>Hidden layer</a:t>
                </a:r>
              </a:p>
              <a:p>
                <a:pPr algn="ctr"/>
                <a:r>
                  <a:rPr lang="en-US" altLang="ja-JP" sz="1800" dirty="0" err="1"/>
                  <a:t>Dim:N</a:t>
                </a:r>
                <a:endParaRPr lang="ja-JP" altLang="en-US" sz="1800"/>
              </a:p>
            </p:txBody>
          </p:sp>
          <p:pic>
            <p:nvPicPr>
              <p:cNvPr id="71" name="図 70">
                <a:extLst>
                  <a:ext uri="{FF2B5EF4-FFF2-40B4-BE49-F238E27FC236}">
                    <a16:creationId xmlns:a16="http://schemas.microsoft.com/office/drawing/2014/main" id="{1398CE6F-ACA1-8C40-B353-7BF67EDFD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14644" y="919514"/>
                <a:ext cx="484782" cy="2738594"/>
              </a:xfrm>
              <a:prstGeom prst="rect">
                <a:avLst/>
              </a:prstGeom>
            </p:spPr>
          </p:pic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96B14883-DBB6-E646-BB28-E2D9B550C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3893963" y="3876107"/>
                <a:ext cx="484782" cy="2738593"/>
              </a:xfrm>
              <a:prstGeom prst="rect">
                <a:avLst/>
              </a:prstGeom>
            </p:spPr>
          </p:pic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EBF2A56A-F964-EE40-AF6E-A454C0D5E685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V="1">
                <a:off x="4378745" y="2954373"/>
                <a:ext cx="3461473" cy="94681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5D1ABF80-BE6B-7B46-B720-7AF8A2BAB1B3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 flipV="1">
                <a:off x="4378745" y="4541669"/>
                <a:ext cx="3462852" cy="203485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67E1F7C-81B9-1643-9CD2-487EC5F3F7A8}"/>
                  </a:ext>
                </a:extLst>
              </p:cNvPr>
              <p:cNvSpPr txBox="1"/>
              <p:nvPr/>
            </p:nvSpPr>
            <p:spPr>
              <a:xfrm>
                <a:off x="4720683" y="4546312"/>
                <a:ext cx="13388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Win</a:t>
                </a:r>
              </a:p>
              <a:p>
                <a:pPr algn="ctr"/>
                <a:r>
                  <a:rPr lang="en-US" altLang="ja-JP" sz="20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Dim:V</a:t>
                </a:r>
                <a:r>
                  <a:rPr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 * N</a:t>
                </a:r>
                <a:endParaRPr lang="ja-JP" altLang="en-US"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endParaRPr kumimoji="1" lang="en-US" altLang="ja-JP" sz="20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06B24D99-E747-5548-84CE-0A50684A7A93}"/>
                  </a:ext>
                </a:extLst>
              </p:cNvPr>
              <p:cNvSpPr txBox="1"/>
              <p:nvPr/>
            </p:nvSpPr>
            <p:spPr>
              <a:xfrm>
                <a:off x="3026348" y="4929110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2800" dirty="0"/>
                  <a:t>Wt+1</a:t>
                </a:r>
                <a:endParaRPr lang="ja-JP" altLang="en-US" sz="280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6A681CE-07FC-5545-926E-0837833753F3}"/>
                  </a:ext>
                </a:extLst>
              </p:cNvPr>
              <p:cNvSpPr txBox="1"/>
              <p:nvPr/>
            </p:nvSpPr>
            <p:spPr>
              <a:xfrm>
                <a:off x="3067934" y="2027201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2800" dirty="0"/>
                  <a:t>Wt-1</a:t>
                </a:r>
                <a:endParaRPr lang="ja-JP" altLang="en-US" sz="280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40167C6D-EA17-C746-A4A0-765714170864}"/>
                  </a:ext>
                </a:extLst>
              </p:cNvPr>
              <p:cNvSpPr txBox="1"/>
              <p:nvPr/>
            </p:nvSpPr>
            <p:spPr>
              <a:xfrm>
                <a:off x="11123704" y="337797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2800" dirty="0" err="1"/>
                  <a:t>Wt</a:t>
                </a:r>
                <a:endParaRPr lang="ja-JP" alt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6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F6F172-F69A-3A4E-9272-292726E3B206}"/>
                  </a:ext>
                </a:extLst>
              </p:cNvPr>
              <p:cNvSpPr/>
              <p:nvPr/>
            </p:nvSpPr>
            <p:spPr>
              <a:xfrm>
                <a:off x="7961378" y="4452646"/>
                <a:ext cx="4202962" cy="204520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endParaRPr kumimoji="1" lang="en-US" altLang="ja-JP" i="1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は単語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は単語数</m:t>
                      </m:r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F6F172-F69A-3A4E-9272-292726E3B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78" y="4452646"/>
                <a:ext cx="4202962" cy="2045209"/>
              </a:xfrm>
              <a:prstGeom prst="rect">
                <a:avLst/>
              </a:prstGeom>
              <a:blipFill>
                <a:blip r:embed="rId2"/>
                <a:stretch>
                  <a:fillRect t="-26667" b="-181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E0FE9AC-4AE0-0749-954C-B974C2E6B881}"/>
              </a:ext>
            </a:extLst>
          </p:cNvPr>
          <p:cNvGrpSpPr/>
          <p:nvPr/>
        </p:nvGrpSpPr>
        <p:grpSpPr>
          <a:xfrm>
            <a:off x="318977" y="595423"/>
            <a:ext cx="7303490" cy="5730814"/>
            <a:chOff x="-114155" y="311414"/>
            <a:chExt cx="7492074" cy="579447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4D1ED4A-F8AA-1540-97F1-591915A07A61}"/>
                </a:ext>
              </a:extLst>
            </p:cNvPr>
            <p:cNvGrpSpPr/>
            <p:nvPr/>
          </p:nvGrpSpPr>
          <p:grpSpPr>
            <a:xfrm>
              <a:off x="3179674" y="2123790"/>
              <a:ext cx="816864" cy="3050820"/>
              <a:chOff x="2798842" y="2084910"/>
              <a:chExt cx="816864" cy="3050820"/>
            </a:xfrm>
          </p:grpSpPr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1DD107AC-BD82-8A4D-B714-332591645CE9}"/>
                  </a:ext>
                </a:extLst>
              </p:cNvPr>
              <p:cNvSpPr/>
              <p:nvPr/>
            </p:nvSpPr>
            <p:spPr>
              <a:xfrm>
                <a:off x="2798842" y="2084910"/>
                <a:ext cx="816864" cy="30508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B52F3D9A-6A1F-C34D-A822-647935715C0F}"/>
                  </a:ext>
                </a:extLst>
              </p:cNvPr>
              <p:cNvSpPr/>
              <p:nvPr/>
            </p:nvSpPr>
            <p:spPr>
              <a:xfrm>
                <a:off x="2919274" y="2165568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43488E46-2C21-464D-8FE5-6C627E16A98B}"/>
                  </a:ext>
                </a:extLst>
              </p:cNvPr>
              <p:cNvSpPr/>
              <p:nvPr/>
            </p:nvSpPr>
            <p:spPr>
              <a:xfrm>
                <a:off x="2919274" y="4500480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EB74D608-3C5C-0C48-879C-0080E5F687FC}"/>
                  </a:ext>
                </a:extLst>
              </p:cNvPr>
              <p:cNvSpPr/>
              <p:nvPr/>
            </p:nvSpPr>
            <p:spPr>
              <a:xfrm>
                <a:off x="2919274" y="3333024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0B4A7337-A05C-3E49-8976-0D446C8B843C}"/>
                </a:ext>
              </a:extLst>
            </p:cNvPr>
            <p:cNvGrpSpPr/>
            <p:nvPr/>
          </p:nvGrpSpPr>
          <p:grpSpPr>
            <a:xfrm>
              <a:off x="402777" y="1192512"/>
              <a:ext cx="816864" cy="4913376"/>
              <a:chOff x="402777" y="1231392"/>
              <a:chExt cx="816864" cy="4913376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21224F62-BDA7-714F-9D81-9BE345F153F1}"/>
                  </a:ext>
                </a:extLst>
              </p:cNvPr>
              <p:cNvGrpSpPr/>
              <p:nvPr/>
            </p:nvGrpSpPr>
            <p:grpSpPr>
              <a:xfrm>
                <a:off x="402777" y="1231392"/>
                <a:ext cx="816864" cy="4913376"/>
                <a:chOff x="403114" y="1231392"/>
                <a:chExt cx="816864" cy="4913376"/>
              </a:xfrm>
            </p:grpSpPr>
            <p:sp>
              <p:nvSpPr>
                <p:cNvPr id="2" name="角丸四角形 1">
                  <a:extLst>
                    <a:ext uri="{FF2B5EF4-FFF2-40B4-BE49-F238E27FC236}">
                      <a16:creationId xmlns:a16="http://schemas.microsoft.com/office/drawing/2014/main" id="{BCFA9634-432D-964A-8C80-94672A8E8FFB}"/>
                    </a:ext>
                  </a:extLst>
                </p:cNvPr>
                <p:cNvSpPr/>
                <p:nvPr/>
              </p:nvSpPr>
              <p:spPr>
                <a:xfrm>
                  <a:off x="403114" y="123139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0C2BA82B-7F04-E848-827D-2738CD9640D5}"/>
                    </a:ext>
                  </a:extLst>
                </p:cNvPr>
                <p:cNvSpPr/>
                <p:nvPr/>
              </p:nvSpPr>
              <p:spPr>
                <a:xfrm>
                  <a:off x="523546" y="1377696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3A231DA0-D2D6-9946-A0D9-E1F537C8FCD4}"/>
                    </a:ext>
                  </a:extLst>
                </p:cNvPr>
                <p:cNvSpPr/>
                <p:nvPr/>
              </p:nvSpPr>
              <p:spPr>
                <a:xfrm>
                  <a:off x="523546" y="5358528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22167DB1-1149-0541-8876-B6543245B185}"/>
                    </a:ext>
                  </a:extLst>
                </p:cNvPr>
                <p:cNvSpPr/>
                <p:nvPr/>
              </p:nvSpPr>
              <p:spPr>
                <a:xfrm>
                  <a:off x="523546" y="217783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6163907-97FC-B744-9793-AF080BA2AE51}"/>
                    </a:ext>
                  </a:extLst>
                </p:cNvPr>
                <p:cNvSpPr/>
                <p:nvPr/>
              </p:nvSpPr>
              <p:spPr>
                <a:xfrm>
                  <a:off x="523546" y="4631544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円/楕円 84">
                  <a:extLst>
                    <a:ext uri="{FF2B5EF4-FFF2-40B4-BE49-F238E27FC236}">
                      <a16:creationId xmlns:a16="http://schemas.microsoft.com/office/drawing/2014/main" id="{76C6865B-9113-C443-B5F5-541DD4981462}"/>
                    </a:ext>
                  </a:extLst>
                </p:cNvPr>
                <p:cNvSpPr/>
                <p:nvPr/>
              </p:nvSpPr>
              <p:spPr>
                <a:xfrm>
                  <a:off x="523546" y="336811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97794A2-A410-874F-B9F8-BDF9CF1CC14B}"/>
                    </a:ext>
                  </a:extLst>
                </p:cNvPr>
                <p:cNvSpPr txBox="1"/>
                <p:nvPr/>
              </p:nvSpPr>
              <p:spPr>
                <a:xfrm>
                  <a:off x="659471" y="151176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16B19A0-7456-4D4B-BFCF-BD64FD608650}"/>
                    </a:ext>
                  </a:extLst>
                </p:cNvPr>
                <p:cNvSpPr txBox="1"/>
                <p:nvPr/>
              </p:nvSpPr>
              <p:spPr>
                <a:xfrm>
                  <a:off x="659471" y="350029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</a:t>
                  </a:r>
                  <a:endParaRPr kumimoji="1" lang="ja-JP" altLang="en-US"/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B7B17B6C-D911-4945-8B8F-251CEE0D84F8}"/>
                    </a:ext>
                  </a:extLst>
                </p:cNvPr>
                <p:cNvSpPr txBox="1"/>
                <p:nvPr/>
              </p:nvSpPr>
              <p:spPr>
                <a:xfrm>
                  <a:off x="659471" y="475866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8B98E52-9AB0-114D-BE17-25FF9E0F8BC5}"/>
                    </a:ext>
                  </a:extLst>
                </p:cNvPr>
                <p:cNvSpPr txBox="1"/>
                <p:nvPr/>
              </p:nvSpPr>
              <p:spPr>
                <a:xfrm>
                  <a:off x="659471" y="547525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F9B03A7-C9ED-0549-80C8-6E593418A06E}"/>
                    </a:ext>
                  </a:extLst>
                </p:cNvPr>
                <p:cNvSpPr txBox="1"/>
                <p:nvPr/>
              </p:nvSpPr>
              <p:spPr>
                <a:xfrm>
                  <a:off x="665567" y="232253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</p:grp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5CFF948-ADFC-8E46-9BBC-03ED1D509CF4}"/>
                  </a:ext>
                </a:extLst>
              </p:cNvPr>
              <p:cNvSpPr txBox="1"/>
              <p:nvPr/>
            </p:nvSpPr>
            <p:spPr>
              <a:xfrm>
                <a:off x="503433" y="2884897"/>
                <a:ext cx="615553" cy="81745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24C4A73C-18D8-B649-A651-A0E2762731FE}"/>
                  </a:ext>
                </a:extLst>
              </p:cNvPr>
              <p:cNvSpPr txBox="1"/>
              <p:nvPr/>
            </p:nvSpPr>
            <p:spPr>
              <a:xfrm>
                <a:off x="503433" y="4067520"/>
                <a:ext cx="615553" cy="81745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0EC64BC-3048-9044-A2DD-4463C49D5091}"/>
                </a:ext>
              </a:extLst>
            </p:cNvPr>
            <p:cNvGrpSpPr/>
            <p:nvPr/>
          </p:nvGrpSpPr>
          <p:grpSpPr>
            <a:xfrm>
              <a:off x="5956570" y="1192512"/>
              <a:ext cx="816864" cy="4913376"/>
              <a:chOff x="5956570" y="1153632"/>
              <a:chExt cx="816864" cy="4913376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5C7D4877-DB1F-A940-B6AA-93D034648740}"/>
                  </a:ext>
                </a:extLst>
              </p:cNvPr>
              <p:cNvGrpSpPr/>
              <p:nvPr/>
            </p:nvGrpSpPr>
            <p:grpSpPr>
              <a:xfrm>
                <a:off x="5956570" y="1153632"/>
                <a:ext cx="816864" cy="4913376"/>
                <a:chOff x="5956570" y="1153632"/>
                <a:chExt cx="816864" cy="4913376"/>
              </a:xfrm>
            </p:grpSpPr>
            <p:sp>
              <p:nvSpPr>
                <p:cNvPr id="92" name="角丸四角形 91">
                  <a:extLst>
                    <a:ext uri="{FF2B5EF4-FFF2-40B4-BE49-F238E27FC236}">
                      <a16:creationId xmlns:a16="http://schemas.microsoft.com/office/drawing/2014/main" id="{AFBBFF37-7C8C-8D4E-8787-91AD840A83C3}"/>
                    </a:ext>
                  </a:extLst>
                </p:cNvPr>
                <p:cNvSpPr/>
                <p:nvPr/>
              </p:nvSpPr>
              <p:spPr>
                <a:xfrm>
                  <a:off x="5956570" y="115363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円/楕円 92">
                  <a:extLst>
                    <a:ext uri="{FF2B5EF4-FFF2-40B4-BE49-F238E27FC236}">
                      <a16:creationId xmlns:a16="http://schemas.microsoft.com/office/drawing/2014/main" id="{FC839049-7361-0D40-9534-9C9DDA822E48}"/>
                    </a:ext>
                  </a:extLst>
                </p:cNvPr>
                <p:cNvSpPr/>
                <p:nvPr/>
              </p:nvSpPr>
              <p:spPr>
                <a:xfrm>
                  <a:off x="6077002" y="1299936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>
                  <a:extLst>
                    <a:ext uri="{FF2B5EF4-FFF2-40B4-BE49-F238E27FC236}">
                      <a16:creationId xmlns:a16="http://schemas.microsoft.com/office/drawing/2014/main" id="{5479A926-4755-2146-B5A2-C64D69274C3B}"/>
                    </a:ext>
                  </a:extLst>
                </p:cNvPr>
                <p:cNvSpPr/>
                <p:nvPr/>
              </p:nvSpPr>
              <p:spPr>
                <a:xfrm>
                  <a:off x="6077002" y="5280768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円/楕円 94">
                  <a:extLst>
                    <a:ext uri="{FF2B5EF4-FFF2-40B4-BE49-F238E27FC236}">
                      <a16:creationId xmlns:a16="http://schemas.microsoft.com/office/drawing/2014/main" id="{46D52215-08EB-644C-B0F3-FBCEE8C1633B}"/>
                    </a:ext>
                  </a:extLst>
                </p:cNvPr>
                <p:cNvSpPr/>
                <p:nvPr/>
              </p:nvSpPr>
              <p:spPr>
                <a:xfrm>
                  <a:off x="6077002" y="1958304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円/楕円 95">
                  <a:extLst>
                    <a:ext uri="{FF2B5EF4-FFF2-40B4-BE49-F238E27FC236}">
                      <a16:creationId xmlns:a16="http://schemas.microsoft.com/office/drawing/2014/main" id="{B4977611-2265-7645-AD4C-BBB46672BA89}"/>
                    </a:ext>
                  </a:extLst>
                </p:cNvPr>
                <p:cNvSpPr/>
                <p:nvPr/>
              </p:nvSpPr>
              <p:spPr>
                <a:xfrm>
                  <a:off x="6077002" y="456739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F5A1413-FC2B-4E4D-AA2C-7A7D432A0B2C}"/>
                    </a:ext>
                  </a:extLst>
                </p:cNvPr>
                <p:cNvSpPr txBox="1"/>
                <p:nvPr/>
              </p:nvSpPr>
              <p:spPr>
                <a:xfrm>
                  <a:off x="6223867" y="14270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1AB581D8-CC75-E24C-9480-807C5396394F}"/>
                    </a:ext>
                  </a:extLst>
                </p:cNvPr>
                <p:cNvSpPr txBox="1"/>
                <p:nvPr/>
              </p:nvSpPr>
              <p:spPr>
                <a:xfrm>
                  <a:off x="6223867" y="20982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AD390D76-3E8E-AE49-AA05-95B4F9B039D2}"/>
                    </a:ext>
                  </a:extLst>
                </p:cNvPr>
                <p:cNvGrpSpPr/>
                <p:nvPr/>
              </p:nvGrpSpPr>
              <p:grpSpPr>
                <a:xfrm>
                  <a:off x="6077002" y="3677376"/>
                  <a:ext cx="576000" cy="576000"/>
                  <a:chOff x="6077002" y="3348192"/>
                  <a:chExt cx="576000" cy="576000"/>
                </a:xfrm>
              </p:grpSpPr>
              <p:sp>
                <p:nvSpPr>
                  <p:cNvPr id="97" name="円/楕円 96">
                    <a:extLst>
                      <a:ext uri="{FF2B5EF4-FFF2-40B4-BE49-F238E27FC236}">
                        <a16:creationId xmlns:a16="http://schemas.microsoft.com/office/drawing/2014/main" id="{1BFD1037-1616-944B-A347-140B767C1EAB}"/>
                      </a:ext>
                    </a:extLst>
                  </p:cNvPr>
                  <p:cNvSpPr/>
                  <p:nvPr/>
                </p:nvSpPr>
                <p:spPr>
                  <a:xfrm>
                    <a:off x="6077002" y="3348192"/>
                    <a:ext cx="576000" cy="576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1" name="テキスト ボックス 100">
                    <a:extLst>
                      <a:ext uri="{FF2B5EF4-FFF2-40B4-BE49-F238E27FC236}">
                        <a16:creationId xmlns:a16="http://schemas.microsoft.com/office/drawing/2014/main" id="{C6BE5FE5-42B2-F04E-BCED-BE1E948E90A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549" y="3485421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</a:t>
                    </a:r>
                    <a:endParaRPr kumimoji="1" lang="ja-JP" altLang="en-US"/>
                  </a:p>
                </p:txBody>
              </p:sp>
            </p:grpSp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FB715423-6CEA-FB49-94D7-A009D20E05D4}"/>
                    </a:ext>
                  </a:extLst>
                </p:cNvPr>
                <p:cNvSpPr txBox="1"/>
                <p:nvPr/>
              </p:nvSpPr>
              <p:spPr>
                <a:xfrm>
                  <a:off x="6208548" y="471041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A628477-7316-3842-B897-31F4BA2C7474}"/>
                    </a:ext>
                  </a:extLst>
                </p:cNvPr>
                <p:cNvSpPr txBox="1"/>
                <p:nvPr/>
              </p:nvSpPr>
              <p:spPr>
                <a:xfrm>
                  <a:off x="6208548" y="54263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</p:grp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5C2ED593-5FF4-FB42-A92B-85B7B9B82900}"/>
                  </a:ext>
                </a:extLst>
              </p:cNvPr>
              <p:cNvSpPr txBox="1"/>
              <p:nvPr/>
            </p:nvSpPr>
            <p:spPr>
              <a:xfrm>
                <a:off x="6054479" y="2743526"/>
                <a:ext cx="615553" cy="81745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D4F963D-07C0-8144-AA67-ADE7FC01116B}"/>
                  </a:ext>
                </a:extLst>
              </p:cNvPr>
              <p:cNvSpPr txBox="1"/>
              <p:nvPr/>
            </p:nvSpPr>
            <p:spPr>
              <a:xfrm>
                <a:off x="6054479" y="4237996"/>
                <a:ext cx="615553" cy="576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</p:grp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7E8E48B-A159-0043-BB4E-3EE71391747D}"/>
                </a:ext>
              </a:extLst>
            </p:cNvPr>
            <p:cNvCxnSpPr/>
            <p:nvPr/>
          </p:nvCxnSpPr>
          <p:spPr>
            <a:xfrm>
              <a:off x="1219641" y="1229088"/>
              <a:ext cx="1960033" cy="944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3C181A9C-4C1E-A14B-AC2E-69EAE5A0A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409" y="5144280"/>
              <a:ext cx="1911264" cy="876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DF0F6EB3-9B3D-0348-B96B-6FDB4894F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609" y="1267224"/>
              <a:ext cx="1911264" cy="876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608A2BC4-551B-7742-9CED-B9E06AA5DAEA}"/>
                </a:ext>
              </a:extLst>
            </p:cNvPr>
            <p:cNvCxnSpPr/>
            <p:nvPr/>
          </p:nvCxnSpPr>
          <p:spPr>
            <a:xfrm>
              <a:off x="3987225" y="5130528"/>
              <a:ext cx="1960033" cy="944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79A92D4-2713-6942-B7C0-4BFB688EDEFC}"/>
                </a:ext>
              </a:extLst>
            </p:cNvPr>
            <p:cNvSpPr txBox="1"/>
            <p:nvPr/>
          </p:nvSpPr>
          <p:spPr>
            <a:xfrm>
              <a:off x="1216895" y="2915825"/>
              <a:ext cx="2031324" cy="1569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Win</a:t>
              </a:r>
            </a:p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Dim:V</a:t>
              </a:r>
              <a:r>
                <a: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 * N</a:t>
              </a:r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endParaRPr kumimoji="1" lang="en-US" altLang="ja-JP" sz="3200" dirty="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0876A62-35B3-1C41-B7F7-1177F89605D6}"/>
                </a:ext>
              </a:extLst>
            </p:cNvPr>
            <p:cNvSpPr txBox="1"/>
            <p:nvPr/>
          </p:nvSpPr>
          <p:spPr>
            <a:xfrm>
              <a:off x="3974016" y="2915825"/>
              <a:ext cx="2031324" cy="1569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Wout</a:t>
              </a:r>
              <a:endParaRPr lang="en-US" altLang="ja-JP" sz="3200" dirty="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Dim:V</a:t>
              </a:r>
              <a:r>
                <a: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 * N</a:t>
              </a:r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EB62DB4-868B-AD46-B88A-65DF14F49B4C}"/>
                </a:ext>
              </a:extLst>
            </p:cNvPr>
            <p:cNvSpPr txBox="1"/>
            <p:nvPr/>
          </p:nvSpPr>
          <p:spPr>
            <a:xfrm>
              <a:off x="-114155" y="311414"/>
              <a:ext cx="18774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E96306E6-0A6A-6F4F-9367-115C398C52C6}"/>
                </a:ext>
              </a:extLst>
            </p:cNvPr>
            <p:cNvSpPr txBox="1"/>
            <p:nvPr/>
          </p:nvSpPr>
          <p:spPr>
            <a:xfrm>
              <a:off x="5346593" y="350601"/>
              <a:ext cx="2031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Output layer</a:t>
              </a:r>
            </a:p>
            <a:p>
              <a:pPr algn="ctr"/>
              <a:r>
                <a:rPr lang="en-US" altLang="ja-JP" sz="2400" dirty="0" err="1"/>
                <a:t>Dim:V</a:t>
              </a:r>
              <a:endParaRPr lang="ja-JP" altLang="en-US" sz="24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221B578-60C4-D342-9071-E14B26ACD0C1}"/>
                </a:ext>
              </a:extLst>
            </p:cNvPr>
            <p:cNvSpPr txBox="1"/>
            <p:nvPr/>
          </p:nvSpPr>
          <p:spPr>
            <a:xfrm>
              <a:off x="2572103" y="1251551"/>
              <a:ext cx="2031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400" dirty="0"/>
                <a:t>Hidden layer</a:t>
              </a:r>
            </a:p>
            <a:p>
              <a:pPr algn="ctr"/>
              <a:r>
                <a:rPr lang="en-US" altLang="ja-JP" sz="2400" dirty="0" err="1"/>
                <a:t>Dim:N</a:t>
              </a:r>
              <a:endParaRPr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5320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986A324-8C4D-F743-B13D-AA2CBEB87295}"/>
              </a:ext>
            </a:extLst>
          </p:cNvPr>
          <p:cNvGrpSpPr/>
          <p:nvPr/>
        </p:nvGrpSpPr>
        <p:grpSpPr>
          <a:xfrm>
            <a:off x="2392327" y="1587596"/>
            <a:ext cx="6994080" cy="1166236"/>
            <a:chOff x="2392327" y="1587596"/>
            <a:chExt cx="6994080" cy="1166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374063F-B13B-E046-B34A-77085D07E904}"/>
                    </a:ext>
                  </a:extLst>
                </p:cNvPr>
                <p:cNvSpPr txBox="1"/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374063F-B13B-E046-B34A-77085D07E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blipFill>
                  <a:blip r:embed="rId2"/>
                  <a:stretch>
                    <a:fillRect l="-1268" t="-23077" b="-487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U ターン矢印 11">
              <a:extLst>
                <a:ext uri="{FF2B5EF4-FFF2-40B4-BE49-F238E27FC236}">
                  <a16:creationId xmlns:a16="http://schemas.microsoft.com/office/drawing/2014/main" id="{A68B4505-22E9-EE41-8371-6E31A92F3759}"/>
                </a:ext>
              </a:extLst>
            </p:cNvPr>
            <p:cNvSpPr/>
            <p:nvPr/>
          </p:nvSpPr>
          <p:spPr>
            <a:xfrm rot="10800000">
              <a:off x="5465135" y="2416934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U ターン矢印 12">
              <a:extLst>
                <a:ext uri="{FF2B5EF4-FFF2-40B4-BE49-F238E27FC236}">
                  <a16:creationId xmlns:a16="http://schemas.microsoft.com/office/drawing/2014/main" id="{53901399-D624-6D48-BCD6-03E9B968FC98}"/>
                </a:ext>
              </a:extLst>
            </p:cNvPr>
            <p:cNvSpPr/>
            <p:nvPr/>
          </p:nvSpPr>
          <p:spPr>
            <a:xfrm>
              <a:off x="4523101" y="1587596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CB2281F-B84B-BA48-898B-3C85735DF2F9}"/>
              </a:ext>
            </a:extLst>
          </p:cNvPr>
          <p:cNvGrpSpPr/>
          <p:nvPr/>
        </p:nvGrpSpPr>
        <p:grpSpPr>
          <a:xfrm>
            <a:off x="2275369" y="4649772"/>
            <a:ext cx="6994080" cy="1166236"/>
            <a:chOff x="2392327" y="1587596"/>
            <a:chExt cx="6994080" cy="1166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321DC11-7EDF-BD41-AE8D-7D1225E5623D}"/>
                    </a:ext>
                  </a:extLst>
                </p:cNvPr>
                <p:cNvSpPr txBox="1"/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321DC11-7EDF-BD41-AE8D-7D1225E5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1268" t="-20513" b="-487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U ターン矢印 16">
              <a:extLst>
                <a:ext uri="{FF2B5EF4-FFF2-40B4-BE49-F238E27FC236}">
                  <a16:creationId xmlns:a16="http://schemas.microsoft.com/office/drawing/2014/main" id="{CA10D5B7-73A1-3D4E-8226-7E5A408EB28A}"/>
                </a:ext>
              </a:extLst>
            </p:cNvPr>
            <p:cNvSpPr/>
            <p:nvPr/>
          </p:nvSpPr>
          <p:spPr>
            <a:xfrm rot="10800000" flipH="1">
              <a:off x="5465135" y="2416934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U ターン矢印 17">
              <a:extLst>
                <a:ext uri="{FF2B5EF4-FFF2-40B4-BE49-F238E27FC236}">
                  <a16:creationId xmlns:a16="http://schemas.microsoft.com/office/drawing/2014/main" id="{3FE33C0A-9FB1-8E4A-B657-D4A21B262BB7}"/>
                </a:ext>
              </a:extLst>
            </p:cNvPr>
            <p:cNvSpPr/>
            <p:nvPr/>
          </p:nvSpPr>
          <p:spPr>
            <a:xfrm flipH="1">
              <a:off x="4523101" y="1587596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6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02C5C44-DA3D-D444-A94C-FC3E58F15B82}"/>
              </a:ext>
            </a:extLst>
          </p:cNvPr>
          <p:cNvGrpSpPr/>
          <p:nvPr/>
        </p:nvGrpSpPr>
        <p:grpSpPr>
          <a:xfrm>
            <a:off x="2264924" y="320191"/>
            <a:ext cx="9514274" cy="6217618"/>
            <a:chOff x="2456310" y="429413"/>
            <a:chExt cx="9514274" cy="6217618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C3F3CA8-8EBA-054E-BA23-B2B55D303310}"/>
                </a:ext>
              </a:extLst>
            </p:cNvPr>
            <p:cNvSpPr txBox="1"/>
            <p:nvPr/>
          </p:nvSpPr>
          <p:spPr>
            <a:xfrm>
              <a:off x="2501617" y="1165376"/>
              <a:ext cx="1842271" cy="769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8F1EAE7-1374-7C49-BE56-6A37EEA75CF2}"/>
                </a:ext>
              </a:extLst>
            </p:cNvPr>
            <p:cNvGrpSpPr/>
            <p:nvPr/>
          </p:nvGrpSpPr>
          <p:grpSpPr>
            <a:xfrm>
              <a:off x="6612962" y="3102324"/>
              <a:ext cx="517850" cy="1526671"/>
              <a:chOff x="2798842" y="2084910"/>
              <a:chExt cx="816864" cy="3050820"/>
            </a:xfrm>
          </p:grpSpPr>
          <p:sp>
            <p:nvSpPr>
              <p:cNvPr id="30" name="角丸四角形 29">
                <a:extLst>
                  <a:ext uri="{FF2B5EF4-FFF2-40B4-BE49-F238E27FC236}">
                    <a16:creationId xmlns:a16="http://schemas.microsoft.com/office/drawing/2014/main" id="{8A8BFB0D-1B50-474D-9F07-EDA0FDBB9A0C}"/>
                  </a:ext>
                </a:extLst>
              </p:cNvPr>
              <p:cNvSpPr/>
              <p:nvPr/>
            </p:nvSpPr>
            <p:spPr>
              <a:xfrm>
                <a:off x="2798842" y="2084910"/>
                <a:ext cx="816864" cy="30508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3C599E8D-1FAB-4844-AA66-9B45D7881AC1}"/>
                  </a:ext>
                </a:extLst>
              </p:cNvPr>
              <p:cNvSpPr/>
              <p:nvPr/>
            </p:nvSpPr>
            <p:spPr>
              <a:xfrm>
                <a:off x="2919275" y="2165568"/>
                <a:ext cx="571621" cy="67363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FB3F47D5-7A17-EA4B-BC2F-B5479D461A38}"/>
                  </a:ext>
                </a:extLst>
              </p:cNvPr>
              <p:cNvSpPr/>
              <p:nvPr/>
            </p:nvSpPr>
            <p:spPr>
              <a:xfrm>
                <a:off x="2919275" y="4321419"/>
                <a:ext cx="571621" cy="673635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F8568040-1E36-D741-8B1E-F70B18BDEF6A}"/>
                  </a:ext>
                </a:extLst>
              </p:cNvPr>
              <p:cNvSpPr/>
              <p:nvPr/>
            </p:nvSpPr>
            <p:spPr>
              <a:xfrm>
                <a:off x="2919275" y="3243493"/>
                <a:ext cx="571621" cy="67363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95A7B3C-5AA6-EB4F-9124-D79E1B509ED6}"/>
                </a:ext>
              </a:extLst>
            </p:cNvPr>
            <p:cNvGrpSpPr/>
            <p:nvPr/>
          </p:nvGrpSpPr>
          <p:grpSpPr>
            <a:xfrm>
              <a:off x="3126976" y="2216903"/>
              <a:ext cx="591556" cy="3297512"/>
              <a:chOff x="5956570" y="1153632"/>
              <a:chExt cx="816864" cy="4913376"/>
            </a:xfrm>
          </p:grpSpPr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CFC13EBE-EDED-0C4C-A082-BB860D1B384E}"/>
                  </a:ext>
                </a:extLst>
              </p:cNvPr>
              <p:cNvSpPr/>
              <p:nvPr/>
            </p:nvSpPr>
            <p:spPr>
              <a:xfrm>
                <a:off x="5956570" y="1153632"/>
                <a:ext cx="816864" cy="491337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C7F595A-6104-4B40-8138-A8DAF936789F}"/>
                  </a:ext>
                </a:extLst>
              </p:cNvPr>
              <p:cNvSpPr/>
              <p:nvPr/>
            </p:nvSpPr>
            <p:spPr>
              <a:xfrm>
                <a:off x="6077002" y="1299936"/>
                <a:ext cx="576000" cy="576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475506-CC31-D749-8ED7-A872E6F53B55}"/>
                  </a:ext>
                </a:extLst>
              </p:cNvPr>
              <p:cNvSpPr/>
              <p:nvPr/>
            </p:nvSpPr>
            <p:spPr>
              <a:xfrm>
                <a:off x="6077002" y="5275613"/>
                <a:ext cx="576000" cy="576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A770FE77-6F3C-A747-9C46-5D7C719C77EB}"/>
                  </a:ext>
                </a:extLst>
              </p:cNvPr>
              <p:cNvSpPr/>
              <p:nvPr/>
            </p:nvSpPr>
            <p:spPr>
              <a:xfrm>
                <a:off x="6077002" y="2095071"/>
                <a:ext cx="576000" cy="57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7020BB42-9C07-8F44-B45A-C4FF8D977EBD}"/>
                  </a:ext>
                </a:extLst>
              </p:cNvPr>
              <p:cNvSpPr/>
              <p:nvPr/>
            </p:nvSpPr>
            <p:spPr>
              <a:xfrm>
                <a:off x="6077002" y="4480477"/>
                <a:ext cx="576000" cy="57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C2E8B8-86BB-C24F-9EC8-FEDE88483D62}"/>
                  </a:ext>
                </a:extLst>
              </p:cNvPr>
              <p:cNvSpPr/>
              <p:nvPr/>
            </p:nvSpPr>
            <p:spPr>
              <a:xfrm>
                <a:off x="6077002" y="3685341"/>
                <a:ext cx="576000" cy="57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9B0D9067-46B5-2A42-B306-DF6189AAF10F}"/>
                  </a:ext>
                </a:extLst>
              </p:cNvPr>
              <p:cNvSpPr/>
              <p:nvPr/>
            </p:nvSpPr>
            <p:spPr>
              <a:xfrm>
                <a:off x="6091782" y="2890206"/>
                <a:ext cx="576000" cy="57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B50B397-37C0-2748-8DDC-08405421EC32}"/>
                </a:ext>
              </a:extLst>
            </p:cNvPr>
            <p:cNvCxnSpPr>
              <a:cxnSpLocks/>
              <a:stCxn id="15" idx="0"/>
              <a:endCxn id="30" idx="0"/>
            </p:cNvCxnSpPr>
            <p:nvPr/>
          </p:nvCxnSpPr>
          <p:spPr>
            <a:xfrm flipH="1" flipV="1">
              <a:off x="6871887" y="3102324"/>
              <a:ext cx="3804436" cy="98034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4EDB3895-2AC7-DA41-8734-473099832948}"/>
                </a:ext>
              </a:extLst>
            </p:cNvPr>
            <p:cNvCxnSpPr>
              <a:cxnSpLocks/>
              <a:stCxn id="15" idx="2"/>
              <a:endCxn id="30" idx="2"/>
            </p:cNvCxnSpPr>
            <p:nvPr/>
          </p:nvCxnSpPr>
          <p:spPr>
            <a:xfrm flipH="1" flipV="1">
              <a:off x="6871887" y="4628995"/>
              <a:ext cx="3804436" cy="201803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E3E75F6-AF4B-C041-809F-7F487174EF1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3718533" y="2119306"/>
              <a:ext cx="3153354" cy="983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53437F9-EB4C-DB4D-A404-16ACC28B6FF0}"/>
                </a:ext>
              </a:extLst>
            </p:cNvPr>
            <p:cNvCxnSpPr>
              <a:cxnSpLocks/>
              <a:stCxn id="30" idx="2"/>
              <a:endCxn id="23" idx="2"/>
            </p:cNvCxnSpPr>
            <p:nvPr/>
          </p:nvCxnSpPr>
          <p:spPr>
            <a:xfrm flipH="1">
              <a:off x="3422754" y="4628995"/>
              <a:ext cx="3449133" cy="885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73B9F0-0B3E-B846-890A-360B279BB65D}"/>
                </a:ext>
              </a:extLst>
            </p:cNvPr>
            <p:cNvSpPr txBox="1"/>
            <p:nvPr/>
          </p:nvSpPr>
          <p:spPr>
            <a:xfrm>
              <a:off x="4007148" y="3182338"/>
              <a:ext cx="2031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ctr"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dirty="0"/>
                <a:t>Win</a:t>
              </a:r>
            </a:p>
            <a:p>
              <a:r>
                <a:rPr lang="en-US" altLang="ja-JP" dirty="0" err="1"/>
                <a:t>Dim:V</a:t>
              </a:r>
              <a:r>
                <a:rPr lang="en-US" altLang="ja-JP" dirty="0"/>
                <a:t> * N</a:t>
              </a:r>
              <a:endParaRPr lang="ja-JP" altLang="en-US"/>
            </a:p>
            <a:p>
              <a:endParaRPr lang="en-US" altLang="ja-JP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C0F372E-E44F-F343-A0AC-C9C9AF2F0781}"/>
                </a:ext>
              </a:extLst>
            </p:cNvPr>
            <p:cNvSpPr txBox="1"/>
            <p:nvPr/>
          </p:nvSpPr>
          <p:spPr>
            <a:xfrm>
              <a:off x="8677455" y="240233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ctr">
                <a:defRPr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dirty="0" err="1"/>
                <a:t>Wout</a:t>
              </a:r>
              <a:endParaRPr lang="en-US" altLang="ja-JP" dirty="0"/>
            </a:p>
            <a:p>
              <a:r>
                <a:rPr lang="en-US" altLang="ja-JP" dirty="0" err="1"/>
                <a:t>Dim:V</a:t>
              </a:r>
              <a:r>
                <a:rPr lang="en-US" altLang="ja-JP" dirty="0"/>
                <a:t> * N</a:t>
              </a:r>
              <a:endParaRPr lang="ja-JP" altLang="en-US"/>
            </a:p>
            <a:p>
              <a:endParaRPr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B8916B-6443-534F-8076-AD453411A45C}"/>
                </a:ext>
              </a:extLst>
            </p:cNvPr>
            <p:cNvSpPr txBox="1"/>
            <p:nvPr/>
          </p:nvSpPr>
          <p:spPr>
            <a:xfrm>
              <a:off x="9963759" y="429413"/>
              <a:ext cx="1425125" cy="547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1600" dirty="0"/>
                <a:t>Output layer</a:t>
              </a:r>
            </a:p>
            <a:p>
              <a:pPr algn="ctr"/>
              <a:r>
                <a:rPr lang="en-US" altLang="ja-JP" sz="1600" dirty="0" err="1"/>
                <a:t>Dim:V</a:t>
              </a:r>
              <a:endParaRPr lang="ja-JP" altLang="en-US" sz="16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2AAEB6-0611-6941-86E7-3C852E10F106}"/>
                </a:ext>
              </a:extLst>
            </p:cNvPr>
            <p:cNvSpPr txBox="1"/>
            <p:nvPr/>
          </p:nvSpPr>
          <p:spPr>
            <a:xfrm>
              <a:off x="6081872" y="2016382"/>
              <a:ext cx="1580030" cy="605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1800" dirty="0"/>
                <a:t>Hidden layer</a:t>
              </a:r>
            </a:p>
            <a:p>
              <a:pPr algn="ctr"/>
              <a:r>
                <a:rPr lang="en-US" altLang="ja-JP" sz="1800" dirty="0" err="1"/>
                <a:t>Dim:N</a:t>
              </a:r>
              <a:endParaRPr lang="ja-JP" altLang="en-US" sz="180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0A4F525-5EF6-674C-B7C3-C03E98BAE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330" y="4082673"/>
              <a:ext cx="487985" cy="2564358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BC570995-35FC-844D-A49D-7E6388C58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10432328" y="1185608"/>
              <a:ext cx="487985" cy="2564357"/>
            </a:xfrm>
            <a:prstGeom prst="rect">
              <a:avLst/>
            </a:prstGeom>
          </p:spPr>
        </p:pic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E7E2E9D-14D5-354F-8003-8251E324CC41}"/>
                </a:ext>
              </a:extLst>
            </p:cNvPr>
            <p:cNvCxnSpPr>
              <a:cxnSpLocks/>
              <a:stCxn id="16" idx="2"/>
              <a:endCxn id="31" idx="0"/>
            </p:cNvCxnSpPr>
            <p:nvPr/>
          </p:nvCxnSpPr>
          <p:spPr>
            <a:xfrm flipH="1">
              <a:off x="6870499" y="1185608"/>
              <a:ext cx="3805822" cy="19570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D844B789-635C-634F-BD08-D5F691D25433}"/>
                </a:ext>
              </a:extLst>
            </p:cNvPr>
            <p:cNvCxnSpPr>
              <a:cxnSpLocks/>
              <a:stCxn id="16" idx="0"/>
              <a:endCxn id="30" idx="2"/>
            </p:cNvCxnSpPr>
            <p:nvPr/>
          </p:nvCxnSpPr>
          <p:spPr>
            <a:xfrm flipH="1">
              <a:off x="6871887" y="3749965"/>
              <a:ext cx="3804434" cy="87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326721-3782-8E46-BED7-970B743DF4A7}"/>
                </a:ext>
              </a:extLst>
            </p:cNvPr>
            <p:cNvSpPr txBox="1"/>
            <p:nvPr/>
          </p:nvSpPr>
          <p:spPr>
            <a:xfrm>
              <a:off x="11056857" y="5050101"/>
              <a:ext cx="908775" cy="48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800" dirty="0"/>
                <a:t>Wt+1</a:t>
              </a:r>
              <a:endParaRPr lang="ja-JP" altLang="en-US" sz="280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94695CB-8514-9D4A-9A72-23358531426C}"/>
                </a:ext>
              </a:extLst>
            </p:cNvPr>
            <p:cNvSpPr txBox="1"/>
            <p:nvPr/>
          </p:nvSpPr>
          <p:spPr>
            <a:xfrm>
              <a:off x="11061809" y="2191286"/>
              <a:ext cx="908775" cy="48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800" dirty="0"/>
                <a:t>Wt-1</a:t>
              </a:r>
              <a:endParaRPr lang="ja-JP" altLang="en-US" sz="28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FEFAF33-2D09-E746-97CF-582E4EC26840}"/>
                </a:ext>
              </a:extLst>
            </p:cNvPr>
            <p:cNvSpPr txBox="1"/>
            <p:nvPr/>
          </p:nvSpPr>
          <p:spPr>
            <a:xfrm>
              <a:off x="2456310" y="3536473"/>
              <a:ext cx="547331" cy="48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800" dirty="0" err="1"/>
                <a:t>Wt</a:t>
              </a:r>
              <a:endParaRPr lang="ja-JP" altLang="en-US" sz="28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5146D14-3582-1440-A280-98D860804BF1}"/>
                </a:ext>
              </a:extLst>
            </p:cNvPr>
            <p:cNvSpPr txBox="1"/>
            <p:nvPr/>
          </p:nvSpPr>
          <p:spPr>
            <a:xfrm>
              <a:off x="8677455" y="4518215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ctr">
                <a:defRPr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dirty="0" err="1"/>
                <a:t>Wout</a:t>
              </a:r>
              <a:endParaRPr lang="en-US" altLang="ja-JP" dirty="0"/>
            </a:p>
            <a:p>
              <a:r>
                <a:rPr lang="en-US" altLang="ja-JP" dirty="0" err="1"/>
                <a:t>Dim:V</a:t>
              </a:r>
              <a:r>
                <a:rPr lang="en-US" altLang="ja-JP" dirty="0"/>
                <a:t> * N</a:t>
              </a:r>
              <a:endParaRPr lang="ja-JP" altLang="en-US"/>
            </a:p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64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モノクロ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EFFFE"/>
      </a:accent1>
      <a:accent2>
        <a:srgbClr val="F9F9F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7448</TotalTime>
  <Words>1000</Words>
  <Application>Microsoft Macintosh PowerPoint</Application>
  <PresentationFormat>ワイド画面</PresentationFormat>
  <Paragraphs>552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UD Digi Kyokasho N-B</vt:lpstr>
      <vt:lpstr>Meiryo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miyaji yuya</dc:creator>
  <cp:lastModifiedBy>miyaji yuya</cp:lastModifiedBy>
  <cp:revision>59</cp:revision>
  <dcterms:created xsi:type="dcterms:W3CDTF">2019-01-20T13:14:32Z</dcterms:created>
  <dcterms:modified xsi:type="dcterms:W3CDTF">2019-02-05T06:34:18Z</dcterms:modified>
</cp:coreProperties>
</file>