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nantason Bold" charset="1" panose="00000000000000000000"/>
      <p:regular r:id="rId23"/>
    </p:embeddedFont>
    <p:embeddedFont>
      <p:font typeface="Anantason" charset="1" panose="00000000000000000000"/>
      <p:regular r:id="rId24"/>
    </p:embeddedFont>
    <p:embeddedFont>
      <p:font typeface="Open Sauce" charset="1" panose="00000500000000000000"/>
      <p:regular r:id="rId25"/>
    </p:embeddedFont>
    <p:embeddedFont>
      <p:font typeface="Open Sans" charset="1" panose="020B0606030504020204"/>
      <p:regular r:id="rId26"/>
    </p:embeddedFont>
    <p:embeddedFont>
      <p:font typeface="Muli Bold" charset="1" panose="00000800000000000000"/>
      <p:regular r:id="rId27"/>
    </p:embeddedFont>
    <p:embeddedFont>
      <p:font typeface="Open Sauce Bold" charset="1" panose="000008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35.png" Type="http://schemas.openxmlformats.org/officeDocument/2006/relationships/image"/><Relationship Id="rId5" Target="../media/image12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https://proyectos-1925.atlassian.net/jira/software/projects/MFT/list?selectedComment=MFT-39" TargetMode="External" Type="http://schemas.openxmlformats.org/officeDocument/2006/relationships/hyperlink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5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1692" y="130760"/>
            <a:ext cx="2858859" cy="5595086"/>
          </a:xfrm>
          <a:custGeom>
            <a:avLst/>
            <a:gdLst/>
            <a:ahLst/>
            <a:cxnLst/>
            <a:rect r="r" b="b" t="t" l="l"/>
            <a:pathLst>
              <a:path h="5595086" w="2858859">
                <a:moveTo>
                  <a:pt x="0" y="0"/>
                </a:moveTo>
                <a:lnTo>
                  <a:pt x="2858859" y="0"/>
                </a:lnTo>
                <a:lnTo>
                  <a:pt x="2858859" y="5595086"/>
                </a:lnTo>
                <a:lnTo>
                  <a:pt x="0" y="5595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639815"/>
            <a:ext cx="7720017" cy="5146678"/>
          </a:xfrm>
          <a:custGeom>
            <a:avLst/>
            <a:gdLst/>
            <a:ahLst/>
            <a:cxnLst/>
            <a:rect r="r" b="b" t="t" l="l"/>
            <a:pathLst>
              <a:path h="5146678" w="7720017">
                <a:moveTo>
                  <a:pt x="0" y="0"/>
                </a:moveTo>
                <a:lnTo>
                  <a:pt x="7720017" y="0"/>
                </a:lnTo>
                <a:lnTo>
                  <a:pt x="7720017" y="5146678"/>
                </a:lnTo>
                <a:lnTo>
                  <a:pt x="0" y="51466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1770" y="658435"/>
            <a:ext cx="3809041" cy="937976"/>
          </a:xfrm>
          <a:custGeom>
            <a:avLst/>
            <a:gdLst/>
            <a:ahLst/>
            <a:cxnLst/>
            <a:rect r="r" b="b" t="t" l="l"/>
            <a:pathLst>
              <a:path h="937976" w="3809041">
                <a:moveTo>
                  <a:pt x="0" y="0"/>
                </a:moveTo>
                <a:lnTo>
                  <a:pt x="3809041" y="0"/>
                </a:lnTo>
                <a:lnTo>
                  <a:pt x="3809041" y="937977"/>
                </a:lnTo>
                <a:lnTo>
                  <a:pt x="0" y="937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09232" y="2734516"/>
            <a:ext cx="8069536" cy="19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41"/>
              </a:lnSpc>
            </a:pPr>
            <a:r>
              <a:rPr lang="en-US" b="true" sz="6887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PROYECTO MINIFIT</a:t>
            </a:r>
          </a:p>
          <a:p>
            <a:pPr algn="r">
              <a:lnSpc>
                <a:spcPts val="5509"/>
              </a:lnSpc>
              <a:spcBef>
                <a:spcPct val="0"/>
              </a:spcBef>
            </a:pPr>
            <a:r>
              <a:rPr lang="en-US" b="true" sz="393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INGENIERÍA EN INFORMÁTICA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51157" y="6703086"/>
            <a:ext cx="6777741" cy="2555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1"/>
              </a:lnSpc>
            </a:pPr>
            <a:r>
              <a:rPr lang="en-US" sz="2901" b="true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Integrantes: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Dyland Martinez Cisternas</a:t>
            </a:r>
          </a:p>
          <a:p>
            <a:pPr algn="l">
              <a:lnSpc>
                <a:spcPts val="4061"/>
              </a:lnSpc>
            </a:pP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                       Polet Adasme Peñailillo</a:t>
            </a:r>
          </a:p>
          <a:p>
            <a:pPr algn="l">
              <a:lnSpc>
                <a:spcPts val="4061"/>
              </a:lnSpc>
            </a:pP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                       Fernanda Barra Reyes</a:t>
            </a:r>
          </a:p>
          <a:p>
            <a:pPr algn="l">
              <a:lnSpc>
                <a:spcPts val="4061"/>
              </a:lnSpc>
            </a:pPr>
            <a:r>
              <a:rPr lang="en-US" sz="2901" b="true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Sección: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Capstone-007v</a:t>
            </a:r>
          </a:p>
          <a:p>
            <a:pPr algn="l">
              <a:lnSpc>
                <a:spcPts val="4061"/>
              </a:lnSpc>
              <a:spcBef>
                <a:spcPct val="0"/>
              </a:spcBef>
            </a:pPr>
            <a:r>
              <a:rPr lang="en-US" b="true" sz="2901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Docente: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Fernando Herrera Francesconi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364" y="0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5"/>
                </a:lnTo>
                <a:lnTo>
                  <a:pt x="0" y="2071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62931" y="2338303"/>
            <a:ext cx="12962138" cy="7242595"/>
          </a:xfrm>
          <a:custGeom>
            <a:avLst/>
            <a:gdLst/>
            <a:ahLst/>
            <a:cxnLst/>
            <a:rect r="r" b="b" t="t" l="l"/>
            <a:pathLst>
              <a:path h="7242595" w="12962138">
                <a:moveTo>
                  <a:pt x="0" y="0"/>
                </a:moveTo>
                <a:lnTo>
                  <a:pt x="12962138" y="0"/>
                </a:lnTo>
                <a:lnTo>
                  <a:pt x="12962138" y="7242595"/>
                </a:lnTo>
                <a:lnTo>
                  <a:pt x="0" y="724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1288" y="484847"/>
            <a:ext cx="9316784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 DE PROCESOS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67293" y="1332949"/>
            <a:ext cx="9316784" cy="73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b="true" sz="4314" spc="979">
                <a:solidFill>
                  <a:srgbClr val="2B2C30"/>
                </a:solidFill>
                <a:latin typeface="Muli Bold"/>
                <a:ea typeface="Muli Bold"/>
                <a:cs typeface="Muli Bold"/>
                <a:sym typeface="Muli Bold"/>
              </a:rPr>
              <a:t>APODERADO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364" y="0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5"/>
                </a:lnTo>
                <a:lnTo>
                  <a:pt x="0" y="2071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1756" y="1956467"/>
            <a:ext cx="11518495" cy="7760586"/>
          </a:xfrm>
          <a:custGeom>
            <a:avLst/>
            <a:gdLst/>
            <a:ahLst/>
            <a:cxnLst/>
            <a:rect r="r" b="b" t="t" l="l"/>
            <a:pathLst>
              <a:path h="7760586" w="11518495">
                <a:moveTo>
                  <a:pt x="0" y="0"/>
                </a:moveTo>
                <a:lnTo>
                  <a:pt x="11518495" y="0"/>
                </a:lnTo>
                <a:lnTo>
                  <a:pt x="11518495" y="7760586"/>
                </a:lnTo>
                <a:lnTo>
                  <a:pt x="0" y="7760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1288" y="484847"/>
            <a:ext cx="9316784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 DE PROCESOS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55352" y="1332949"/>
            <a:ext cx="9316784" cy="73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b="true" sz="4314" spc="979">
                <a:solidFill>
                  <a:srgbClr val="2B2C30"/>
                </a:solidFill>
                <a:latin typeface="Muli Bold"/>
                <a:ea typeface="Muli Bold"/>
                <a:cs typeface="Muli Bold"/>
                <a:sym typeface="Muli Bold"/>
              </a:rPr>
              <a:t>ADMINISTRADOR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43" y="-6843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6" y="0"/>
                </a:lnTo>
                <a:lnTo>
                  <a:pt x="2071086" y="2071086"/>
                </a:lnTo>
                <a:lnTo>
                  <a:pt x="0" y="2071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5772" y="3442983"/>
            <a:ext cx="17832228" cy="4896461"/>
          </a:xfrm>
          <a:custGeom>
            <a:avLst/>
            <a:gdLst/>
            <a:ahLst/>
            <a:cxnLst/>
            <a:rect r="r" b="b" t="t" l="l"/>
            <a:pathLst>
              <a:path h="4896461" w="17832228">
                <a:moveTo>
                  <a:pt x="0" y="0"/>
                </a:moveTo>
                <a:lnTo>
                  <a:pt x="17832228" y="0"/>
                </a:lnTo>
                <a:lnTo>
                  <a:pt x="17832228" y="4896461"/>
                </a:lnTo>
                <a:lnTo>
                  <a:pt x="0" y="4896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49219" y="592004"/>
            <a:ext cx="10189561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 DE DESARROLLO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8692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6"/>
                </a:lnTo>
                <a:lnTo>
                  <a:pt x="0" y="2071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73079" y="1493844"/>
            <a:ext cx="5341842" cy="8793156"/>
          </a:xfrm>
          <a:custGeom>
            <a:avLst/>
            <a:gdLst/>
            <a:ahLst/>
            <a:cxnLst/>
            <a:rect r="r" b="b" t="t" l="l"/>
            <a:pathLst>
              <a:path h="8793156" w="5341842">
                <a:moveTo>
                  <a:pt x="0" y="0"/>
                </a:moveTo>
                <a:lnTo>
                  <a:pt x="5341842" y="0"/>
                </a:lnTo>
                <a:lnTo>
                  <a:pt x="5341842" y="8793156"/>
                </a:lnTo>
                <a:lnTo>
                  <a:pt x="0" y="8793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76357" y="500155"/>
            <a:ext cx="8735285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VISTAS DESPLIEGUE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4389" y="0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1" y="0"/>
                </a:lnTo>
                <a:lnTo>
                  <a:pt x="2153611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3545" y="-786810"/>
            <a:ext cx="2936499" cy="2936499"/>
          </a:xfrm>
          <a:custGeom>
            <a:avLst/>
            <a:gdLst/>
            <a:ahLst/>
            <a:cxnLst/>
            <a:rect r="r" b="b" t="t" l="l"/>
            <a:pathLst>
              <a:path h="2936499" w="2936499">
                <a:moveTo>
                  <a:pt x="0" y="0"/>
                </a:moveTo>
                <a:lnTo>
                  <a:pt x="2936499" y="0"/>
                </a:lnTo>
                <a:lnTo>
                  <a:pt x="2936499" y="2936499"/>
                </a:lnTo>
                <a:lnTo>
                  <a:pt x="0" y="2936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65704" y="3239167"/>
            <a:ext cx="7548003" cy="5664060"/>
          </a:xfrm>
          <a:custGeom>
            <a:avLst/>
            <a:gdLst/>
            <a:ahLst/>
            <a:cxnLst/>
            <a:rect r="r" b="b" t="t" l="l"/>
            <a:pathLst>
              <a:path h="5664060" w="7548003">
                <a:moveTo>
                  <a:pt x="0" y="0"/>
                </a:moveTo>
                <a:lnTo>
                  <a:pt x="7548002" y="0"/>
                </a:lnTo>
                <a:lnTo>
                  <a:pt x="7548002" y="5664060"/>
                </a:lnTo>
                <a:lnTo>
                  <a:pt x="0" y="566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730" y="4449974"/>
            <a:ext cx="6796274" cy="4137883"/>
          </a:xfrm>
          <a:custGeom>
            <a:avLst/>
            <a:gdLst/>
            <a:ahLst/>
            <a:cxnLst/>
            <a:rect r="r" b="b" t="t" l="l"/>
            <a:pathLst>
              <a:path h="4137883" w="6796274">
                <a:moveTo>
                  <a:pt x="0" y="0"/>
                </a:moveTo>
                <a:lnTo>
                  <a:pt x="6796274" y="0"/>
                </a:lnTo>
                <a:lnTo>
                  <a:pt x="6796274" y="4137883"/>
                </a:lnTo>
                <a:lnTo>
                  <a:pt x="0" y="4137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56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48026" y="5513967"/>
            <a:ext cx="2617678" cy="2443166"/>
          </a:xfrm>
          <a:custGeom>
            <a:avLst/>
            <a:gdLst/>
            <a:ahLst/>
            <a:cxnLst/>
            <a:rect r="r" b="b" t="t" l="l"/>
            <a:pathLst>
              <a:path h="2443166" w="2617678">
                <a:moveTo>
                  <a:pt x="0" y="0"/>
                </a:moveTo>
                <a:lnTo>
                  <a:pt x="2617678" y="0"/>
                </a:lnTo>
                <a:lnTo>
                  <a:pt x="2617678" y="2443166"/>
                </a:lnTo>
                <a:lnTo>
                  <a:pt x="0" y="24431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98006" y="571645"/>
            <a:ext cx="5849044" cy="157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AVANCE REAL</a:t>
            </a:r>
          </a:p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SPRINT 2 SEMANA 2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2678298"/>
            <a:ext cx="3656079" cy="1243067"/>
          </a:xfrm>
          <a:custGeom>
            <a:avLst/>
            <a:gdLst/>
            <a:ahLst/>
            <a:cxnLst/>
            <a:rect r="r" b="b" t="t" l="l"/>
            <a:pathLst>
              <a:path h="1243067" w="3656079">
                <a:moveTo>
                  <a:pt x="0" y="0"/>
                </a:moveTo>
                <a:lnTo>
                  <a:pt x="3656079" y="0"/>
                </a:lnTo>
                <a:lnTo>
                  <a:pt x="3656079" y="1243067"/>
                </a:lnTo>
                <a:lnTo>
                  <a:pt x="0" y="12430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4389" y="0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1" y="0"/>
                </a:lnTo>
                <a:lnTo>
                  <a:pt x="2153611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6843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6"/>
                </a:lnTo>
                <a:lnTo>
                  <a:pt x="0" y="2071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101" y="4574662"/>
            <a:ext cx="11301259" cy="3870681"/>
          </a:xfrm>
          <a:custGeom>
            <a:avLst/>
            <a:gdLst/>
            <a:ahLst/>
            <a:cxnLst/>
            <a:rect r="r" b="b" t="t" l="l"/>
            <a:pathLst>
              <a:path h="3870681" w="11301259">
                <a:moveTo>
                  <a:pt x="0" y="0"/>
                </a:moveTo>
                <a:lnTo>
                  <a:pt x="11301259" y="0"/>
                </a:lnTo>
                <a:lnTo>
                  <a:pt x="11301259" y="3870681"/>
                </a:lnTo>
                <a:lnTo>
                  <a:pt x="0" y="3870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17213" y="108961"/>
            <a:ext cx="10253575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COMPROMISOS SPRINT 2 SEMANA 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814032" y="1673763"/>
            <a:ext cx="2029997" cy="2029997"/>
          </a:xfrm>
          <a:custGeom>
            <a:avLst/>
            <a:gdLst/>
            <a:ahLst/>
            <a:cxnLst/>
            <a:rect r="r" b="b" t="t" l="l"/>
            <a:pathLst>
              <a:path h="2029997" w="2029997">
                <a:moveTo>
                  <a:pt x="0" y="0"/>
                </a:moveTo>
                <a:lnTo>
                  <a:pt x="2029997" y="0"/>
                </a:lnTo>
                <a:lnTo>
                  <a:pt x="2029997" y="2029997"/>
                </a:lnTo>
                <a:lnTo>
                  <a:pt x="0" y="20299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2592" y="3813297"/>
            <a:ext cx="42128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Fernanda Barra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9511" y="3252688"/>
            <a:ext cx="6580219" cy="772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DESARROLLO MOBILE-WEB</a:t>
            </a:r>
          </a:p>
          <a:p>
            <a:pPr algn="ctr">
              <a:lnSpc>
                <a:spcPts val="5040"/>
              </a:lnSpc>
            </a:pPr>
          </a:p>
          <a:p>
            <a:pPr algn="ctr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Conexión API MOBILE BD</a:t>
            </a:r>
          </a:p>
          <a:p>
            <a:pPr algn="ctr">
              <a:lnSpc>
                <a:spcPts val="5040"/>
              </a:lnSpc>
            </a:pP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Creación </a:t>
            </a: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entorno WEB</a:t>
            </a:r>
          </a:p>
          <a:p>
            <a:pPr algn="l">
              <a:lnSpc>
                <a:spcPts val="5040"/>
              </a:lnSpc>
            </a:pP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Diseño de vistas de usuario web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888275" y="1706990"/>
            <a:ext cx="2043674" cy="2043674"/>
          </a:xfrm>
          <a:custGeom>
            <a:avLst/>
            <a:gdLst/>
            <a:ahLst/>
            <a:cxnLst/>
            <a:rect r="r" b="b" t="t" l="l"/>
            <a:pathLst>
              <a:path h="2043674" w="2043674">
                <a:moveTo>
                  <a:pt x="0" y="0"/>
                </a:moveTo>
                <a:lnTo>
                  <a:pt x="2043674" y="0"/>
                </a:lnTo>
                <a:lnTo>
                  <a:pt x="2043674" y="2043673"/>
                </a:lnTo>
                <a:lnTo>
                  <a:pt x="0" y="20436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76224" y="3813297"/>
            <a:ext cx="446777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Polet Adasme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4389" y="0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1" y="0"/>
                </a:lnTo>
                <a:lnTo>
                  <a:pt x="2153611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6843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6"/>
                </a:lnTo>
                <a:lnTo>
                  <a:pt x="0" y="2071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82523" y="4232116"/>
            <a:ext cx="1808129" cy="2447553"/>
          </a:xfrm>
          <a:custGeom>
            <a:avLst/>
            <a:gdLst/>
            <a:ahLst/>
            <a:cxnLst/>
            <a:rect r="r" b="b" t="t" l="l"/>
            <a:pathLst>
              <a:path h="2447553" w="1808129">
                <a:moveTo>
                  <a:pt x="0" y="0"/>
                </a:moveTo>
                <a:lnTo>
                  <a:pt x="1808130" y="0"/>
                </a:lnTo>
                <a:lnTo>
                  <a:pt x="1808130" y="2447553"/>
                </a:lnTo>
                <a:lnTo>
                  <a:pt x="0" y="2447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60965" y="2714603"/>
            <a:ext cx="8913185" cy="4857794"/>
          </a:xfrm>
          <a:custGeom>
            <a:avLst/>
            <a:gdLst/>
            <a:ahLst/>
            <a:cxnLst/>
            <a:rect r="r" b="b" t="t" l="l"/>
            <a:pathLst>
              <a:path h="4857794" w="8913185">
                <a:moveTo>
                  <a:pt x="0" y="0"/>
                </a:moveTo>
                <a:lnTo>
                  <a:pt x="8913185" y="0"/>
                </a:lnTo>
                <a:lnTo>
                  <a:pt x="8913185" y="4857794"/>
                </a:lnTo>
                <a:lnTo>
                  <a:pt x="0" y="48577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4903" t="-17310" r="-1889" b="-1355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17213" y="108961"/>
            <a:ext cx="10253575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COMPROMISOS SPRINT 2 SEMANA 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612994"/>
            <a:ext cx="421287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Dyland Martinez 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761296" y="1826156"/>
            <a:ext cx="42128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Modelo AS IS - TO BE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939" y="4461060"/>
            <a:ext cx="2797097" cy="5474212"/>
          </a:xfrm>
          <a:custGeom>
            <a:avLst/>
            <a:gdLst/>
            <a:ahLst/>
            <a:cxnLst/>
            <a:rect r="r" b="b" t="t" l="l"/>
            <a:pathLst>
              <a:path h="5474212" w="2797097">
                <a:moveTo>
                  <a:pt x="0" y="0"/>
                </a:moveTo>
                <a:lnTo>
                  <a:pt x="2797097" y="0"/>
                </a:lnTo>
                <a:lnTo>
                  <a:pt x="2797097" y="5474212"/>
                </a:lnTo>
                <a:lnTo>
                  <a:pt x="0" y="5474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55314" y="5846814"/>
            <a:ext cx="6132686" cy="4088457"/>
          </a:xfrm>
          <a:custGeom>
            <a:avLst/>
            <a:gdLst/>
            <a:ahLst/>
            <a:cxnLst/>
            <a:rect r="r" b="b" t="t" l="l"/>
            <a:pathLst>
              <a:path h="4088457" w="6132686">
                <a:moveTo>
                  <a:pt x="0" y="0"/>
                </a:moveTo>
                <a:lnTo>
                  <a:pt x="6132686" y="0"/>
                </a:lnTo>
                <a:lnTo>
                  <a:pt x="6132686" y="4088458"/>
                </a:lnTo>
                <a:lnTo>
                  <a:pt x="0" y="4088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40811" y="1739868"/>
            <a:ext cx="8323774" cy="183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61"/>
              </a:lnSpc>
            </a:pPr>
            <a:r>
              <a:rPr lang="en-US" b="true" sz="6687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PROYECTO MINIFIT</a:t>
            </a:r>
          </a:p>
          <a:p>
            <a:pPr algn="r">
              <a:lnSpc>
                <a:spcPts val="5229"/>
              </a:lnSpc>
              <a:spcBef>
                <a:spcPct val="0"/>
              </a:spcBef>
            </a:pPr>
            <a:r>
              <a:rPr lang="en-US" b="true" sz="373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INGENIERÍA EN INFORMÁTICA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31770" y="658435"/>
            <a:ext cx="3809041" cy="937976"/>
          </a:xfrm>
          <a:custGeom>
            <a:avLst/>
            <a:gdLst/>
            <a:ahLst/>
            <a:cxnLst/>
            <a:rect r="r" b="b" t="t" l="l"/>
            <a:pathLst>
              <a:path h="937976" w="3809041">
                <a:moveTo>
                  <a:pt x="0" y="0"/>
                </a:moveTo>
                <a:lnTo>
                  <a:pt x="3809041" y="0"/>
                </a:lnTo>
                <a:lnTo>
                  <a:pt x="3809041" y="937977"/>
                </a:lnTo>
                <a:lnTo>
                  <a:pt x="0" y="937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20428" y="4762754"/>
            <a:ext cx="3964542" cy="108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8"/>
              </a:lnSpc>
            </a:pPr>
            <a:r>
              <a:rPr lang="en-US" sz="6305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s://proyectos-1925.atlassian.net/jira/software/projects/MFT/list?selectedComment=MFT-39"/>
              </a:rPr>
              <a:t>Jira-MiniFit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027653" y="52579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2" y="0"/>
                </a:lnTo>
                <a:lnTo>
                  <a:pt x="2153612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4483826"/>
            <a:ext cx="3741001" cy="4988001"/>
          </a:xfrm>
          <a:custGeom>
            <a:avLst/>
            <a:gdLst/>
            <a:ahLst/>
            <a:cxnLst/>
            <a:rect r="r" b="b" t="t" l="l"/>
            <a:pathLst>
              <a:path h="4988001" w="3741001">
                <a:moveTo>
                  <a:pt x="0" y="0"/>
                </a:moveTo>
                <a:lnTo>
                  <a:pt x="3741001" y="0"/>
                </a:lnTo>
                <a:lnTo>
                  <a:pt x="3741001" y="4988002"/>
                </a:lnTo>
                <a:lnTo>
                  <a:pt x="0" y="498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31406" y="2612037"/>
            <a:ext cx="9469197" cy="481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PROGRESO ANTERIOR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COMPROMISOS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RIESGOS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ENTREGABLES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AVANCE REAL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PROXIMOS COMPROMISOS</a:t>
            </a:r>
          </a:p>
          <a:p>
            <a:pPr algn="l">
              <a:lnSpc>
                <a:spcPts val="4876"/>
              </a:lnSpc>
            </a:pPr>
          </a:p>
          <a:p>
            <a:pPr algn="l">
              <a:lnSpc>
                <a:spcPts val="403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37918" y="866775"/>
            <a:ext cx="319414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ÍNDICE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249663" y="0"/>
            <a:ext cx="3038337" cy="3032803"/>
          </a:xfrm>
          <a:custGeom>
            <a:avLst/>
            <a:gdLst/>
            <a:ahLst/>
            <a:cxnLst/>
            <a:rect r="r" b="b" t="t" l="l"/>
            <a:pathLst>
              <a:path h="3032803" w="3038337">
                <a:moveTo>
                  <a:pt x="0" y="0"/>
                </a:moveTo>
                <a:lnTo>
                  <a:pt x="3038337" y="0"/>
                </a:lnTo>
                <a:lnTo>
                  <a:pt x="3038337" y="3032803"/>
                </a:lnTo>
                <a:lnTo>
                  <a:pt x="0" y="30328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95834" y="-87000"/>
            <a:ext cx="1726933" cy="1726933"/>
          </a:xfrm>
          <a:custGeom>
            <a:avLst/>
            <a:gdLst/>
            <a:ahLst/>
            <a:cxnLst/>
            <a:rect r="r" b="b" t="t" l="l"/>
            <a:pathLst>
              <a:path h="1726933" w="1726933">
                <a:moveTo>
                  <a:pt x="0" y="0"/>
                </a:moveTo>
                <a:lnTo>
                  <a:pt x="1726932" y="0"/>
                </a:lnTo>
                <a:lnTo>
                  <a:pt x="1726932" y="1726933"/>
                </a:lnTo>
                <a:lnTo>
                  <a:pt x="0" y="1726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11188" y="1859008"/>
            <a:ext cx="5465624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b="true" sz="2900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26-SEP- 22-OCT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648859" y="3277093"/>
            <a:ext cx="581528" cy="581528"/>
          </a:xfrm>
          <a:custGeom>
            <a:avLst/>
            <a:gdLst/>
            <a:ahLst/>
            <a:cxnLst/>
            <a:rect r="r" b="b" t="t" l="l"/>
            <a:pathLst>
              <a:path h="581528" w="581528">
                <a:moveTo>
                  <a:pt x="0" y="0"/>
                </a:moveTo>
                <a:lnTo>
                  <a:pt x="581529" y="0"/>
                </a:lnTo>
                <a:lnTo>
                  <a:pt x="581529" y="581529"/>
                </a:lnTo>
                <a:lnTo>
                  <a:pt x="0" y="581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82838" y="2629712"/>
            <a:ext cx="10377246" cy="5902059"/>
          </a:xfrm>
          <a:custGeom>
            <a:avLst/>
            <a:gdLst/>
            <a:ahLst/>
            <a:cxnLst/>
            <a:rect r="r" b="b" t="t" l="l"/>
            <a:pathLst>
              <a:path h="5902059" w="10377246">
                <a:moveTo>
                  <a:pt x="0" y="0"/>
                </a:moveTo>
                <a:lnTo>
                  <a:pt x="10377246" y="0"/>
                </a:lnTo>
                <a:lnTo>
                  <a:pt x="10377246" y="5902059"/>
                </a:lnTo>
                <a:lnTo>
                  <a:pt x="0" y="59020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7121" y="1107698"/>
            <a:ext cx="5689256" cy="8716131"/>
          </a:xfrm>
          <a:custGeom>
            <a:avLst/>
            <a:gdLst/>
            <a:ahLst/>
            <a:cxnLst/>
            <a:rect r="r" b="b" t="t" l="l"/>
            <a:pathLst>
              <a:path h="8716131" w="5689256">
                <a:moveTo>
                  <a:pt x="0" y="0"/>
                </a:moveTo>
                <a:lnTo>
                  <a:pt x="5689256" y="0"/>
                </a:lnTo>
                <a:lnTo>
                  <a:pt x="5689256" y="8716131"/>
                </a:lnTo>
                <a:lnTo>
                  <a:pt x="0" y="87161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4343" y="5399089"/>
            <a:ext cx="5554572" cy="2608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Desarrollo APP MOBILE</a:t>
            </a:r>
          </a:p>
          <a:p>
            <a:pPr algn="ctr">
              <a:lnSpc>
                <a:spcPts val="532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01- Configuracion de entorno MOBILE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003261" y="84957"/>
            <a:ext cx="12767620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b="true" sz="4600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PROGRESO SABAD0 27-09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39448" y="861423"/>
            <a:ext cx="5695246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b="true" sz="4600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SPRINT 2 SEMANA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7121" y="2069827"/>
            <a:ext cx="5491795" cy="3510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Desarrollo de API:</a:t>
            </a:r>
          </a:p>
          <a:p>
            <a:pPr algn="ctr">
              <a:lnSpc>
                <a:spcPts val="532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03- Funcionalidades principales</a:t>
            </a:r>
          </a:p>
          <a:p>
            <a:pPr algn="l">
              <a:lnSpc>
                <a:spcPts val="350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04- Estadísticas para el Dashboard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648859" y="4225518"/>
            <a:ext cx="581528" cy="581528"/>
          </a:xfrm>
          <a:custGeom>
            <a:avLst/>
            <a:gdLst/>
            <a:ahLst/>
            <a:cxnLst/>
            <a:rect r="r" b="b" t="t" l="l"/>
            <a:pathLst>
              <a:path h="581528" w="581528">
                <a:moveTo>
                  <a:pt x="0" y="0"/>
                </a:moveTo>
                <a:lnTo>
                  <a:pt x="581529" y="0"/>
                </a:lnTo>
                <a:lnTo>
                  <a:pt x="581529" y="581529"/>
                </a:lnTo>
                <a:lnTo>
                  <a:pt x="0" y="581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48859" y="6736716"/>
            <a:ext cx="581528" cy="581528"/>
          </a:xfrm>
          <a:custGeom>
            <a:avLst/>
            <a:gdLst/>
            <a:ahLst/>
            <a:cxnLst/>
            <a:rect r="r" b="b" t="t" l="l"/>
            <a:pathLst>
              <a:path h="581528" w="581528">
                <a:moveTo>
                  <a:pt x="0" y="0"/>
                </a:moveTo>
                <a:lnTo>
                  <a:pt x="581529" y="0"/>
                </a:lnTo>
                <a:lnTo>
                  <a:pt x="581529" y="581528"/>
                </a:lnTo>
                <a:lnTo>
                  <a:pt x="0" y="581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20851" y="418465"/>
            <a:ext cx="5689256" cy="8716131"/>
          </a:xfrm>
          <a:custGeom>
            <a:avLst/>
            <a:gdLst/>
            <a:ahLst/>
            <a:cxnLst/>
            <a:rect r="r" b="b" t="t" l="l"/>
            <a:pathLst>
              <a:path h="8716131" w="5689256">
                <a:moveTo>
                  <a:pt x="0" y="0"/>
                </a:moveTo>
                <a:lnTo>
                  <a:pt x="5689257" y="0"/>
                </a:lnTo>
                <a:lnTo>
                  <a:pt x="5689257" y="8716131"/>
                </a:lnTo>
                <a:lnTo>
                  <a:pt x="0" y="8716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1467" y="221052"/>
            <a:ext cx="2029997" cy="2029997"/>
          </a:xfrm>
          <a:custGeom>
            <a:avLst/>
            <a:gdLst/>
            <a:ahLst/>
            <a:cxnLst/>
            <a:rect r="r" b="b" t="t" l="l"/>
            <a:pathLst>
              <a:path h="2029997" w="2029997">
                <a:moveTo>
                  <a:pt x="0" y="0"/>
                </a:moveTo>
                <a:lnTo>
                  <a:pt x="2029996" y="0"/>
                </a:lnTo>
                <a:lnTo>
                  <a:pt x="2029996" y="2029996"/>
                </a:lnTo>
                <a:lnTo>
                  <a:pt x="0" y="2029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573" y="3247362"/>
            <a:ext cx="11301259" cy="6272199"/>
          </a:xfrm>
          <a:custGeom>
            <a:avLst/>
            <a:gdLst/>
            <a:ahLst/>
            <a:cxnLst/>
            <a:rect r="r" b="b" t="t" l="l"/>
            <a:pathLst>
              <a:path h="6272199" w="11301259">
                <a:moveTo>
                  <a:pt x="0" y="0"/>
                </a:moveTo>
                <a:lnTo>
                  <a:pt x="11301259" y="0"/>
                </a:lnTo>
                <a:lnTo>
                  <a:pt x="11301259" y="6272199"/>
                </a:lnTo>
                <a:lnTo>
                  <a:pt x="0" y="62721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73021" y="332740"/>
            <a:ext cx="7679441" cy="130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399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COMPROMISOS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SPRINT 2 SEMANA 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49426" y="1786361"/>
            <a:ext cx="5125943" cy="5523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Desarrollo APP MOBILE</a:t>
            </a:r>
          </a:p>
          <a:p>
            <a:pPr algn="ctr">
              <a:lnSpc>
                <a:spcPts val="252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01- Configuración de entorno MOBILE</a:t>
            </a:r>
          </a:p>
          <a:p>
            <a:pPr algn="l">
              <a:lnSpc>
                <a:spcPts val="350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02-Diseño de interfaz MOBILE</a:t>
            </a:r>
          </a:p>
          <a:p>
            <a:pPr algn="l">
              <a:lnSpc>
                <a:spcPts val="350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03-Conexion con API FOOD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149974" y="2300562"/>
            <a:ext cx="42128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Fernanda Barra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04280" y="942975"/>
            <a:ext cx="7679441" cy="130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399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COMPROMISOS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SPRINT 2 SEMANA 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225027" y="3337077"/>
            <a:ext cx="4373444" cy="6700263"/>
          </a:xfrm>
          <a:custGeom>
            <a:avLst/>
            <a:gdLst/>
            <a:ahLst/>
            <a:cxnLst/>
            <a:rect r="r" b="b" t="t" l="l"/>
            <a:pathLst>
              <a:path h="6700263" w="4373444">
                <a:moveTo>
                  <a:pt x="0" y="0"/>
                </a:moveTo>
                <a:lnTo>
                  <a:pt x="4373445" y="0"/>
                </a:lnTo>
                <a:lnTo>
                  <a:pt x="4373445" y="6700263"/>
                </a:lnTo>
                <a:lnTo>
                  <a:pt x="0" y="6700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19243" y="4224590"/>
            <a:ext cx="3840057" cy="619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Documentación</a:t>
            </a:r>
          </a:p>
          <a:p>
            <a:pPr algn="ctr">
              <a:lnSpc>
                <a:spcPts val="252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01- Vistas 4+1</a:t>
            </a:r>
          </a:p>
          <a:p>
            <a:pPr algn="l">
              <a:lnSpc>
                <a:spcPts val="350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02-Modelo BPM</a:t>
            </a:r>
          </a:p>
          <a:p>
            <a:pPr algn="l">
              <a:lnSpc>
                <a:spcPts val="350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03 Regularización de GIT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01842" y="3337077"/>
            <a:ext cx="4212878" cy="6454270"/>
          </a:xfrm>
          <a:custGeom>
            <a:avLst/>
            <a:gdLst/>
            <a:ahLst/>
            <a:cxnLst/>
            <a:rect r="r" b="b" t="t" l="l"/>
            <a:pathLst>
              <a:path h="6454270" w="4212878">
                <a:moveTo>
                  <a:pt x="0" y="0"/>
                </a:moveTo>
                <a:lnTo>
                  <a:pt x="4212878" y="0"/>
                </a:lnTo>
                <a:lnTo>
                  <a:pt x="4212878" y="6454270"/>
                </a:lnTo>
                <a:lnTo>
                  <a:pt x="0" y="6454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15495" y="75455"/>
            <a:ext cx="2447553" cy="2447553"/>
          </a:xfrm>
          <a:custGeom>
            <a:avLst/>
            <a:gdLst/>
            <a:ahLst/>
            <a:cxnLst/>
            <a:rect r="r" b="b" t="t" l="l"/>
            <a:pathLst>
              <a:path h="2447553" w="2447553">
                <a:moveTo>
                  <a:pt x="0" y="0"/>
                </a:moveTo>
                <a:lnTo>
                  <a:pt x="2447553" y="0"/>
                </a:lnTo>
                <a:lnTo>
                  <a:pt x="2447553" y="2447552"/>
                </a:lnTo>
                <a:lnTo>
                  <a:pt x="0" y="2447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92927" y="2713507"/>
            <a:ext cx="429268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Polet Adasme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04217" y="75455"/>
            <a:ext cx="1808129" cy="2447553"/>
          </a:xfrm>
          <a:custGeom>
            <a:avLst/>
            <a:gdLst/>
            <a:ahLst/>
            <a:cxnLst/>
            <a:rect r="r" b="b" t="t" l="l"/>
            <a:pathLst>
              <a:path h="2447553" w="1808129">
                <a:moveTo>
                  <a:pt x="0" y="0"/>
                </a:moveTo>
                <a:lnTo>
                  <a:pt x="1808129" y="0"/>
                </a:lnTo>
                <a:lnTo>
                  <a:pt x="1808129" y="2447552"/>
                </a:lnTo>
                <a:lnTo>
                  <a:pt x="0" y="24475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50393" y="2456332"/>
            <a:ext cx="421287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Dyland Martinez 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04128" y="4132741"/>
            <a:ext cx="4267476" cy="7199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JIRA</a:t>
            </a: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Regularización de JIRA</a:t>
            </a:r>
          </a:p>
          <a:p>
            <a:pPr algn="l">
              <a:lnSpc>
                <a:spcPts val="350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Creación de actividades</a:t>
            </a:r>
          </a:p>
          <a:p>
            <a:pPr algn="l">
              <a:lnSpc>
                <a:spcPts val="350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Creación de HITOS</a:t>
            </a:r>
          </a:p>
          <a:p>
            <a:pPr algn="l">
              <a:lnSpc>
                <a:spcPts val="350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Gestión de riesgos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543368" y="5327198"/>
            <a:ext cx="3629893" cy="3623281"/>
          </a:xfrm>
          <a:custGeom>
            <a:avLst/>
            <a:gdLst/>
            <a:ahLst/>
            <a:cxnLst/>
            <a:rect r="r" b="b" t="t" l="l"/>
            <a:pathLst>
              <a:path h="3623281" w="3629893">
                <a:moveTo>
                  <a:pt x="0" y="0"/>
                </a:moveTo>
                <a:lnTo>
                  <a:pt x="3629893" y="0"/>
                </a:lnTo>
                <a:lnTo>
                  <a:pt x="3629893" y="3623281"/>
                </a:lnTo>
                <a:lnTo>
                  <a:pt x="0" y="36232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986" y="39387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5"/>
                </a:lnTo>
                <a:lnTo>
                  <a:pt x="0" y="2071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75638" y="6826313"/>
            <a:ext cx="6312362" cy="5231370"/>
          </a:xfrm>
          <a:custGeom>
            <a:avLst/>
            <a:gdLst/>
            <a:ahLst/>
            <a:cxnLst/>
            <a:rect r="r" b="b" t="t" l="l"/>
            <a:pathLst>
              <a:path h="5231370" w="6312362">
                <a:moveTo>
                  <a:pt x="0" y="0"/>
                </a:moveTo>
                <a:lnTo>
                  <a:pt x="6312362" y="0"/>
                </a:lnTo>
                <a:lnTo>
                  <a:pt x="6312362" y="5231370"/>
                </a:lnTo>
                <a:lnTo>
                  <a:pt x="0" y="5231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8461" y="8114946"/>
            <a:ext cx="2229535" cy="1917400"/>
          </a:xfrm>
          <a:custGeom>
            <a:avLst/>
            <a:gdLst/>
            <a:ahLst/>
            <a:cxnLst/>
            <a:rect r="r" b="b" t="t" l="l"/>
            <a:pathLst>
              <a:path h="1917400" w="2229535">
                <a:moveTo>
                  <a:pt x="0" y="0"/>
                </a:moveTo>
                <a:lnTo>
                  <a:pt x="2229535" y="0"/>
                </a:lnTo>
                <a:lnTo>
                  <a:pt x="2229535" y="1917400"/>
                </a:lnTo>
                <a:lnTo>
                  <a:pt x="0" y="191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0549" y="2827900"/>
            <a:ext cx="16488302" cy="3998413"/>
          </a:xfrm>
          <a:custGeom>
            <a:avLst/>
            <a:gdLst/>
            <a:ahLst/>
            <a:cxnLst/>
            <a:rect r="r" b="b" t="t" l="l"/>
            <a:pathLst>
              <a:path h="3998413" w="16488302">
                <a:moveTo>
                  <a:pt x="0" y="0"/>
                </a:moveTo>
                <a:lnTo>
                  <a:pt x="16488302" y="0"/>
                </a:lnTo>
                <a:lnTo>
                  <a:pt x="16488302" y="3998413"/>
                </a:lnTo>
                <a:lnTo>
                  <a:pt x="0" y="39984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58107" y="-367396"/>
            <a:ext cx="3629893" cy="3623281"/>
          </a:xfrm>
          <a:custGeom>
            <a:avLst/>
            <a:gdLst/>
            <a:ahLst/>
            <a:cxnLst/>
            <a:rect r="r" b="b" t="t" l="l"/>
            <a:pathLst>
              <a:path h="3623281" w="3629893">
                <a:moveTo>
                  <a:pt x="0" y="0"/>
                </a:moveTo>
                <a:lnTo>
                  <a:pt x="3629893" y="0"/>
                </a:lnTo>
                <a:lnTo>
                  <a:pt x="3629893" y="3623281"/>
                </a:lnTo>
                <a:lnTo>
                  <a:pt x="0" y="36232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41269" y="532428"/>
            <a:ext cx="8109821" cy="157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RIESGOS EVIDENCIADOS SPRINT 2- SEMANA 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986" y="39387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5"/>
                </a:lnTo>
                <a:lnTo>
                  <a:pt x="0" y="2071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9536" y="8299600"/>
            <a:ext cx="2229535" cy="1917400"/>
          </a:xfrm>
          <a:custGeom>
            <a:avLst/>
            <a:gdLst/>
            <a:ahLst/>
            <a:cxnLst/>
            <a:rect r="r" b="b" t="t" l="l"/>
            <a:pathLst>
              <a:path h="1917400" w="2229535">
                <a:moveTo>
                  <a:pt x="0" y="0"/>
                </a:moveTo>
                <a:lnTo>
                  <a:pt x="2229535" y="0"/>
                </a:lnTo>
                <a:lnTo>
                  <a:pt x="2229535" y="1917400"/>
                </a:lnTo>
                <a:lnTo>
                  <a:pt x="0" y="191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58107" y="-367396"/>
            <a:ext cx="3629893" cy="3623281"/>
          </a:xfrm>
          <a:custGeom>
            <a:avLst/>
            <a:gdLst/>
            <a:ahLst/>
            <a:cxnLst/>
            <a:rect r="r" b="b" t="t" l="l"/>
            <a:pathLst>
              <a:path h="3623281" w="3629893">
                <a:moveTo>
                  <a:pt x="0" y="0"/>
                </a:moveTo>
                <a:lnTo>
                  <a:pt x="3629893" y="0"/>
                </a:lnTo>
                <a:lnTo>
                  <a:pt x="3629893" y="3623281"/>
                </a:lnTo>
                <a:lnTo>
                  <a:pt x="0" y="36232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0548" y="1823710"/>
            <a:ext cx="14562309" cy="6225387"/>
          </a:xfrm>
          <a:custGeom>
            <a:avLst/>
            <a:gdLst/>
            <a:ahLst/>
            <a:cxnLst/>
            <a:rect r="r" b="b" t="t" l="l"/>
            <a:pathLst>
              <a:path h="6225387" w="14562309">
                <a:moveTo>
                  <a:pt x="0" y="0"/>
                </a:moveTo>
                <a:lnTo>
                  <a:pt x="14562308" y="0"/>
                </a:lnTo>
                <a:lnTo>
                  <a:pt x="14562308" y="6225387"/>
                </a:lnTo>
                <a:lnTo>
                  <a:pt x="0" y="62253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79623" y="491666"/>
            <a:ext cx="6196015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PLAN DE MITIGACION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747" y="-6843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6" y="0"/>
                </a:lnTo>
                <a:lnTo>
                  <a:pt x="2071086" y="2071086"/>
                </a:lnTo>
                <a:lnTo>
                  <a:pt x="0" y="2071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59425" y="677729"/>
            <a:ext cx="9208544" cy="11920445"/>
          </a:xfrm>
          <a:custGeom>
            <a:avLst/>
            <a:gdLst/>
            <a:ahLst/>
            <a:cxnLst/>
            <a:rect r="r" b="b" t="t" l="l"/>
            <a:pathLst>
              <a:path h="11920445" w="9208544">
                <a:moveTo>
                  <a:pt x="0" y="0"/>
                </a:moveTo>
                <a:lnTo>
                  <a:pt x="9208544" y="0"/>
                </a:lnTo>
                <a:lnTo>
                  <a:pt x="9208544" y="11920445"/>
                </a:lnTo>
                <a:lnTo>
                  <a:pt x="0" y="11920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13895" y="2160428"/>
            <a:ext cx="10320841" cy="13360312"/>
          </a:xfrm>
          <a:custGeom>
            <a:avLst/>
            <a:gdLst/>
            <a:ahLst/>
            <a:cxnLst/>
            <a:rect r="r" b="b" t="t" l="l"/>
            <a:pathLst>
              <a:path h="13360312" w="10320841">
                <a:moveTo>
                  <a:pt x="0" y="0"/>
                </a:moveTo>
                <a:lnTo>
                  <a:pt x="10320841" y="0"/>
                </a:lnTo>
                <a:lnTo>
                  <a:pt x="10320841" y="13360311"/>
                </a:lnTo>
                <a:lnTo>
                  <a:pt x="0" y="133603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39081" y="592004"/>
            <a:ext cx="9577234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VISTAS DE ESCENARIO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0509" y="1481346"/>
            <a:ext cx="680861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Muli Bold"/>
                <a:ea typeface="Muli Bold"/>
                <a:cs typeface="Muli Bold"/>
                <a:sym typeface="Muli Bold"/>
              </a:rPr>
              <a:t>ADMINISTRADOR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50564" y="1481346"/>
            <a:ext cx="4568612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Muli Bold"/>
                <a:ea typeface="Muli Bold"/>
                <a:cs typeface="Muli Bold"/>
                <a:sym typeface="Muli Bold"/>
              </a:rPr>
              <a:t>APODERADO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4026" y="241033"/>
            <a:ext cx="1708835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4+1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15822" y="381478"/>
            <a:ext cx="6056355" cy="78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 LÓGICA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235362" y="1287822"/>
            <a:ext cx="13817276" cy="8825785"/>
          </a:xfrm>
          <a:custGeom>
            <a:avLst/>
            <a:gdLst/>
            <a:ahLst/>
            <a:cxnLst/>
            <a:rect r="r" b="b" t="t" l="l"/>
            <a:pathLst>
              <a:path h="8825785" w="13817276">
                <a:moveTo>
                  <a:pt x="0" y="0"/>
                </a:moveTo>
                <a:lnTo>
                  <a:pt x="13817276" y="0"/>
                </a:lnTo>
                <a:lnTo>
                  <a:pt x="13817276" y="8825785"/>
                </a:lnTo>
                <a:lnTo>
                  <a:pt x="0" y="88257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DAG0x0UzzO4</dc:identifier>
  <dcterms:modified xsi:type="dcterms:W3CDTF">2011-08-01T06:04:30Z</dcterms:modified>
  <cp:revision>1</cp:revision>
  <dc:title> Avance 04-10</dc:title>
</cp:coreProperties>
</file>