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nantason Bold" charset="1" panose="00000000000000000000"/>
      <p:regular r:id="rId16"/>
    </p:embeddedFont>
    <p:embeddedFont>
      <p:font typeface="Anantason" charset="1" panose="00000000000000000000"/>
      <p:regular r:id="rId17"/>
    </p:embeddedFont>
    <p:embeddedFont>
      <p:font typeface="Open Sans" charset="1" panose="020B0606030504020204"/>
      <p:regular r:id="rId18"/>
    </p:embeddedFont>
    <p:embeddedFont>
      <p:font typeface="Open Sauce Bold" charset="1" panose="00000800000000000000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https://proyectos-1925.atlassian.net/jira/software/projects/MFT/list?selectedComment=MFT-39" TargetMode="External" Type="http://schemas.openxmlformats.org/officeDocument/2006/relationships/hyperlink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1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1692" y="130760"/>
            <a:ext cx="2858859" cy="5595086"/>
          </a:xfrm>
          <a:custGeom>
            <a:avLst/>
            <a:gdLst/>
            <a:ahLst/>
            <a:cxnLst/>
            <a:rect r="r" b="b" t="t" l="l"/>
            <a:pathLst>
              <a:path h="5595086" w="2858859">
                <a:moveTo>
                  <a:pt x="0" y="0"/>
                </a:moveTo>
                <a:lnTo>
                  <a:pt x="2858859" y="0"/>
                </a:lnTo>
                <a:lnTo>
                  <a:pt x="2858859" y="5595086"/>
                </a:lnTo>
                <a:lnTo>
                  <a:pt x="0" y="5595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639815"/>
            <a:ext cx="7720017" cy="5146678"/>
          </a:xfrm>
          <a:custGeom>
            <a:avLst/>
            <a:gdLst/>
            <a:ahLst/>
            <a:cxnLst/>
            <a:rect r="r" b="b" t="t" l="l"/>
            <a:pathLst>
              <a:path h="5146678" w="7720017">
                <a:moveTo>
                  <a:pt x="0" y="0"/>
                </a:moveTo>
                <a:lnTo>
                  <a:pt x="7720017" y="0"/>
                </a:lnTo>
                <a:lnTo>
                  <a:pt x="7720017" y="5146678"/>
                </a:lnTo>
                <a:lnTo>
                  <a:pt x="0" y="5146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1770" y="658435"/>
            <a:ext cx="3809041" cy="937976"/>
          </a:xfrm>
          <a:custGeom>
            <a:avLst/>
            <a:gdLst/>
            <a:ahLst/>
            <a:cxnLst/>
            <a:rect r="r" b="b" t="t" l="l"/>
            <a:pathLst>
              <a:path h="937976" w="3809041">
                <a:moveTo>
                  <a:pt x="0" y="0"/>
                </a:moveTo>
                <a:lnTo>
                  <a:pt x="3809041" y="0"/>
                </a:lnTo>
                <a:lnTo>
                  <a:pt x="3809041" y="937977"/>
                </a:lnTo>
                <a:lnTo>
                  <a:pt x="0" y="93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09232" y="2734516"/>
            <a:ext cx="8069536" cy="19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41"/>
              </a:lnSpc>
            </a:pPr>
            <a:r>
              <a:rPr lang="en-US" b="true" sz="6887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PROYECTO MINIFIT</a:t>
            </a:r>
          </a:p>
          <a:p>
            <a:pPr algn="r">
              <a:lnSpc>
                <a:spcPts val="5509"/>
              </a:lnSpc>
              <a:spcBef>
                <a:spcPct val="0"/>
              </a:spcBef>
            </a:pPr>
            <a:r>
              <a:rPr lang="en-US" b="true" sz="393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INGENIERÍA EN INFORMÁTICA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51157" y="6703086"/>
            <a:ext cx="6777741" cy="2555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1"/>
              </a:lnSpc>
            </a:pPr>
            <a:r>
              <a:rPr lang="en-US" sz="2901" b="true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Integrantes: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Dyland Martinez Cisternas</a:t>
            </a:r>
          </a:p>
          <a:p>
            <a:pPr algn="l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                       Polet Adasme Peñailillo</a:t>
            </a:r>
          </a:p>
          <a:p>
            <a:pPr algn="l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                       Fernanda Barra Reyes</a:t>
            </a:r>
          </a:p>
          <a:p>
            <a:pPr algn="l">
              <a:lnSpc>
                <a:spcPts val="4061"/>
              </a:lnSpc>
            </a:pPr>
            <a:r>
              <a:rPr lang="en-US" sz="2901" b="true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Sección: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Capstone-007v</a:t>
            </a:r>
          </a:p>
          <a:p>
            <a:pPr algn="l">
              <a:lnSpc>
                <a:spcPts val="4061"/>
              </a:lnSpc>
              <a:spcBef>
                <a:spcPct val="0"/>
              </a:spcBef>
            </a:pPr>
            <a:r>
              <a:rPr lang="en-US" b="true" sz="2901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Docente: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Fernando Herrera Francesconi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939" y="4461060"/>
            <a:ext cx="2797097" cy="5474212"/>
          </a:xfrm>
          <a:custGeom>
            <a:avLst/>
            <a:gdLst/>
            <a:ahLst/>
            <a:cxnLst/>
            <a:rect r="r" b="b" t="t" l="l"/>
            <a:pathLst>
              <a:path h="5474212" w="2797097">
                <a:moveTo>
                  <a:pt x="0" y="0"/>
                </a:moveTo>
                <a:lnTo>
                  <a:pt x="2797097" y="0"/>
                </a:lnTo>
                <a:lnTo>
                  <a:pt x="2797097" y="5474212"/>
                </a:lnTo>
                <a:lnTo>
                  <a:pt x="0" y="5474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55314" y="5846814"/>
            <a:ext cx="6132686" cy="4088457"/>
          </a:xfrm>
          <a:custGeom>
            <a:avLst/>
            <a:gdLst/>
            <a:ahLst/>
            <a:cxnLst/>
            <a:rect r="r" b="b" t="t" l="l"/>
            <a:pathLst>
              <a:path h="4088457" w="6132686">
                <a:moveTo>
                  <a:pt x="0" y="0"/>
                </a:moveTo>
                <a:lnTo>
                  <a:pt x="6132686" y="0"/>
                </a:lnTo>
                <a:lnTo>
                  <a:pt x="6132686" y="4088458"/>
                </a:lnTo>
                <a:lnTo>
                  <a:pt x="0" y="4088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40811" y="1739868"/>
            <a:ext cx="8323774" cy="183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61"/>
              </a:lnSpc>
            </a:pPr>
            <a:r>
              <a:rPr lang="en-US" b="true" sz="6687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PROYECTO MINIFIT</a:t>
            </a:r>
          </a:p>
          <a:p>
            <a:pPr algn="r">
              <a:lnSpc>
                <a:spcPts val="5229"/>
              </a:lnSpc>
              <a:spcBef>
                <a:spcPct val="0"/>
              </a:spcBef>
            </a:pPr>
            <a:r>
              <a:rPr lang="en-US" b="true" sz="373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INGENIERÍA EN INFORMÁTICA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31770" y="658435"/>
            <a:ext cx="3809041" cy="937976"/>
          </a:xfrm>
          <a:custGeom>
            <a:avLst/>
            <a:gdLst/>
            <a:ahLst/>
            <a:cxnLst/>
            <a:rect r="r" b="b" t="t" l="l"/>
            <a:pathLst>
              <a:path h="937976" w="3809041">
                <a:moveTo>
                  <a:pt x="0" y="0"/>
                </a:moveTo>
                <a:lnTo>
                  <a:pt x="3809041" y="0"/>
                </a:lnTo>
                <a:lnTo>
                  <a:pt x="3809041" y="937977"/>
                </a:lnTo>
                <a:lnTo>
                  <a:pt x="0" y="93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20428" y="4762754"/>
            <a:ext cx="3964542" cy="108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8"/>
              </a:lnSpc>
            </a:pPr>
            <a:r>
              <a:rPr lang="en-US" sz="6305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proyectos-1925.atlassian.net/jira/software/projects/MFT/list?selectedComment=MFT-39"/>
              </a:rPr>
              <a:t>Jira-MiniFit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27653" y="52579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2" y="0"/>
                </a:lnTo>
                <a:lnTo>
                  <a:pt x="2153612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4483826"/>
            <a:ext cx="3741001" cy="4988001"/>
          </a:xfrm>
          <a:custGeom>
            <a:avLst/>
            <a:gdLst/>
            <a:ahLst/>
            <a:cxnLst/>
            <a:rect r="r" b="b" t="t" l="l"/>
            <a:pathLst>
              <a:path h="4988001" w="3741001">
                <a:moveTo>
                  <a:pt x="0" y="0"/>
                </a:moveTo>
                <a:lnTo>
                  <a:pt x="3741001" y="0"/>
                </a:lnTo>
                <a:lnTo>
                  <a:pt x="3741001" y="4988002"/>
                </a:lnTo>
                <a:lnTo>
                  <a:pt x="0" y="498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31406" y="2612037"/>
            <a:ext cx="9469197" cy="419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RIESGOS ANTERIORES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PROGRESO ANTERIOR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RIESGOS PRESENTADOS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MITIGACION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IMPACTO REAL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PROXIMOS COMPROMISOS</a:t>
            </a:r>
          </a:p>
          <a:p>
            <a:pPr algn="l">
              <a:lnSpc>
                <a:spcPts val="403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37918" y="866775"/>
            <a:ext cx="319414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ÍNDICE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249663" y="0"/>
            <a:ext cx="3038337" cy="3032803"/>
          </a:xfrm>
          <a:custGeom>
            <a:avLst/>
            <a:gdLst/>
            <a:ahLst/>
            <a:cxnLst/>
            <a:rect r="r" b="b" t="t" l="l"/>
            <a:pathLst>
              <a:path h="3032803" w="3038337">
                <a:moveTo>
                  <a:pt x="0" y="0"/>
                </a:moveTo>
                <a:lnTo>
                  <a:pt x="3038337" y="0"/>
                </a:lnTo>
                <a:lnTo>
                  <a:pt x="3038337" y="3032803"/>
                </a:lnTo>
                <a:lnTo>
                  <a:pt x="0" y="30328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97383" y="-123996"/>
            <a:ext cx="2528391" cy="2523785"/>
          </a:xfrm>
          <a:custGeom>
            <a:avLst/>
            <a:gdLst/>
            <a:ahLst/>
            <a:cxnLst/>
            <a:rect r="r" b="b" t="t" l="l"/>
            <a:pathLst>
              <a:path h="2523785" w="2528391">
                <a:moveTo>
                  <a:pt x="0" y="0"/>
                </a:moveTo>
                <a:lnTo>
                  <a:pt x="2528391" y="0"/>
                </a:lnTo>
                <a:lnTo>
                  <a:pt x="2528391" y="2523785"/>
                </a:lnTo>
                <a:lnTo>
                  <a:pt x="0" y="2523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0213" y="0"/>
            <a:ext cx="1531198" cy="1531198"/>
          </a:xfrm>
          <a:custGeom>
            <a:avLst/>
            <a:gdLst/>
            <a:ahLst/>
            <a:cxnLst/>
            <a:rect r="r" b="b" t="t" l="l"/>
            <a:pathLst>
              <a:path h="1531198" w="1531198">
                <a:moveTo>
                  <a:pt x="0" y="0"/>
                </a:moveTo>
                <a:lnTo>
                  <a:pt x="1531198" y="0"/>
                </a:lnTo>
                <a:lnTo>
                  <a:pt x="1531198" y="1531198"/>
                </a:lnTo>
                <a:lnTo>
                  <a:pt x="0" y="1531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7988" y="2286326"/>
            <a:ext cx="8318793" cy="5776940"/>
          </a:xfrm>
          <a:custGeom>
            <a:avLst/>
            <a:gdLst/>
            <a:ahLst/>
            <a:cxnLst/>
            <a:rect r="r" b="b" t="t" l="l"/>
            <a:pathLst>
              <a:path h="5776940" w="8318793">
                <a:moveTo>
                  <a:pt x="0" y="0"/>
                </a:moveTo>
                <a:lnTo>
                  <a:pt x="8318794" y="0"/>
                </a:lnTo>
                <a:lnTo>
                  <a:pt x="8318794" y="5776939"/>
                </a:lnTo>
                <a:lnTo>
                  <a:pt x="0" y="5776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75972" y="2380683"/>
            <a:ext cx="7669085" cy="5588224"/>
          </a:xfrm>
          <a:custGeom>
            <a:avLst/>
            <a:gdLst/>
            <a:ahLst/>
            <a:cxnLst/>
            <a:rect r="r" b="b" t="t" l="l"/>
            <a:pathLst>
              <a:path h="5588224" w="7669085">
                <a:moveTo>
                  <a:pt x="0" y="0"/>
                </a:moveTo>
                <a:lnTo>
                  <a:pt x="7669085" y="0"/>
                </a:lnTo>
                <a:lnTo>
                  <a:pt x="7669085" y="5588225"/>
                </a:lnTo>
                <a:lnTo>
                  <a:pt x="0" y="55882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98326" y="-49584"/>
            <a:ext cx="9699700" cy="1580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0"/>
              </a:lnSpc>
            </a:pPr>
            <a:r>
              <a:rPr lang="en-US" b="true" sz="4514" spc="1024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RIESGOS MINIFIT</a:t>
            </a:r>
          </a:p>
          <a:p>
            <a:pPr algn="l">
              <a:lnSpc>
                <a:spcPts val="6320"/>
              </a:lnSpc>
              <a:spcBef>
                <a:spcPct val="0"/>
              </a:spcBef>
            </a:pPr>
            <a:r>
              <a:rPr lang="en-US" b="true" sz="4514" spc="1024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SPRINT 2 SEMANA 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4389" y="-85446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6843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6"/>
                </a:lnTo>
                <a:lnTo>
                  <a:pt x="0" y="2071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0743" y="2048982"/>
            <a:ext cx="2029997" cy="2029997"/>
          </a:xfrm>
          <a:custGeom>
            <a:avLst/>
            <a:gdLst/>
            <a:ahLst/>
            <a:cxnLst/>
            <a:rect r="r" b="b" t="t" l="l"/>
            <a:pathLst>
              <a:path h="2029997" w="2029997">
                <a:moveTo>
                  <a:pt x="0" y="0"/>
                </a:moveTo>
                <a:lnTo>
                  <a:pt x="2029997" y="0"/>
                </a:lnTo>
                <a:lnTo>
                  <a:pt x="2029997" y="2029996"/>
                </a:lnTo>
                <a:lnTo>
                  <a:pt x="0" y="2029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94372" y="2234521"/>
            <a:ext cx="2043674" cy="2043674"/>
          </a:xfrm>
          <a:custGeom>
            <a:avLst/>
            <a:gdLst/>
            <a:ahLst/>
            <a:cxnLst/>
            <a:rect r="r" b="b" t="t" l="l"/>
            <a:pathLst>
              <a:path h="2043674" w="2043674">
                <a:moveTo>
                  <a:pt x="0" y="0"/>
                </a:moveTo>
                <a:lnTo>
                  <a:pt x="2043674" y="0"/>
                </a:lnTo>
                <a:lnTo>
                  <a:pt x="2043674" y="2043674"/>
                </a:lnTo>
                <a:lnTo>
                  <a:pt x="0" y="20436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68773" y="1863442"/>
            <a:ext cx="11350453" cy="2414752"/>
          </a:xfrm>
          <a:custGeom>
            <a:avLst/>
            <a:gdLst/>
            <a:ahLst/>
            <a:cxnLst/>
            <a:rect r="r" b="b" t="t" l="l"/>
            <a:pathLst>
              <a:path h="2414752" w="11350453">
                <a:moveTo>
                  <a:pt x="0" y="0"/>
                </a:moveTo>
                <a:lnTo>
                  <a:pt x="11350454" y="0"/>
                </a:lnTo>
                <a:lnTo>
                  <a:pt x="11350454" y="2414753"/>
                </a:lnTo>
                <a:lnTo>
                  <a:pt x="0" y="24147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519" t="0" r="-525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26522" y="7710093"/>
            <a:ext cx="659863" cy="672472"/>
          </a:xfrm>
          <a:custGeom>
            <a:avLst/>
            <a:gdLst/>
            <a:ahLst/>
            <a:cxnLst/>
            <a:rect r="r" b="b" t="t" l="l"/>
            <a:pathLst>
              <a:path h="672472" w="659863">
                <a:moveTo>
                  <a:pt x="0" y="0"/>
                </a:moveTo>
                <a:lnTo>
                  <a:pt x="659864" y="0"/>
                </a:lnTo>
                <a:lnTo>
                  <a:pt x="659864" y="672472"/>
                </a:lnTo>
                <a:lnTo>
                  <a:pt x="0" y="6724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11471" y="5116395"/>
            <a:ext cx="889965" cy="819881"/>
          </a:xfrm>
          <a:custGeom>
            <a:avLst/>
            <a:gdLst/>
            <a:ahLst/>
            <a:cxnLst/>
            <a:rect r="r" b="b" t="t" l="l"/>
            <a:pathLst>
              <a:path h="819881" w="889965">
                <a:moveTo>
                  <a:pt x="0" y="0"/>
                </a:moveTo>
                <a:lnTo>
                  <a:pt x="889966" y="0"/>
                </a:lnTo>
                <a:lnTo>
                  <a:pt x="889966" y="819880"/>
                </a:lnTo>
                <a:lnTo>
                  <a:pt x="0" y="819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21799" y="254671"/>
            <a:ext cx="10244402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COMPROMISOS SPRINT 2 SEMANA 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13544" y="4412149"/>
            <a:ext cx="42128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Fernanda Barra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54403" y="5254138"/>
            <a:ext cx="6980888" cy="3128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3699" indent="-386849" lvl="1">
              <a:lnSpc>
                <a:spcPts val="501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83" strike="noStrike" u="non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DESARROLLO -WEB</a:t>
            </a:r>
          </a:p>
          <a:p>
            <a:pPr algn="l">
              <a:lnSpc>
                <a:spcPts val="5017"/>
              </a:lnSpc>
              <a:spcBef>
                <a:spcPct val="0"/>
              </a:spcBef>
            </a:pPr>
          </a:p>
          <a:p>
            <a:pPr algn="l" marL="773699" indent="-386849" lvl="1">
              <a:lnSpc>
                <a:spcPts val="501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83" strike="noStrike" u="non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Diseño vistas de usuario</a:t>
            </a:r>
          </a:p>
          <a:p>
            <a:pPr algn="l">
              <a:lnSpc>
                <a:spcPts val="5017"/>
              </a:lnSpc>
              <a:spcBef>
                <a:spcPct val="0"/>
              </a:spcBef>
            </a:pPr>
          </a:p>
          <a:p>
            <a:pPr algn="l" marL="773699" indent="-386849" lvl="1">
              <a:lnSpc>
                <a:spcPts val="501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83" strike="noStrike" u="non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Integración con API CRUD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22082" y="4568509"/>
            <a:ext cx="446777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Polet Adasme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711471" y="6275470"/>
            <a:ext cx="889965" cy="819881"/>
          </a:xfrm>
          <a:custGeom>
            <a:avLst/>
            <a:gdLst/>
            <a:ahLst/>
            <a:cxnLst/>
            <a:rect r="r" b="b" t="t" l="l"/>
            <a:pathLst>
              <a:path h="819881" w="889965">
                <a:moveTo>
                  <a:pt x="0" y="0"/>
                </a:moveTo>
                <a:lnTo>
                  <a:pt x="889966" y="0"/>
                </a:lnTo>
                <a:lnTo>
                  <a:pt x="889966" y="819881"/>
                </a:lnTo>
                <a:lnTo>
                  <a:pt x="0" y="8198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92131" y="51135"/>
            <a:ext cx="2173403" cy="2169445"/>
          </a:xfrm>
          <a:custGeom>
            <a:avLst/>
            <a:gdLst/>
            <a:ahLst/>
            <a:cxnLst/>
            <a:rect r="r" b="b" t="t" l="l"/>
            <a:pathLst>
              <a:path h="2169445" w="2173403">
                <a:moveTo>
                  <a:pt x="0" y="0"/>
                </a:moveTo>
                <a:lnTo>
                  <a:pt x="2173404" y="0"/>
                </a:lnTo>
                <a:lnTo>
                  <a:pt x="2173404" y="2169444"/>
                </a:lnTo>
                <a:lnTo>
                  <a:pt x="0" y="2169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0656" y="-113424"/>
            <a:ext cx="1476088" cy="1476088"/>
          </a:xfrm>
          <a:custGeom>
            <a:avLst/>
            <a:gdLst/>
            <a:ahLst/>
            <a:cxnLst/>
            <a:rect r="r" b="b" t="t" l="l"/>
            <a:pathLst>
              <a:path h="1476088" w="1476088">
                <a:moveTo>
                  <a:pt x="0" y="0"/>
                </a:moveTo>
                <a:lnTo>
                  <a:pt x="1476088" y="0"/>
                </a:lnTo>
                <a:lnTo>
                  <a:pt x="1476088" y="1476087"/>
                </a:lnTo>
                <a:lnTo>
                  <a:pt x="0" y="147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14339" y="7247075"/>
            <a:ext cx="4352076" cy="2885265"/>
          </a:xfrm>
          <a:custGeom>
            <a:avLst/>
            <a:gdLst/>
            <a:ahLst/>
            <a:cxnLst/>
            <a:rect r="r" b="b" t="t" l="l"/>
            <a:pathLst>
              <a:path h="2885265" w="4352076">
                <a:moveTo>
                  <a:pt x="0" y="0"/>
                </a:moveTo>
                <a:lnTo>
                  <a:pt x="4352076" y="0"/>
                </a:lnTo>
                <a:lnTo>
                  <a:pt x="4352076" y="2885265"/>
                </a:lnTo>
                <a:lnTo>
                  <a:pt x="0" y="2885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0656" y="1135857"/>
            <a:ext cx="12992456" cy="8996483"/>
          </a:xfrm>
          <a:custGeom>
            <a:avLst/>
            <a:gdLst/>
            <a:ahLst/>
            <a:cxnLst/>
            <a:rect r="r" b="b" t="t" l="l"/>
            <a:pathLst>
              <a:path h="8996483" w="12992456">
                <a:moveTo>
                  <a:pt x="0" y="0"/>
                </a:moveTo>
                <a:lnTo>
                  <a:pt x="12992457" y="0"/>
                </a:lnTo>
                <a:lnTo>
                  <a:pt x="12992457" y="8996483"/>
                </a:lnTo>
                <a:lnTo>
                  <a:pt x="0" y="89964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5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82817" y="99428"/>
            <a:ext cx="11322366" cy="92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80"/>
              </a:lnSpc>
              <a:spcBef>
                <a:spcPct val="0"/>
              </a:spcBef>
            </a:pPr>
            <a:r>
              <a:rPr lang="en-US" b="true" sz="5414" spc="1229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RIESGOS PRESENTADOS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14339" y="2291678"/>
            <a:ext cx="435207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Se mantiene el seguimiento semanal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14339" y="5307185"/>
            <a:ext cx="435207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Se activan nuevos riesgos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51613" y="51135"/>
            <a:ext cx="1313922" cy="1311528"/>
          </a:xfrm>
          <a:custGeom>
            <a:avLst/>
            <a:gdLst/>
            <a:ahLst/>
            <a:cxnLst/>
            <a:rect r="r" b="b" t="t" l="l"/>
            <a:pathLst>
              <a:path h="1311528" w="1313922">
                <a:moveTo>
                  <a:pt x="0" y="0"/>
                </a:moveTo>
                <a:lnTo>
                  <a:pt x="1313922" y="0"/>
                </a:lnTo>
                <a:lnTo>
                  <a:pt x="1313922" y="1311528"/>
                </a:lnTo>
                <a:lnTo>
                  <a:pt x="0" y="1311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0656" y="-113424"/>
            <a:ext cx="1476088" cy="1476088"/>
          </a:xfrm>
          <a:custGeom>
            <a:avLst/>
            <a:gdLst/>
            <a:ahLst/>
            <a:cxnLst/>
            <a:rect r="r" b="b" t="t" l="l"/>
            <a:pathLst>
              <a:path h="1476088" w="1476088">
                <a:moveTo>
                  <a:pt x="0" y="0"/>
                </a:moveTo>
                <a:lnTo>
                  <a:pt x="1476088" y="0"/>
                </a:lnTo>
                <a:lnTo>
                  <a:pt x="1476088" y="1476087"/>
                </a:lnTo>
                <a:lnTo>
                  <a:pt x="0" y="147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7221" y="1806600"/>
            <a:ext cx="15876380" cy="5576579"/>
          </a:xfrm>
          <a:custGeom>
            <a:avLst/>
            <a:gdLst/>
            <a:ahLst/>
            <a:cxnLst/>
            <a:rect r="r" b="b" t="t" l="l"/>
            <a:pathLst>
              <a:path h="5576579" w="15876380">
                <a:moveTo>
                  <a:pt x="0" y="0"/>
                </a:moveTo>
                <a:lnTo>
                  <a:pt x="15876380" y="0"/>
                </a:lnTo>
                <a:lnTo>
                  <a:pt x="15876380" y="5576579"/>
                </a:lnTo>
                <a:lnTo>
                  <a:pt x="0" y="5576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82817" y="99428"/>
            <a:ext cx="11322366" cy="92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80"/>
              </a:lnSpc>
              <a:spcBef>
                <a:spcPct val="0"/>
              </a:spcBef>
            </a:pPr>
            <a:r>
              <a:rPr lang="en-US" b="true" sz="5414" spc="1229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PLAN DE MITIGACION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95834" y="-87000"/>
            <a:ext cx="1726933" cy="1726933"/>
          </a:xfrm>
          <a:custGeom>
            <a:avLst/>
            <a:gdLst/>
            <a:ahLst/>
            <a:cxnLst/>
            <a:rect r="r" b="b" t="t" l="l"/>
            <a:pathLst>
              <a:path h="1726933" w="1726933">
                <a:moveTo>
                  <a:pt x="0" y="0"/>
                </a:moveTo>
                <a:lnTo>
                  <a:pt x="1726932" y="0"/>
                </a:lnTo>
                <a:lnTo>
                  <a:pt x="1726932" y="1726933"/>
                </a:lnTo>
                <a:lnTo>
                  <a:pt x="0" y="1726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9053" y="1197090"/>
            <a:ext cx="11350453" cy="2414752"/>
          </a:xfrm>
          <a:custGeom>
            <a:avLst/>
            <a:gdLst/>
            <a:ahLst/>
            <a:cxnLst/>
            <a:rect r="r" b="b" t="t" l="l"/>
            <a:pathLst>
              <a:path h="2414752" w="11350453">
                <a:moveTo>
                  <a:pt x="0" y="0"/>
                </a:moveTo>
                <a:lnTo>
                  <a:pt x="11350453" y="0"/>
                </a:lnTo>
                <a:lnTo>
                  <a:pt x="11350453" y="2414752"/>
                </a:lnTo>
                <a:lnTo>
                  <a:pt x="0" y="24147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519" t="0" r="-525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751" y="3783292"/>
            <a:ext cx="12109116" cy="6240002"/>
          </a:xfrm>
          <a:custGeom>
            <a:avLst/>
            <a:gdLst/>
            <a:ahLst/>
            <a:cxnLst/>
            <a:rect r="r" b="b" t="t" l="l"/>
            <a:pathLst>
              <a:path h="6240002" w="12109116">
                <a:moveTo>
                  <a:pt x="0" y="0"/>
                </a:moveTo>
                <a:lnTo>
                  <a:pt x="12109116" y="0"/>
                </a:lnTo>
                <a:lnTo>
                  <a:pt x="12109116" y="6240003"/>
                </a:lnTo>
                <a:lnTo>
                  <a:pt x="0" y="6240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80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57136" y="250190"/>
            <a:ext cx="1276762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b="true" sz="46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IMPACTO PROYECTO MINIFIT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24013" y="873557"/>
            <a:ext cx="13619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Antes: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25562" y="3874242"/>
            <a:ext cx="19392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Después: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15401" y="1573258"/>
            <a:ext cx="504236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web 9-10 hasta 22-10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15401" y="4578457"/>
            <a:ext cx="537914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web 9-10 hasta 03-11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05603" y="6430064"/>
            <a:ext cx="537914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QA en paralelo desde 20-10 al 13-11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42695" y="8153454"/>
            <a:ext cx="53791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Inicio de QA MOBILE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78508" y="-183507"/>
            <a:ext cx="1726933" cy="1726933"/>
          </a:xfrm>
          <a:custGeom>
            <a:avLst/>
            <a:gdLst/>
            <a:ahLst/>
            <a:cxnLst/>
            <a:rect r="r" b="b" t="t" l="l"/>
            <a:pathLst>
              <a:path h="1726933" w="1726933">
                <a:moveTo>
                  <a:pt x="0" y="0"/>
                </a:moveTo>
                <a:lnTo>
                  <a:pt x="1726933" y="0"/>
                </a:lnTo>
                <a:lnTo>
                  <a:pt x="1726933" y="1726932"/>
                </a:lnTo>
                <a:lnTo>
                  <a:pt x="0" y="1726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3833" y="1285529"/>
            <a:ext cx="6140439" cy="4264193"/>
          </a:xfrm>
          <a:custGeom>
            <a:avLst/>
            <a:gdLst/>
            <a:ahLst/>
            <a:cxnLst/>
            <a:rect r="r" b="b" t="t" l="l"/>
            <a:pathLst>
              <a:path h="4264193" w="6140439">
                <a:moveTo>
                  <a:pt x="0" y="0"/>
                </a:moveTo>
                <a:lnTo>
                  <a:pt x="6140439" y="0"/>
                </a:lnTo>
                <a:lnTo>
                  <a:pt x="6140439" y="4264194"/>
                </a:lnTo>
                <a:lnTo>
                  <a:pt x="0" y="42641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0543" y="5806898"/>
            <a:ext cx="6033729" cy="4396591"/>
          </a:xfrm>
          <a:custGeom>
            <a:avLst/>
            <a:gdLst/>
            <a:ahLst/>
            <a:cxnLst/>
            <a:rect r="r" b="b" t="t" l="l"/>
            <a:pathLst>
              <a:path h="4396591" w="6033729">
                <a:moveTo>
                  <a:pt x="0" y="0"/>
                </a:moveTo>
                <a:lnTo>
                  <a:pt x="6033729" y="0"/>
                </a:lnTo>
                <a:lnTo>
                  <a:pt x="6033729" y="4396591"/>
                </a:lnTo>
                <a:lnTo>
                  <a:pt x="0" y="43965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66648" y="1186174"/>
            <a:ext cx="6517415" cy="4363549"/>
          </a:xfrm>
          <a:custGeom>
            <a:avLst/>
            <a:gdLst/>
            <a:ahLst/>
            <a:cxnLst/>
            <a:rect r="r" b="b" t="t" l="l"/>
            <a:pathLst>
              <a:path h="4363549" w="6517415">
                <a:moveTo>
                  <a:pt x="0" y="0"/>
                </a:moveTo>
                <a:lnTo>
                  <a:pt x="6517415" y="0"/>
                </a:lnTo>
                <a:lnTo>
                  <a:pt x="6517415" y="4363549"/>
                </a:lnTo>
                <a:lnTo>
                  <a:pt x="0" y="43635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761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66648" y="5711648"/>
            <a:ext cx="6575326" cy="4371306"/>
          </a:xfrm>
          <a:custGeom>
            <a:avLst/>
            <a:gdLst/>
            <a:ahLst/>
            <a:cxnLst/>
            <a:rect r="r" b="b" t="t" l="l"/>
            <a:pathLst>
              <a:path h="4371306" w="6575326">
                <a:moveTo>
                  <a:pt x="0" y="0"/>
                </a:moveTo>
                <a:lnTo>
                  <a:pt x="6575326" y="0"/>
                </a:lnTo>
                <a:lnTo>
                  <a:pt x="6575326" y="4371306"/>
                </a:lnTo>
                <a:lnTo>
                  <a:pt x="0" y="43713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62472" y="3112131"/>
            <a:ext cx="1763057" cy="1278216"/>
          </a:xfrm>
          <a:custGeom>
            <a:avLst/>
            <a:gdLst/>
            <a:ahLst/>
            <a:cxnLst/>
            <a:rect r="r" b="b" t="t" l="l"/>
            <a:pathLst>
              <a:path h="1278216" w="1763057">
                <a:moveTo>
                  <a:pt x="0" y="0"/>
                </a:moveTo>
                <a:lnTo>
                  <a:pt x="1763056" y="0"/>
                </a:lnTo>
                <a:lnTo>
                  <a:pt x="1763056" y="1278216"/>
                </a:lnTo>
                <a:lnTo>
                  <a:pt x="0" y="12782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02267" y="247842"/>
            <a:ext cx="1215529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b="true" sz="46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ANTES Y DESPUES DE RIESGOS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262472" y="6892567"/>
            <a:ext cx="1763057" cy="1278216"/>
          </a:xfrm>
          <a:custGeom>
            <a:avLst/>
            <a:gdLst/>
            <a:ahLst/>
            <a:cxnLst/>
            <a:rect r="r" b="b" t="t" l="l"/>
            <a:pathLst>
              <a:path h="1278216" w="1763057">
                <a:moveTo>
                  <a:pt x="0" y="0"/>
                </a:moveTo>
                <a:lnTo>
                  <a:pt x="1763056" y="0"/>
                </a:lnTo>
                <a:lnTo>
                  <a:pt x="1763056" y="1278216"/>
                </a:lnTo>
                <a:lnTo>
                  <a:pt x="0" y="12782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4389" y="0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3545" y="-786810"/>
            <a:ext cx="2936499" cy="2936499"/>
          </a:xfrm>
          <a:custGeom>
            <a:avLst/>
            <a:gdLst/>
            <a:ahLst/>
            <a:cxnLst/>
            <a:rect r="r" b="b" t="t" l="l"/>
            <a:pathLst>
              <a:path h="2936499" w="2936499">
                <a:moveTo>
                  <a:pt x="0" y="0"/>
                </a:moveTo>
                <a:lnTo>
                  <a:pt x="2936499" y="0"/>
                </a:lnTo>
                <a:lnTo>
                  <a:pt x="2936499" y="2936499"/>
                </a:lnTo>
                <a:lnTo>
                  <a:pt x="0" y="2936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0552" y="1667146"/>
            <a:ext cx="2102484" cy="714844"/>
          </a:xfrm>
          <a:custGeom>
            <a:avLst/>
            <a:gdLst/>
            <a:ahLst/>
            <a:cxnLst/>
            <a:rect r="r" b="b" t="t" l="l"/>
            <a:pathLst>
              <a:path h="714844" w="2102484">
                <a:moveTo>
                  <a:pt x="0" y="0"/>
                </a:moveTo>
                <a:lnTo>
                  <a:pt x="2102484" y="0"/>
                </a:lnTo>
                <a:lnTo>
                  <a:pt x="2102484" y="714844"/>
                </a:lnTo>
                <a:lnTo>
                  <a:pt x="0" y="7148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8714" y="2624242"/>
            <a:ext cx="15940881" cy="6836915"/>
          </a:xfrm>
          <a:custGeom>
            <a:avLst/>
            <a:gdLst/>
            <a:ahLst/>
            <a:cxnLst/>
            <a:rect r="r" b="b" t="t" l="l"/>
            <a:pathLst>
              <a:path h="6836915" w="15940881">
                <a:moveTo>
                  <a:pt x="0" y="0"/>
                </a:moveTo>
                <a:lnTo>
                  <a:pt x="15940881" y="0"/>
                </a:lnTo>
                <a:lnTo>
                  <a:pt x="15940881" y="6836915"/>
                </a:lnTo>
                <a:lnTo>
                  <a:pt x="0" y="68369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15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06651" y="571645"/>
            <a:ext cx="7631755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PROXIMOS COMPROMISOS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DAG2FGyl3SQ</dc:identifier>
  <dcterms:modified xsi:type="dcterms:W3CDTF">2011-08-01T06:04:30Z</dcterms:modified>
  <cp:revision>1</cp:revision>
  <dc:title>Avance 17-10</dc:title>
</cp:coreProperties>
</file>