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Open Sans" charset="1" panose="020B0606030504020204"/>
      <p:regular r:id="rId11"/>
    </p:embeddedFont>
    <p:embeddedFont>
      <p:font typeface="Open Sans Bold" charset="1" panose="020B0806030504020204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svg" Type="http://schemas.openxmlformats.org/officeDocument/2006/relationships/image"/><Relationship Id="rId11" Target="../media/image21.png" Type="http://schemas.openxmlformats.org/officeDocument/2006/relationships/image"/><Relationship Id="rId12" Target="../media/image22.svg" Type="http://schemas.openxmlformats.org/officeDocument/2006/relationships/image"/><Relationship Id="rId13" Target="../media/image2.png" Type="http://schemas.openxmlformats.org/officeDocument/2006/relationships/image"/><Relationship Id="rId14" Target="../media/image3.svg" Type="http://schemas.openxmlformats.org/officeDocument/2006/relationships/image"/><Relationship Id="rId2" Target="../media/image1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svg" Type="http://schemas.openxmlformats.org/officeDocument/2006/relationships/image"/><Relationship Id="rId11" Target="../media/image27.png" Type="http://schemas.openxmlformats.org/officeDocument/2006/relationships/image"/><Relationship Id="rId12" Target="../media/image28.png" Type="http://schemas.openxmlformats.org/officeDocument/2006/relationships/image"/><Relationship Id="rId13" Target="../media/image29.pn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2" Target="../media/image1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23.png" Type="http://schemas.openxmlformats.org/officeDocument/2006/relationships/image"/><Relationship Id="rId8" Target="../media/image24.sv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2" Target="../media/image1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30.png" Type="http://schemas.openxmlformats.org/officeDocument/2006/relationships/image"/><Relationship Id="rId8" Target="../media/image31.png" Type="http://schemas.openxmlformats.org/officeDocument/2006/relationships/image"/><Relationship Id="rId9" Target="../media/image3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79779" y="1104800"/>
            <a:ext cx="4104513" cy="8229600"/>
          </a:xfrm>
          <a:custGeom>
            <a:avLst/>
            <a:gdLst/>
            <a:ahLst/>
            <a:cxnLst/>
            <a:rect r="r" b="b" t="t" l="l"/>
            <a:pathLst>
              <a:path h="8229600" w="4104513">
                <a:moveTo>
                  <a:pt x="0" y="0"/>
                </a:moveTo>
                <a:lnTo>
                  <a:pt x="4104513" y="0"/>
                </a:lnTo>
                <a:lnTo>
                  <a:pt x="410451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17749" y="1160382"/>
            <a:ext cx="4104513" cy="8229600"/>
          </a:xfrm>
          <a:custGeom>
            <a:avLst/>
            <a:gdLst/>
            <a:ahLst/>
            <a:cxnLst/>
            <a:rect r="r" b="b" t="t" l="l"/>
            <a:pathLst>
              <a:path h="8229600" w="4104513">
                <a:moveTo>
                  <a:pt x="0" y="0"/>
                </a:moveTo>
                <a:lnTo>
                  <a:pt x="4104513" y="0"/>
                </a:lnTo>
                <a:lnTo>
                  <a:pt x="410451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876280" y="3968157"/>
            <a:ext cx="2511511" cy="577648"/>
          </a:xfrm>
          <a:custGeom>
            <a:avLst/>
            <a:gdLst/>
            <a:ahLst/>
            <a:cxnLst/>
            <a:rect r="r" b="b" t="t" l="l"/>
            <a:pathLst>
              <a:path h="577648" w="2511511">
                <a:moveTo>
                  <a:pt x="0" y="0"/>
                </a:moveTo>
                <a:lnTo>
                  <a:pt x="2511511" y="0"/>
                </a:lnTo>
                <a:lnTo>
                  <a:pt x="2511511" y="577648"/>
                </a:lnTo>
                <a:lnTo>
                  <a:pt x="0" y="5776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876280" y="4909336"/>
            <a:ext cx="2511511" cy="577648"/>
          </a:xfrm>
          <a:custGeom>
            <a:avLst/>
            <a:gdLst/>
            <a:ahLst/>
            <a:cxnLst/>
            <a:rect r="r" b="b" t="t" l="l"/>
            <a:pathLst>
              <a:path h="577648" w="2511511">
                <a:moveTo>
                  <a:pt x="0" y="0"/>
                </a:moveTo>
                <a:lnTo>
                  <a:pt x="2511511" y="0"/>
                </a:lnTo>
                <a:lnTo>
                  <a:pt x="2511511" y="577648"/>
                </a:lnTo>
                <a:lnTo>
                  <a:pt x="0" y="5776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011052" y="3988623"/>
            <a:ext cx="2511511" cy="577648"/>
          </a:xfrm>
          <a:custGeom>
            <a:avLst/>
            <a:gdLst/>
            <a:ahLst/>
            <a:cxnLst/>
            <a:rect r="r" b="b" t="t" l="l"/>
            <a:pathLst>
              <a:path h="577648" w="2511511">
                <a:moveTo>
                  <a:pt x="0" y="0"/>
                </a:moveTo>
                <a:lnTo>
                  <a:pt x="2511511" y="0"/>
                </a:lnTo>
                <a:lnTo>
                  <a:pt x="2511511" y="577647"/>
                </a:lnTo>
                <a:lnTo>
                  <a:pt x="0" y="5776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011052" y="5811506"/>
            <a:ext cx="2511511" cy="577648"/>
          </a:xfrm>
          <a:custGeom>
            <a:avLst/>
            <a:gdLst/>
            <a:ahLst/>
            <a:cxnLst/>
            <a:rect r="r" b="b" t="t" l="l"/>
            <a:pathLst>
              <a:path h="577648" w="2511511">
                <a:moveTo>
                  <a:pt x="0" y="0"/>
                </a:moveTo>
                <a:lnTo>
                  <a:pt x="2511511" y="0"/>
                </a:lnTo>
                <a:lnTo>
                  <a:pt x="2511511" y="577647"/>
                </a:lnTo>
                <a:lnTo>
                  <a:pt x="0" y="5776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011052" y="6747184"/>
            <a:ext cx="2511511" cy="577648"/>
          </a:xfrm>
          <a:custGeom>
            <a:avLst/>
            <a:gdLst/>
            <a:ahLst/>
            <a:cxnLst/>
            <a:rect r="r" b="b" t="t" l="l"/>
            <a:pathLst>
              <a:path h="577648" w="2511511">
                <a:moveTo>
                  <a:pt x="0" y="0"/>
                </a:moveTo>
                <a:lnTo>
                  <a:pt x="2511511" y="0"/>
                </a:lnTo>
                <a:lnTo>
                  <a:pt x="2511511" y="577648"/>
                </a:lnTo>
                <a:lnTo>
                  <a:pt x="0" y="5776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79536" y="6255022"/>
            <a:ext cx="757043" cy="757043"/>
          </a:xfrm>
          <a:custGeom>
            <a:avLst/>
            <a:gdLst/>
            <a:ahLst/>
            <a:cxnLst/>
            <a:rect r="r" b="b" t="t" l="l"/>
            <a:pathLst>
              <a:path h="757043" w="757043">
                <a:moveTo>
                  <a:pt x="0" y="0"/>
                </a:moveTo>
                <a:lnTo>
                  <a:pt x="757043" y="0"/>
                </a:lnTo>
                <a:lnTo>
                  <a:pt x="757043" y="757044"/>
                </a:lnTo>
                <a:lnTo>
                  <a:pt x="0" y="7570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455802" y="407720"/>
            <a:ext cx="98077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login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902916" y="488498"/>
            <a:ext cx="2522845" cy="580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crear cuenta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113009" y="2598482"/>
            <a:ext cx="2038052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Inicio de sesión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619862" y="2159160"/>
            <a:ext cx="1100286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Registro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203777" y="3675422"/>
            <a:ext cx="653504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Correo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095671" y="4612156"/>
            <a:ext cx="1091952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Contraseña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231779" y="3724463"/>
            <a:ext cx="653504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Correo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205370" y="6436778"/>
            <a:ext cx="1929271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Repetir contraseña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231779" y="5499720"/>
            <a:ext cx="1091952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Contraseña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618453" y="7556137"/>
            <a:ext cx="3138339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¿No tienes cuenta? </a:t>
            </a:r>
            <a:r>
              <a:rPr lang="en-US" sz="15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Crear cuenta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611254" y="8622889"/>
            <a:ext cx="3117503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¿Ya tienes cuenta? </a:t>
            </a:r>
            <a:r>
              <a:rPr lang="en-US" sz="15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Iniciar sesión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1908246" y="7674201"/>
            <a:ext cx="757043" cy="757043"/>
          </a:xfrm>
          <a:custGeom>
            <a:avLst/>
            <a:gdLst/>
            <a:ahLst/>
            <a:cxnLst/>
            <a:rect r="r" b="b" t="t" l="l"/>
            <a:pathLst>
              <a:path h="757043" w="757043">
                <a:moveTo>
                  <a:pt x="0" y="0"/>
                </a:moveTo>
                <a:lnTo>
                  <a:pt x="757043" y="0"/>
                </a:lnTo>
                <a:lnTo>
                  <a:pt x="757043" y="757044"/>
                </a:lnTo>
                <a:lnTo>
                  <a:pt x="0" y="7570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0914250" y="3099190"/>
            <a:ext cx="2511511" cy="577648"/>
          </a:xfrm>
          <a:custGeom>
            <a:avLst/>
            <a:gdLst/>
            <a:ahLst/>
            <a:cxnLst/>
            <a:rect r="r" b="b" t="t" l="l"/>
            <a:pathLst>
              <a:path h="577648" w="2511511">
                <a:moveTo>
                  <a:pt x="0" y="0"/>
                </a:moveTo>
                <a:lnTo>
                  <a:pt x="2511511" y="0"/>
                </a:lnTo>
                <a:lnTo>
                  <a:pt x="2511511" y="577648"/>
                </a:lnTo>
                <a:lnTo>
                  <a:pt x="0" y="5776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1231779" y="2758830"/>
            <a:ext cx="786408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Nombre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11011052" y="4878056"/>
            <a:ext cx="2511511" cy="577648"/>
          </a:xfrm>
          <a:custGeom>
            <a:avLst/>
            <a:gdLst/>
            <a:ahLst/>
            <a:cxnLst/>
            <a:rect r="r" b="b" t="t" l="l"/>
            <a:pathLst>
              <a:path h="577648" w="2511511">
                <a:moveTo>
                  <a:pt x="0" y="0"/>
                </a:moveTo>
                <a:lnTo>
                  <a:pt x="2511511" y="0"/>
                </a:lnTo>
                <a:lnTo>
                  <a:pt x="2511511" y="577647"/>
                </a:lnTo>
                <a:lnTo>
                  <a:pt x="0" y="5776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1143204" y="4613895"/>
            <a:ext cx="830656" cy="264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Telefono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893934" y="9422514"/>
            <a:ext cx="4104513" cy="54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Inicio de sesion basico, recuperar cuenta no esta considerado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079779" y="7012066"/>
            <a:ext cx="4104513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boton entrar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282005" y="4561588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3826796" y="34975"/>
            <a:ext cx="376982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  <a:p>
            <a:pPr algn="ctr">
              <a:lnSpc>
                <a:spcPts val="7279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10234272" y="267401"/>
            <a:ext cx="37698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9806" y="745292"/>
            <a:ext cx="4104513" cy="8229600"/>
          </a:xfrm>
          <a:custGeom>
            <a:avLst/>
            <a:gdLst/>
            <a:ahLst/>
            <a:cxnLst/>
            <a:rect r="r" b="b" t="t" l="l"/>
            <a:pathLst>
              <a:path h="8229600" w="4104513">
                <a:moveTo>
                  <a:pt x="0" y="0"/>
                </a:moveTo>
                <a:lnTo>
                  <a:pt x="4104513" y="0"/>
                </a:lnTo>
                <a:lnTo>
                  <a:pt x="410451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97015" y="3776081"/>
            <a:ext cx="2511511" cy="577648"/>
          </a:xfrm>
          <a:custGeom>
            <a:avLst/>
            <a:gdLst/>
            <a:ahLst/>
            <a:cxnLst/>
            <a:rect r="r" b="b" t="t" l="l"/>
            <a:pathLst>
              <a:path h="577648" w="2511511">
                <a:moveTo>
                  <a:pt x="0" y="0"/>
                </a:moveTo>
                <a:lnTo>
                  <a:pt x="2511511" y="0"/>
                </a:lnTo>
                <a:lnTo>
                  <a:pt x="2511511" y="577648"/>
                </a:lnTo>
                <a:lnTo>
                  <a:pt x="0" y="5776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997015" y="4660376"/>
            <a:ext cx="2511511" cy="577648"/>
          </a:xfrm>
          <a:custGeom>
            <a:avLst/>
            <a:gdLst/>
            <a:ahLst/>
            <a:cxnLst/>
            <a:rect r="r" b="b" t="t" l="l"/>
            <a:pathLst>
              <a:path h="577648" w="2511511">
                <a:moveTo>
                  <a:pt x="0" y="0"/>
                </a:moveTo>
                <a:lnTo>
                  <a:pt x="2511511" y="0"/>
                </a:lnTo>
                <a:lnTo>
                  <a:pt x="2511511" y="577648"/>
                </a:lnTo>
                <a:lnTo>
                  <a:pt x="0" y="5776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962341" y="5530759"/>
            <a:ext cx="2511511" cy="577648"/>
          </a:xfrm>
          <a:custGeom>
            <a:avLst/>
            <a:gdLst/>
            <a:ahLst/>
            <a:cxnLst/>
            <a:rect r="r" b="b" t="t" l="l"/>
            <a:pathLst>
              <a:path h="577648" w="2511511">
                <a:moveTo>
                  <a:pt x="0" y="0"/>
                </a:moveTo>
                <a:lnTo>
                  <a:pt x="2511511" y="0"/>
                </a:lnTo>
                <a:lnTo>
                  <a:pt x="2511511" y="577648"/>
                </a:lnTo>
                <a:lnTo>
                  <a:pt x="0" y="5776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06248" y="1595323"/>
            <a:ext cx="381534" cy="258012"/>
          </a:xfrm>
          <a:custGeom>
            <a:avLst/>
            <a:gdLst/>
            <a:ahLst/>
            <a:cxnLst/>
            <a:rect r="r" b="b" t="t" l="l"/>
            <a:pathLst>
              <a:path h="258012" w="381534">
                <a:moveTo>
                  <a:pt x="0" y="0"/>
                </a:moveTo>
                <a:lnTo>
                  <a:pt x="381534" y="0"/>
                </a:lnTo>
                <a:lnTo>
                  <a:pt x="381534" y="258013"/>
                </a:lnTo>
                <a:lnTo>
                  <a:pt x="0" y="2580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962341" y="2886649"/>
            <a:ext cx="2511511" cy="577648"/>
          </a:xfrm>
          <a:custGeom>
            <a:avLst/>
            <a:gdLst/>
            <a:ahLst/>
            <a:cxnLst/>
            <a:rect r="r" b="b" t="t" l="l"/>
            <a:pathLst>
              <a:path h="577648" w="2511511">
                <a:moveTo>
                  <a:pt x="0" y="0"/>
                </a:moveTo>
                <a:lnTo>
                  <a:pt x="2511511" y="0"/>
                </a:lnTo>
                <a:lnTo>
                  <a:pt x="2511511" y="577647"/>
                </a:lnTo>
                <a:lnTo>
                  <a:pt x="0" y="5776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846511" y="834400"/>
            <a:ext cx="4104513" cy="8229600"/>
          </a:xfrm>
          <a:custGeom>
            <a:avLst/>
            <a:gdLst/>
            <a:ahLst/>
            <a:cxnLst/>
            <a:rect r="r" b="b" t="t" l="l"/>
            <a:pathLst>
              <a:path h="8229600" w="4104513">
                <a:moveTo>
                  <a:pt x="0" y="0"/>
                </a:moveTo>
                <a:lnTo>
                  <a:pt x="4104513" y="0"/>
                </a:lnTo>
                <a:lnTo>
                  <a:pt x="410451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526790" y="1470988"/>
            <a:ext cx="381534" cy="258012"/>
          </a:xfrm>
          <a:custGeom>
            <a:avLst/>
            <a:gdLst/>
            <a:ahLst/>
            <a:cxnLst/>
            <a:rect r="r" b="b" t="t" l="l"/>
            <a:pathLst>
              <a:path h="258012" w="381534">
                <a:moveTo>
                  <a:pt x="0" y="0"/>
                </a:moveTo>
                <a:lnTo>
                  <a:pt x="381534" y="0"/>
                </a:lnTo>
                <a:lnTo>
                  <a:pt x="381534" y="258012"/>
                </a:lnTo>
                <a:lnTo>
                  <a:pt x="0" y="258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892141" y="6453675"/>
            <a:ext cx="780477" cy="780477"/>
          </a:xfrm>
          <a:custGeom>
            <a:avLst/>
            <a:gdLst/>
            <a:ahLst/>
            <a:cxnLst/>
            <a:rect r="r" b="b" t="t" l="l"/>
            <a:pathLst>
              <a:path h="780477" w="780477">
                <a:moveTo>
                  <a:pt x="0" y="0"/>
                </a:moveTo>
                <a:lnTo>
                  <a:pt x="780477" y="0"/>
                </a:lnTo>
                <a:lnTo>
                  <a:pt x="780477" y="780478"/>
                </a:lnTo>
                <a:lnTo>
                  <a:pt x="0" y="78047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892141" y="5238024"/>
            <a:ext cx="605893" cy="949405"/>
          </a:xfrm>
          <a:custGeom>
            <a:avLst/>
            <a:gdLst/>
            <a:ahLst/>
            <a:cxnLst/>
            <a:rect r="r" b="b" t="t" l="l"/>
            <a:pathLst>
              <a:path h="949405" w="605893">
                <a:moveTo>
                  <a:pt x="0" y="0"/>
                </a:moveTo>
                <a:lnTo>
                  <a:pt x="605893" y="0"/>
                </a:lnTo>
                <a:lnTo>
                  <a:pt x="605893" y="949405"/>
                </a:lnTo>
                <a:lnTo>
                  <a:pt x="0" y="94940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195088" y="2826624"/>
            <a:ext cx="1407360" cy="1405601"/>
          </a:xfrm>
          <a:custGeom>
            <a:avLst/>
            <a:gdLst/>
            <a:ahLst/>
            <a:cxnLst/>
            <a:rect r="r" b="b" t="t" l="l"/>
            <a:pathLst>
              <a:path h="1405601" w="1407360">
                <a:moveTo>
                  <a:pt x="0" y="0"/>
                </a:moveTo>
                <a:lnTo>
                  <a:pt x="1407360" y="0"/>
                </a:lnTo>
                <a:lnTo>
                  <a:pt x="1407360" y="1405601"/>
                </a:lnTo>
                <a:lnTo>
                  <a:pt x="0" y="140560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949953" y="745292"/>
            <a:ext cx="4104513" cy="8229600"/>
          </a:xfrm>
          <a:custGeom>
            <a:avLst/>
            <a:gdLst/>
            <a:ahLst/>
            <a:cxnLst/>
            <a:rect r="r" b="b" t="t" l="l"/>
            <a:pathLst>
              <a:path h="8229600" w="4104513">
                <a:moveTo>
                  <a:pt x="0" y="0"/>
                </a:moveTo>
                <a:lnTo>
                  <a:pt x="4104513" y="0"/>
                </a:lnTo>
                <a:lnTo>
                  <a:pt x="410451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746454" y="3783910"/>
            <a:ext cx="2511511" cy="577648"/>
          </a:xfrm>
          <a:custGeom>
            <a:avLst/>
            <a:gdLst/>
            <a:ahLst/>
            <a:cxnLst/>
            <a:rect r="r" b="b" t="t" l="l"/>
            <a:pathLst>
              <a:path h="577648" w="2511511">
                <a:moveTo>
                  <a:pt x="0" y="0"/>
                </a:moveTo>
                <a:lnTo>
                  <a:pt x="2511512" y="0"/>
                </a:lnTo>
                <a:lnTo>
                  <a:pt x="2511512" y="577647"/>
                </a:lnTo>
                <a:lnTo>
                  <a:pt x="0" y="5776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746454" y="4668205"/>
            <a:ext cx="2511511" cy="577648"/>
          </a:xfrm>
          <a:custGeom>
            <a:avLst/>
            <a:gdLst/>
            <a:ahLst/>
            <a:cxnLst/>
            <a:rect r="r" b="b" t="t" l="l"/>
            <a:pathLst>
              <a:path h="577648" w="2511511">
                <a:moveTo>
                  <a:pt x="0" y="0"/>
                </a:moveTo>
                <a:lnTo>
                  <a:pt x="2511512" y="0"/>
                </a:lnTo>
                <a:lnTo>
                  <a:pt x="2511512" y="577647"/>
                </a:lnTo>
                <a:lnTo>
                  <a:pt x="0" y="5776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711780" y="5529062"/>
            <a:ext cx="2511511" cy="577648"/>
          </a:xfrm>
          <a:custGeom>
            <a:avLst/>
            <a:gdLst/>
            <a:ahLst/>
            <a:cxnLst/>
            <a:rect r="r" b="b" t="t" l="l"/>
            <a:pathLst>
              <a:path h="577648" w="2511511">
                <a:moveTo>
                  <a:pt x="0" y="0"/>
                </a:moveTo>
                <a:lnTo>
                  <a:pt x="2511512" y="0"/>
                </a:lnTo>
                <a:lnTo>
                  <a:pt x="2511512" y="577648"/>
                </a:lnTo>
                <a:lnTo>
                  <a:pt x="0" y="5776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555687" y="1603152"/>
            <a:ext cx="381534" cy="258012"/>
          </a:xfrm>
          <a:custGeom>
            <a:avLst/>
            <a:gdLst/>
            <a:ahLst/>
            <a:cxnLst/>
            <a:rect r="r" b="b" t="t" l="l"/>
            <a:pathLst>
              <a:path h="258012" w="381534">
                <a:moveTo>
                  <a:pt x="0" y="0"/>
                </a:moveTo>
                <a:lnTo>
                  <a:pt x="381534" y="0"/>
                </a:lnTo>
                <a:lnTo>
                  <a:pt x="381534" y="258012"/>
                </a:lnTo>
                <a:lnTo>
                  <a:pt x="0" y="258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711780" y="2894477"/>
            <a:ext cx="2511511" cy="577648"/>
          </a:xfrm>
          <a:custGeom>
            <a:avLst/>
            <a:gdLst/>
            <a:ahLst/>
            <a:cxnLst/>
            <a:rect r="r" b="b" t="t" l="l"/>
            <a:pathLst>
              <a:path h="577648" w="2511511">
                <a:moveTo>
                  <a:pt x="0" y="0"/>
                </a:moveTo>
                <a:lnTo>
                  <a:pt x="2511512" y="0"/>
                </a:lnTo>
                <a:lnTo>
                  <a:pt x="2511512" y="577648"/>
                </a:lnTo>
                <a:lnTo>
                  <a:pt x="0" y="5776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009567" y="6403682"/>
            <a:ext cx="2511511" cy="577648"/>
          </a:xfrm>
          <a:custGeom>
            <a:avLst/>
            <a:gdLst/>
            <a:ahLst/>
            <a:cxnLst/>
            <a:rect r="r" b="b" t="t" l="l"/>
            <a:pathLst>
              <a:path h="577648" w="2511511">
                <a:moveTo>
                  <a:pt x="0" y="0"/>
                </a:moveTo>
                <a:lnTo>
                  <a:pt x="2511511" y="0"/>
                </a:lnTo>
                <a:lnTo>
                  <a:pt x="2511511" y="577647"/>
                </a:lnTo>
                <a:lnTo>
                  <a:pt x="0" y="5776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3955672" y="7605628"/>
            <a:ext cx="662973" cy="913872"/>
          </a:xfrm>
          <a:custGeom>
            <a:avLst/>
            <a:gdLst/>
            <a:ahLst/>
            <a:cxnLst/>
            <a:rect r="r" b="b" t="t" l="l"/>
            <a:pathLst>
              <a:path h="913872" w="662973">
                <a:moveTo>
                  <a:pt x="0" y="0"/>
                </a:moveTo>
                <a:lnTo>
                  <a:pt x="662973" y="0"/>
                </a:lnTo>
                <a:lnTo>
                  <a:pt x="662973" y="913872"/>
                </a:lnTo>
                <a:lnTo>
                  <a:pt x="0" y="9138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445882" y="239716"/>
            <a:ext cx="4012088" cy="348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5"/>
              </a:lnSpc>
              <a:spcBef>
                <a:spcPct val="0"/>
              </a:spcBef>
            </a:pPr>
            <a:r>
              <a:rPr lang="en-US" sz="205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Creación perfil con datos de niño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967125" y="2026633"/>
            <a:ext cx="2376521" cy="356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Registrar niño/a 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339460" y="3492860"/>
            <a:ext cx="1665206" cy="264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Fecha nacimiento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309967" y="4346813"/>
            <a:ext cx="572393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Altura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319492" y="5238024"/>
            <a:ext cx="456009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Peso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339460" y="7323370"/>
            <a:ext cx="1540162" cy="264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Crear e ir a incio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358634" y="2554635"/>
            <a:ext cx="1262658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Nombre niño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17501" y="9103479"/>
            <a:ext cx="4802316" cy="1092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padre crea al primer hijo una vez registrado y validado los datos en la base de datos se cuenta el primer hijo , si quiere registrar otro lo puede hacer ahora o despues en el menu de hamburguesa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4287159" y="164902"/>
            <a:ext cx="122321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585326" y="5566359"/>
            <a:ext cx="1726487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Actividad fisica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739204" y="6663930"/>
            <a:ext cx="1726487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Comida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479937" y="2138212"/>
            <a:ext cx="2653519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Bienvenido, Nombre adulto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464896" y="247545"/>
            <a:ext cx="3472936" cy="348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5"/>
              </a:lnSpc>
              <a:spcBef>
                <a:spcPct val="0"/>
              </a:spcBef>
            </a:pPr>
            <a:r>
              <a:rPr lang="en-US" sz="205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Creación perfil con otro niño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716564" y="2034461"/>
            <a:ext cx="2376521" cy="356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Registrar niño/a 2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8088899" y="3500689"/>
            <a:ext cx="1665206" cy="264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Fecha nacimiento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059407" y="4354641"/>
            <a:ext cx="572393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Altura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068932" y="5245852"/>
            <a:ext cx="456009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Peso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8108073" y="2562463"/>
            <a:ext cx="1262658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Nombre niño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800207" y="9103479"/>
            <a:ext cx="4802316" cy="816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Esta vista es opcional, solo se muestra si el usuario desea agregar otro hijo. La vista es similar si el usuario desea agregar mas hijos.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094308" y="7798404"/>
            <a:ext cx="1910358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Crear y agregar otro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327455" y="6108407"/>
            <a:ext cx="440085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sexo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3365181" y="4598360"/>
            <a:ext cx="2653519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logo minifit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4739204" y="7916196"/>
            <a:ext cx="1726487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Reporte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2497610" y="9103479"/>
            <a:ext cx="4802316" cy="1092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Quitamos vista de reporte ya que el inicio estará vacio al crear la cuenta, lo cambiamos a una vista aparte 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</a:p>
        </p:txBody>
      </p:sp>
      <p:sp>
        <p:nvSpPr>
          <p:cNvPr name="TextBox 45" id="45"/>
          <p:cNvSpPr txBox="true"/>
          <p:nvPr/>
        </p:nvSpPr>
        <p:spPr>
          <a:xfrm rot="0">
            <a:off x="503480" y="75565"/>
            <a:ext cx="376939" cy="887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5873504" y="75565"/>
            <a:ext cx="942207" cy="887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3.1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5764081" y="796300"/>
            <a:ext cx="1036126" cy="348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5"/>
              </a:lnSpc>
              <a:spcBef>
                <a:spcPct val="0"/>
              </a:spcBef>
            </a:pPr>
            <a:r>
              <a:rPr lang="en-US" sz="205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opcional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8232129" y="7270572"/>
            <a:ext cx="1540162" cy="264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Crear e ir a incio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8080236" y="7820493"/>
            <a:ext cx="1910358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Crear y agregar otro</a:t>
            </a:r>
          </a:p>
        </p:txBody>
      </p:sp>
      <p:sp>
        <p:nvSpPr>
          <p:cNvPr name="Freeform 50" id="50"/>
          <p:cNvSpPr/>
          <p:nvPr/>
        </p:nvSpPr>
        <p:spPr>
          <a:xfrm flipH="false" flipV="false" rot="0">
            <a:off x="7746454" y="6521474"/>
            <a:ext cx="2511511" cy="577648"/>
          </a:xfrm>
          <a:custGeom>
            <a:avLst/>
            <a:gdLst/>
            <a:ahLst/>
            <a:cxnLst/>
            <a:rect r="r" b="b" t="t" l="l"/>
            <a:pathLst>
              <a:path h="577648" w="2511511">
                <a:moveTo>
                  <a:pt x="0" y="0"/>
                </a:moveTo>
                <a:lnTo>
                  <a:pt x="2511512" y="0"/>
                </a:lnTo>
                <a:lnTo>
                  <a:pt x="2511512" y="577648"/>
                </a:lnTo>
                <a:lnTo>
                  <a:pt x="0" y="5776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1" id="51"/>
          <p:cNvSpPr txBox="true"/>
          <p:nvPr/>
        </p:nvSpPr>
        <p:spPr>
          <a:xfrm rot="0">
            <a:off x="8102495" y="6189515"/>
            <a:ext cx="454691" cy="264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Sexo</a:t>
            </a:r>
          </a:p>
        </p:txBody>
      </p:sp>
      <p:sp>
        <p:nvSpPr>
          <p:cNvPr name="AutoShape 52" id="52"/>
          <p:cNvSpPr/>
          <p:nvPr/>
        </p:nvSpPr>
        <p:spPr>
          <a:xfrm>
            <a:off x="16397539" y="5720955"/>
            <a:ext cx="861761" cy="0"/>
          </a:xfrm>
          <a:prstGeom prst="line">
            <a:avLst/>
          </a:prstGeom>
          <a:ln cap="flat" w="38100">
            <a:solidFill>
              <a:srgbClr val="EA444A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3" id="53"/>
          <p:cNvSpPr/>
          <p:nvPr/>
        </p:nvSpPr>
        <p:spPr>
          <a:xfrm>
            <a:off x="16397539" y="6862964"/>
            <a:ext cx="861761" cy="0"/>
          </a:xfrm>
          <a:prstGeom prst="line">
            <a:avLst/>
          </a:prstGeom>
          <a:ln cap="flat" w="38100">
            <a:solidFill>
              <a:srgbClr val="EA444A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4" id="54"/>
          <p:cNvSpPr/>
          <p:nvPr/>
        </p:nvSpPr>
        <p:spPr>
          <a:xfrm>
            <a:off x="16438164" y="8161306"/>
            <a:ext cx="861761" cy="0"/>
          </a:xfrm>
          <a:prstGeom prst="line">
            <a:avLst/>
          </a:prstGeom>
          <a:ln cap="flat" w="38100">
            <a:solidFill>
              <a:srgbClr val="EA444A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55" id="55"/>
          <p:cNvSpPr txBox="true"/>
          <p:nvPr/>
        </p:nvSpPr>
        <p:spPr>
          <a:xfrm rot="0">
            <a:off x="17345025" y="5436464"/>
            <a:ext cx="804137" cy="540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EA444A"/>
                </a:solidFill>
                <a:latin typeface="Open Sans"/>
                <a:ea typeface="Open Sans"/>
                <a:cs typeface="Open Sans"/>
                <a:sym typeface="Open Sans"/>
              </a:rPr>
              <a:t>Acceso rapido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7397666" y="6578473"/>
            <a:ext cx="804137" cy="540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EA444A"/>
                </a:solidFill>
                <a:latin typeface="Open Sans"/>
                <a:ea typeface="Open Sans"/>
                <a:cs typeface="Open Sans"/>
                <a:sym typeface="Open Sans"/>
              </a:rPr>
              <a:t>Acceso rapido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7397666" y="7876815"/>
            <a:ext cx="804137" cy="540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EA444A"/>
                </a:solidFill>
                <a:latin typeface="Open Sans"/>
                <a:ea typeface="Open Sans"/>
                <a:cs typeface="Open Sans"/>
                <a:sym typeface="Open Sans"/>
              </a:rPr>
              <a:t>Acceso rapido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2232899" y="75565"/>
            <a:ext cx="376939" cy="887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81399" y="895528"/>
            <a:ext cx="4104513" cy="8229600"/>
          </a:xfrm>
          <a:custGeom>
            <a:avLst/>
            <a:gdLst/>
            <a:ahLst/>
            <a:cxnLst/>
            <a:rect r="r" b="b" t="t" l="l"/>
            <a:pathLst>
              <a:path h="8229600" w="4104513">
                <a:moveTo>
                  <a:pt x="0" y="0"/>
                </a:moveTo>
                <a:lnTo>
                  <a:pt x="4104513" y="0"/>
                </a:lnTo>
                <a:lnTo>
                  <a:pt x="410451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02193" y="3926089"/>
            <a:ext cx="2476837" cy="1857628"/>
          </a:xfrm>
          <a:custGeom>
            <a:avLst/>
            <a:gdLst/>
            <a:ahLst/>
            <a:cxnLst/>
            <a:rect r="r" b="b" t="t" l="l"/>
            <a:pathLst>
              <a:path h="1857628" w="2476837">
                <a:moveTo>
                  <a:pt x="0" y="0"/>
                </a:moveTo>
                <a:lnTo>
                  <a:pt x="2476837" y="0"/>
                </a:lnTo>
                <a:lnTo>
                  <a:pt x="2476837" y="1857628"/>
                </a:lnTo>
                <a:lnTo>
                  <a:pt x="0" y="18576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60765" y="1636415"/>
            <a:ext cx="587140" cy="466776"/>
          </a:xfrm>
          <a:custGeom>
            <a:avLst/>
            <a:gdLst/>
            <a:ahLst/>
            <a:cxnLst/>
            <a:rect r="r" b="b" t="t" l="l"/>
            <a:pathLst>
              <a:path h="466776" w="587140">
                <a:moveTo>
                  <a:pt x="0" y="0"/>
                </a:moveTo>
                <a:lnTo>
                  <a:pt x="587140" y="0"/>
                </a:lnTo>
                <a:lnTo>
                  <a:pt x="587140" y="466776"/>
                </a:lnTo>
                <a:lnTo>
                  <a:pt x="0" y="4667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45248" y="1720860"/>
            <a:ext cx="381534" cy="258012"/>
          </a:xfrm>
          <a:custGeom>
            <a:avLst/>
            <a:gdLst/>
            <a:ahLst/>
            <a:cxnLst/>
            <a:rect r="r" b="b" t="t" l="l"/>
            <a:pathLst>
              <a:path h="258012" w="381534">
                <a:moveTo>
                  <a:pt x="0" y="0"/>
                </a:moveTo>
                <a:lnTo>
                  <a:pt x="381534" y="0"/>
                </a:lnTo>
                <a:lnTo>
                  <a:pt x="381534" y="258013"/>
                </a:lnTo>
                <a:lnTo>
                  <a:pt x="0" y="25801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86300" y="793126"/>
            <a:ext cx="4104513" cy="8229600"/>
          </a:xfrm>
          <a:custGeom>
            <a:avLst/>
            <a:gdLst/>
            <a:ahLst/>
            <a:cxnLst/>
            <a:rect r="r" b="b" t="t" l="l"/>
            <a:pathLst>
              <a:path h="8229600" w="4104513">
                <a:moveTo>
                  <a:pt x="0" y="0"/>
                </a:moveTo>
                <a:lnTo>
                  <a:pt x="4104513" y="0"/>
                </a:lnTo>
                <a:lnTo>
                  <a:pt x="410451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21030" y="1767401"/>
            <a:ext cx="381534" cy="258012"/>
          </a:xfrm>
          <a:custGeom>
            <a:avLst/>
            <a:gdLst/>
            <a:ahLst/>
            <a:cxnLst/>
            <a:rect r="r" b="b" t="t" l="l"/>
            <a:pathLst>
              <a:path h="258012" w="381534">
                <a:moveTo>
                  <a:pt x="0" y="0"/>
                </a:moveTo>
                <a:lnTo>
                  <a:pt x="381534" y="0"/>
                </a:lnTo>
                <a:lnTo>
                  <a:pt x="381534" y="258012"/>
                </a:lnTo>
                <a:lnTo>
                  <a:pt x="0" y="2580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165774" y="740103"/>
            <a:ext cx="4104513" cy="8229600"/>
          </a:xfrm>
          <a:custGeom>
            <a:avLst/>
            <a:gdLst/>
            <a:ahLst/>
            <a:cxnLst/>
            <a:rect r="r" b="b" t="t" l="l"/>
            <a:pathLst>
              <a:path h="8229600" w="4104513">
                <a:moveTo>
                  <a:pt x="0" y="0"/>
                </a:moveTo>
                <a:lnTo>
                  <a:pt x="4104513" y="0"/>
                </a:lnTo>
                <a:lnTo>
                  <a:pt x="410451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145140" y="1480990"/>
            <a:ext cx="587140" cy="466776"/>
          </a:xfrm>
          <a:custGeom>
            <a:avLst/>
            <a:gdLst/>
            <a:ahLst/>
            <a:cxnLst/>
            <a:rect r="r" b="b" t="t" l="l"/>
            <a:pathLst>
              <a:path h="466776" w="587140">
                <a:moveTo>
                  <a:pt x="0" y="0"/>
                </a:moveTo>
                <a:lnTo>
                  <a:pt x="587140" y="0"/>
                </a:lnTo>
                <a:lnTo>
                  <a:pt x="587140" y="466777"/>
                </a:lnTo>
                <a:lnTo>
                  <a:pt x="0" y="4667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729623" y="1565436"/>
            <a:ext cx="381534" cy="258012"/>
          </a:xfrm>
          <a:custGeom>
            <a:avLst/>
            <a:gdLst/>
            <a:ahLst/>
            <a:cxnLst/>
            <a:rect r="r" b="b" t="t" l="l"/>
            <a:pathLst>
              <a:path h="258012" w="381534">
                <a:moveTo>
                  <a:pt x="0" y="0"/>
                </a:moveTo>
                <a:lnTo>
                  <a:pt x="381534" y="0"/>
                </a:lnTo>
                <a:lnTo>
                  <a:pt x="381534" y="258013"/>
                </a:lnTo>
                <a:lnTo>
                  <a:pt x="0" y="25801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695009" y="3004444"/>
            <a:ext cx="450132" cy="450132"/>
          </a:xfrm>
          <a:custGeom>
            <a:avLst/>
            <a:gdLst/>
            <a:ahLst/>
            <a:cxnLst/>
            <a:rect r="r" b="b" t="t" l="l"/>
            <a:pathLst>
              <a:path h="450132" w="450132">
                <a:moveTo>
                  <a:pt x="0" y="0"/>
                </a:moveTo>
                <a:lnTo>
                  <a:pt x="450131" y="0"/>
                </a:lnTo>
                <a:lnTo>
                  <a:pt x="450131" y="450132"/>
                </a:lnTo>
                <a:lnTo>
                  <a:pt x="0" y="45013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695009" y="3933560"/>
            <a:ext cx="450132" cy="450132"/>
          </a:xfrm>
          <a:custGeom>
            <a:avLst/>
            <a:gdLst/>
            <a:ahLst/>
            <a:cxnLst/>
            <a:rect r="r" b="b" t="t" l="l"/>
            <a:pathLst>
              <a:path h="450132" w="450132">
                <a:moveTo>
                  <a:pt x="0" y="0"/>
                </a:moveTo>
                <a:lnTo>
                  <a:pt x="450131" y="0"/>
                </a:lnTo>
                <a:lnTo>
                  <a:pt x="450131" y="450131"/>
                </a:lnTo>
                <a:lnTo>
                  <a:pt x="0" y="45013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695009" y="4822846"/>
            <a:ext cx="450132" cy="450132"/>
          </a:xfrm>
          <a:custGeom>
            <a:avLst/>
            <a:gdLst/>
            <a:ahLst/>
            <a:cxnLst/>
            <a:rect r="r" b="b" t="t" l="l"/>
            <a:pathLst>
              <a:path h="450132" w="450132">
                <a:moveTo>
                  <a:pt x="0" y="0"/>
                </a:moveTo>
                <a:lnTo>
                  <a:pt x="450131" y="0"/>
                </a:lnTo>
                <a:lnTo>
                  <a:pt x="450131" y="450132"/>
                </a:lnTo>
                <a:lnTo>
                  <a:pt x="0" y="45013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577249" y="6253967"/>
            <a:ext cx="273322" cy="273322"/>
          </a:xfrm>
          <a:custGeom>
            <a:avLst/>
            <a:gdLst/>
            <a:ahLst/>
            <a:cxnLst/>
            <a:rect r="r" b="b" t="t" l="l"/>
            <a:pathLst>
              <a:path h="273322" w="273322">
                <a:moveTo>
                  <a:pt x="0" y="0"/>
                </a:moveTo>
                <a:lnTo>
                  <a:pt x="273322" y="0"/>
                </a:lnTo>
                <a:lnTo>
                  <a:pt x="273322" y="273323"/>
                </a:lnTo>
                <a:lnTo>
                  <a:pt x="0" y="27332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920075" y="6233622"/>
            <a:ext cx="375389" cy="375389"/>
          </a:xfrm>
          <a:custGeom>
            <a:avLst/>
            <a:gdLst/>
            <a:ahLst/>
            <a:cxnLst/>
            <a:rect r="r" b="b" t="t" l="l"/>
            <a:pathLst>
              <a:path h="375389" w="375389">
                <a:moveTo>
                  <a:pt x="0" y="0"/>
                </a:moveTo>
                <a:lnTo>
                  <a:pt x="375389" y="0"/>
                </a:lnTo>
                <a:lnTo>
                  <a:pt x="375389" y="375389"/>
                </a:lnTo>
                <a:lnTo>
                  <a:pt x="0" y="37538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3241690" y="375175"/>
            <a:ext cx="3842688" cy="406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9"/>
              </a:lnSpc>
              <a:spcBef>
                <a:spcPct val="0"/>
              </a:spcBef>
            </a:pPr>
            <a:r>
              <a:rPr lang="en-US" sz="243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Actualización deporte niño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858014" y="2490241"/>
            <a:ext cx="2630388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Actualización diaria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736015" y="6225392"/>
            <a:ext cx="1394668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Actividad fisica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716554" y="3434174"/>
            <a:ext cx="1536129" cy="264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Tipo de ejercicio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060812" y="4746318"/>
            <a:ext cx="1102221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Saltar la cuerda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476544" y="5350741"/>
            <a:ext cx="450056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Futbol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323028" y="4139576"/>
            <a:ext cx="464641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Karate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783596" y="2817901"/>
            <a:ext cx="621060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Niño 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36311" y="196114"/>
            <a:ext cx="4804490" cy="396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Menu desplegable hamburguesa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673805" y="4040208"/>
            <a:ext cx="2653519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Comidas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702564" y="3455681"/>
            <a:ext cx="2653519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Deporte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055356" y="4643766"/>
            <a:ext cx="2653519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Reporte mensual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511797" y="8424281"/>
            <a:ext cx="2653519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Cerrar sesión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86300" y="3017646"/>
            <a:ext cx="2653519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Niño 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86300" y="5354331"/>
            <a:ext cx="2653519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Niño 2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793782" y="5947103"/>
            <a:ext cx="2653519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Comidas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93782" y="6544678"/>
            <a:ext cx="2653519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Deporte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237294" y="7050003"/>
            <a:ext cx="2653519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Reporte mensual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28597" y="2273506"/>
            <a:ext cx="2653519" cy="264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Perfil Padre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931633" y="2273709"/>
            <a:ext cx="1558801" cy="356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Perfil padre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916060" y="3083137"/>
            <a:ext cx="786285" cy="264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Nombre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924730" y="3922405"/>
            <a:ext cx="653453" cy="264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Correo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893875" y="4780640"/>
            <a:ext cx="830656" cy="264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Telefono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037765" y="5515398"/>
            <a:ext cx="664580" cy="356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Hijos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7836037" y="6279013"/>
            <a:ext cx="519261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hijo 1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9310102" y="5607501"/>
            <a:ext cx="1146950" cy="264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Agregar hijo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7893875" y="7777223"/>
            <a:ext cx="519261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hijo 2</a:t>
            </a:r>
          </a:p>
        </p:txBody>
      </p:sp>
      <p:sp>
        <p:nvSpPr>
          <p:cNvPr name="Freeform 43" id="43"/>
          <p:cNvSpPr/>
          <p:nvPr/>
        </p:nvSpPr>
        <p:spPr>
          <a:xfrm flipH="false" flipV="false" rot="0">
            <a:off x="9577249" y="7681930"/>
            <a:ext cx="342826" cy="342826"/>
          </a:xfrm>
          <a:custGeom>
            <a:avLst/>
            <a:gdLst/>
            <a:ahLst/>
            <a:cxnLst/>
            <a:rect r="r" b="b" t="t" l="l"/>
            <a:pathLst>
              <a:path h="342826" w="342826">
                <a:moveTo>
                  <a:pt x="0" y="0"/>
                </a:moveTo>
                <a:lnTo>
                  <a:pt x="342826" y="0"/>
                </a:lnTo>
                <a:lnTo>
                  <a:pt x="342826" y="342826"/>
                </a:lnTo>
                <a:lnTo>
                  <a:pt x="0" y="34282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9977269" y="7681930"/>
            <a:ext cx="390247" cy="390247"/>
          </a:xfrm>
          <a:custGeom>
            <a:avLst/>
            <a:gdLst/>
            <a:ahLst/>
            <a:cxnLst/>
            <a:rect r="r" b="b" t="t" l="l"/>
            <a:pathLst>
              <a:path h="390247" w="390247">
                <a:moveTo>
                  <a:pt x="0" y="0"/>
                </a:moveTo>
                <a:lnTo>
                  <a:pt x="390248" y="0"/>
                </a:lnTo>
                <a:lnTo>
                  <a:pt x="390248" y="390247"/>
                </a:lnTo>
                <a:lnTo>
                  <a:pt x="0" y="39024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5" id="45"/>
          <p:cNvSpPr txBox="true"/>
          <p:nvPr/>
        </p:nvSpPr>
        <p:spPr>
          <a:xfrm rot="0">
            <a:off x="8049235" y="6639546"/>
            <a:ext cx="1323597" cy="233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</a:pPr>
            <a:r>
              <a:rPr lang="en-US" sz="1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fecha nacimiento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8049235" y="6942655"/>
            <a:ext cx="452326" cy="233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</a:pPr>
            <a:r>
              <a:rPr lang="en-US" sz="1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altura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8065352" y="7232267"/>
            <a:ext cx="372209" cy="233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</a:pPr>
            <a:r>
              <a:rPr lang="en-US" sz="1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peso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8055532" y="7499983"/>
            <a:ext cx="357605" cy="233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</a:pPr>
            <a:r>
              <a:rPr lang="en-US" sz="1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sexo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8037765" y="8098533"/>
            <a:ext cx="1323597" cy="233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</a:pPr>
            <a:r>
              <a:rPr lang="en-US" sz="1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fecha nacimiento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8083040" y="8414756"/>
            <a:ext cx="452326" cy="233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</a:pPr>
            <a:r>
              <a:rPr lang="en-US" sz="1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altura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620735" y="9117976"/>
            <a:ext cx="4999613" cy="871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 el menu de hamburguesa se mostrara la cantidad de niños que ha ingresado el padre con las secciones de comidas , deportes y reportes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6784266" y="240978"/>
            <a:ext cx="5177132" cy="356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Perfil padre que se accede desde el menu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6653819" y="9055428"/>
            <a:ext cx="5128422" cy="983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creó un perfil de padre para no hacer uno de niño aparte por niño que se cree. En este puede modificar sus datos o los del hijo. Puede quitar y agregar más hijos si lo requiere. Los datos solo son con los que se registra, no debe pedir otros</a:t>
            </a:r>
          </a:p>
        </p:txBody>
      </p:sp>
      <p:sp>
        <p:nvSpPr>
          <p:cNvPr name="AutoShape 54" id="54"/>
          <p:cNvSpPr/>
          <p:nvPr/>
        </p:nvSpPr>
        <p:spPr>
          <a:xfrm>
            <a:off x="3382116" y="2419880"/>
            <a:ext cx="2294791" cy="0"/>
          </a:xfrm>
          <a:prstGeom prst="line">
            <a:avLst/>
          </a:prstGeom>
          <a:ln cap="flat" w="38100">
            <a:solidFill>
              <a:srgbClr val="EA444A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55" id="55"/>
          <p:cNvSpPr txBox="true"/>
          <p:nvPr/>
        </p:nvSpPr>
        <p:spPr>
          <a:xfrm rot="0">
            <a:off x="247842" y="497087"/>
            <a:ext cx="376939" cy="887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6117693" y="342915"/>
            <a:ext cx="376939" cy="887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6</a:t>
            </a:r>
          </a:p>
        </p:txBody>
      </p:sp>
      <p:sp>
        <p:nvSpPr>
          <p:cNvPr name="Freeform 57" id="57"/>
          <p:cNvSpPr/>
          <p:nvPr/>
        </p:nvSpPr>
        <p:spPr>
          <a:xfrm flipH="false" flipV="false" rot="0">
            <a:off x="13667518" y="6692720"/>
            <a:ext cx="2511511" cy="577648"/>
          </a:xfrm>
          <a:custGeom>
            <a:avLst/>
            <a:gdLst/>
            <a:ahLst/>
            <a:cxnLst/>
            <a:rect r="r" b="b" t="t" l="l"/>
            <a:pathLst>
              <a:path h="577648" w="2511511">
                <a:moveTo>
                  <a:pt x="0" y="0"/>
                </a:moveTo>
                <a:lnTo>
                  <a:pt x="2511512" y="0"/>
                </a:lnTo>
                <a:lnTo>
                  <a:pt x="2511512" y="577647"/>
                </a:lnTo>
                <a:lnTo>
                  <a:pt x="0" y="57764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8" id="58"/>
          <p:cNvSpPr txBox="true"/>
          <p:nvPr/>
        </p:nvSpPr>
        <p:spPr>
          <a:xfrm rot="0">
            <a:off x="15277269" y="6846957"/>
            <a:ext cx="683497" cy="240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minutos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2469444" y="9210853"/>
            <a:ext cx="5128422" cy="983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Luego debe ir a el niño que quiere agregar la actividad fisica, esto debe ir con la act en minutos y seleccionar de todas las opciones un tipo de ejecicio. Luego agregar ejecicio</a:t>
            </a:r>
          </a:p>
          <a:p>
            <a:pPr algn="l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debe registrar la fecha obligatoriamente.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3736015" y="7925809"/>
            <a:ext cx="2653519" cy="264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Agregar ejercicio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2604460" y="138964"/>
            <a:ext cx="376939" cy="887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7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43616" y="884068"/>
            <a:ext cx="4104513" cy="8229600"/>
          </a:xfrm>
          <a:custGeom>
            <a:avLst/>
            <a:gdLst/>
            <a:ahLst/>
            <a:cxnLst/>
            <a:rect r="r" b="b" t="t" l="l"/>
            <a:pathLst>
              <a:path h="8229600" w="4104513">
                <a:moveTo>
                  <a:pt x="0" y="0"/>
                </a:moveTo>
                <a:lnTo>
                  <a:pt x="4104513" y="0"/>
                </a:lnTo>
                <a:lnTo>
                  <a:pt x="410451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534711" y="1557394"/>
            <a:ext cx="587140" cy="466776"/>
          </a:xfrm>
          <a:custGeom>
            <a:avLst/>
            <a:gdLst/>
            <a:ahLst/>
            <a:cxnLst/>
            <a:rect r="r" b="b" t="t" l="l"/>
            <a:pathLst>
              <a:path h="466776" w="587140">
                <a:moveTo>
                  <a:pt x="0" y="0"/>
                </a:moveTo>
                <a:lnTo>
                  <a:pt x="587140" y="0"/>
                </a:lnTo>
                <a:lnTo>
                  <a:pt x="587140" y="466776"/>
                </a:lnTo>
                <a:lnTo>
                  <a:pt x="0" y="4667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230212" y="1661776"/>
            <a:ext cx="381534" cy="258012"/>
          </a:xfrm>
          <a:custGeom>
            <a:avLst/>
            <a:gdLst/>
            <a:ahLst/>
            <a:cxnLst/>
            <a:rect r="r" b="b" t="t" l="l"/>
            <a:pathLst>
              <a:path h="258012" w="381534">
                <a:moveTo>
                  <a:pt x="0" y="0"/>
                </a:moveTo>
                <a:lnTo>
                  <a:pt x="381535" y="0"/>
                </a:lnTo>
                <a:lnTo>
                  <a:pt x="381535" y="258012"/>
                </a:lnTo>
                <a:lnTo>
                  <a:pt x="0" y="258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300028" y="3409533"/>
            <a:ext cx="2510398" cy="367146"/>
          </a:xfrm>
          <a:custGeom>
            <a:avLst/>
            <a:gdLst/>
            <a:ahLst/>
            <a:cxnLst/>
            <a:rect r="r" b="b" t="t" l="l"/>
            <a:pathLst>
              <a:path h="367146" w="2510398">
                <a:moveTo>
                  <a:pt x="0" y="0"/>
                </a:moveTo>
                <a:lnTo>
                  <a:pt x="2510398" y="0"/>
                </a:lnTo>
                <a:lnTo>
                  <a:pt x="2510398" y="367146"/>
                </a:lnTo>
                <a:lnTo>
                  <a:pt x="0" y="3671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503157" y="4886245"/>
            <a:ext cx="837866" cy="1074187"/>
          </a:xfrm>
          <a:custGeom>
            <a:avLst/>
            <a:gdLst/>
            <a:ahLst/>
            <a:cxnLst/>
            <a:rect r="r" b="b" t="t" l="l"/>
            <a:pathLst>
              <a:path h="1074187" w="837866">
                <a:moveTo>
                  <a:pt x="0" y="0"/>
                </a:moveTo>
                <a:lnTo>
                  <a:pt x="837866" y="0"/>
                </a:lnTo>
                <a:lnTo>
                  <a:pt x="837866" y="1074187"/>
                </a:lnTo>
                <a:lnTo>
                  <a:pt x="0" y="107418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825956" y="5128698"/>
            <a:ext cx="708755" cy="880441"/>
          </a:xfrm>
          <a:custGeom>
            <a:avLst/>
            <a:gdLst/>
            <a:ahLst/>
            <a:cxnLst/>
            <a:rect r="r" b="b" t="t" l="l"/>
            <a:pathLst>
              <a:path h="880441" w="708755">
                <a:moveTo>
                  <a:pt x="0" y="0"/>
                </a:moveTo>
                <a:lnTo>
                  <a:pt x="708755" y="0"/>
                </a:lnTo>
                <a:lnTo>
                  <a:pt x="708755" y="880442"/>
                </a:lnTo>
                <a:lnTo>
                  <a:pt x="0" y="88044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485101" y="6107384"/>
            <a:ext cx="855922" cy="881258"/>
          </a:xfrm>
          <a:custGeom>
            <a:avLst/>
            <a:gdLst/>
            <a:ahLst/>
            <a:cxnLst/>
            <a:rect r="r" b="b" t="t" l="l"/>
            <a:pathLst>
              <a:path h="881258" w="855922">
                <a:moveTo>
                  <a:pt x="0" y="0"/>
                </a:moveTo>
                <a:lnTo>
                  <a:pt x="855922" y="0"/>
                </a:lnTo>
                <a:lnTo>
                  <a:pt x="855922" y="881258"/>
                </a:lnTo>
                <a:lnTo>
                  <a:pt x="0" y="88125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873832" y="6240594"/>
            <a:ext cx="727476" cy="748048"/>
          </a:xfrm>
          <a:custGeom>
            <a:avLst/>
            <a:gdLst/>
            <a:ahLst/>
            <a:cxnLst/>
            <a:rect r="r" b="b" t="t" l="l"/>
            <a:pathLst>
              <a:path h="748048" w="727476">
                <a:moveTo>
                  <a:pt x="0" y="0"/>
                </a:moveTo>
                <a:lnTo>
                  <a:pt x="727476" y="0"/>
                </a:lnTo>
                <a:lnTo>
                  <a:pt x="727476" y="748048"/>
                </a:lnTo>
                <a:lnTo>
                  <a:pt x="0" y="74804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979617" y="836443"/>
            <a:ext cx="4104513" cy="8229600"/>
          </a:xfrm>
          <a:custGeom>
            <a:avLst/>
            <a:gdLst/>
            <a:ahLst/>
            <a:cxnLst/>
            <a:rect r="r" b="b" t="t" l="l"/>
            <a:pathLst>
              <a:path h="8229600" w="4104513">
                <a:moveTo>
                  <a:pt x="0" y="0"/>
                </a:moveTo>
                <a:lnTo>
                  <a:pt x="4104513" y="0"/>
                </a:lnTo>
                <a:lnTo>
                  <a:pt x="410451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970712" y="1645102"/>
            <a:ext cx="587140" cy="466776"/>
          </a:xfrm>
          <a:custGeom>
            <a:avLst/>
            <a:gdLst/>
            <a:ahLst/>
            <a:cxnLst/>
            <a:rect r="r" b="b" t="t" l="l"/>
            <a:pathLst>
              <a:path h="466776" w="587140">
                <a:moveTo>
                  <a:pt x="0" y="0"/>
                </a:moveTo>
                <a:lnTo>
                  <a:pt x="587140" y="0"/>
                </a:lnTo>
                <a:lnTo>
                  <a:pt x="587140" y="466777"/>
                </a:lnTo>
                <a:lnTo>
                  <a:pt x="0" y="4667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666213" y="1749484"/>
            <a:ext cx="381534" cy="258012"/>
          </a:xfrm>
          <a:custGeom>
            <a:avLst/>
            <a:gdLst/>
            <a:ahLst/>
            <a:cxnLst/>
            <a:rect r="r" b="b" t="t" l="l"/>
            <a:pathLst>
              <a:path h="258012" w="381534">
                <a:moveTo>
                  <a:pt x="0" y="0"/>
                </a:moveTo>
                <a:lnTo>
                  <a:pt x="381534" y="0"/>
                </a:lnTo>
                <a:lnTo>
                  <a:pt x="381534" y="258013"/>
                </a:lnTo>
                <a:lnTo>
                  <a:pt x="0" y="2580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736029" y="3497242"/>
            <a:ext cx="2510398" cy="367146"/>
          </a:xfrm>
          <a:custGeom>
            <a:avLst/>
            <a:gdLst/>
            <a:ahLst/>
            <a:cxnLst/>
            <a:rect r="r" b="b" t="t" l="l"/>
            <a:pathLst>
              <a:path h="367146" w="2510398">
                <a:moveTo>
                  <a:pt x="0" y="0"/>
                </a:moveTo>
                <a:lnTo>
                  <a:pt x="2510398" y="0"/>
                </a:lnTo>
                <a:lnTo>
                  <a:pt x="2510398" y="367145"/>
                </a:lnTo>
                <a:lnTo>
                  <a:pt x="0" y="3671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5355147" y="4323291"/>
            <a:ext cx="4434976" cy="2823731"/>
            <a:chOff x="0" y="0"/>
            <a:chExt cx="1168059" cy="74369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68060" cy="743699"/>
            </a:xfrm>
            <a:custGeom>
              <a:avLst/>
              <a:gdLst/>
              <a:ahLst/>
              <a:cxnLst/>
              <a:rect r="r" b="b" t="t" l="l"/>
              <a:pathLst>
                <a:path h="743699" w="1168060">
                  <a:moveTo>
                    <a:pt x="0" y="0"/>
                  </a:moveTo>
                  <a:lnTo>
                    <a:pt x="1168060" y="0"/>
                  </a:lnTo>
                  <a:lnTo>
                    <a:pt x="1168060" y="743699"/>
                  </a:lnTo>
                  <a:lnTo>
                    <a:pt x="0" y="7436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EA444A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1168059" cy="7722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AutoShape 17" id="17"/>
          <p:cNvSpPr/>
          <p:nvPr/>
        </p:nvSpPr>
        <p:spPr>
          <a:xfrm flipH="true" flipV="true">
            <a:off x="4805711" y="5513961"/>
            <a:ext cx="537508" cy="0"/>
          </a:xfrm>
          <a:prstGeom prst="line">
            <a:avLst/>
          </a:prstGeom>
          <a:ln cap="flat" w="38100">
            <a:solidFill>
              <a:srgbClr val="EA444A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6214180" y="4979475"/>
            <a:ext cx="534486" cy="534486"/>
          </a:xfrm>
          <a:custGeom>
            <a:avLst/>
            <a:gdLst/>
            <a:ahLst/>
            <a:cxnLst/>
            <a:rect r="r" b="b" t="t" l="l"/>
            <a:pathLst>
              <a:path h="534486" w="534486">
                <a:moveTo>
                  <a:pt x="0" y="0"/>
                </a:moveTo>
                <a:lnTo>
                  <a:pt x="534485" y="0"/>
                </a:lnTo>
                <a:lnTo>
                  <a:pt x="534485" y="534486"/>
                </a:lnTo>
                <a:lnTo>
                  <a:pt x="0" y="53448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138185" y="9180343"/>
            <a:ext cx="4834085" cy="81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Dentro de la vista comida el usuario utilizará el buscador para desplegar la opciones de alimento donde tendrá que seleccionar una para agregar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416711" y="305092"/>
            <a:ext cx="4125353" cy="356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Ingreso comida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091717" y="2399190"/>
            <a:ext cx="1008311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Comida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252772" y="2691053"/>
            <a:ext cx="621060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Niño 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485101" y="4488735"/>
            <a:ext cx="2343180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Patrocinado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611747" y="4562979"/>
            <a:ext cx="2343180" cy="17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visitar lider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394643" y="3036000"/>
            <a:ext cx="946380" cy="264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Desayuno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527718" y="2486898"/>
            <a:ext cx="1008311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Comida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688773" y="2778762"/>
            <a:ext cx="621060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Niño 1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856980" y="7362608"/>
            <a:ext cx="742054" cy="264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Porotos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819638" y="4833102"/>
            <a:ext cx="2343180" cy="264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Yogurt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856980" y="6040639"/>
            <a:ext cx="2343180" cy="264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Cereal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047747" y="5208905"/>
            <a:ext cx="2343180" cy="264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kcal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4047747" y="5532682"/>
            <a:ext cx="2343180" cy="264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proteina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138243" y="6510416"/>
            <a:ext cx="2343180" cy="264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kcal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4350938" y="6819683"/>
            <a:ext cx="2343180" cy="264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proteina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5659562" y="4842627"/>
            <a:ext cx="2343180" cy="198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Porcion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5659562" y="5960598"/>
            <a:ext cx="2343180" cy="198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Porcion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4065092" y="8423876"/>
            <a:ext cx="1905620" cy="264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Agregar comida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550928" y="3446738"/>
            <a:ext cx="1044945" cy="264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Porotos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4214672" y="7667408"/>
            <a:ext cx="2343180" cy="264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kcal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4214672" y="7969680"/>
            <a:ext cx="2343180" cy="264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proteina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5735438" y="7431127"/>
            <a:ext cx="2343180" cy="198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Porcion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2979617" y="337294"/>
            <a:ext cx="4125353" cy="356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Visualización comida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373683" y="1202676"/>
            <a:ext cx="4575990" cy="540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Estas son una vista las desglosamos para que sea mas facil de comprender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1194105" y="9180343"/>
            <a:ext cx="6809859" cy="816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usuario selecciono el alimento y se registra mostrando la cantidad de calorías y proteínas por porción (solo eso por temas de simplicidad)</a:t>
            </a:r>
          </a:p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-Acá registrara la comida de todo el día (desayuno-almuerzo-cena)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5355147" y="-39229"/>
            <a:ext cx="376939" cy="887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8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718042" y="4472053"/>
            <a:ext cx="3887272" cy="2497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contenido patrocinado es fijo no se va renovando, debe redireccionar a el link de lider, no a un alimento en especifico.</a:t>
            </a:r>
          </a:p>
          <a:p>
            <a:pPr algn="l">
              <a:lnSpc>
                <a:spcPts val="2519"/>
              </a:lnSpc>
            </a:pPr>
          </a:p>
          <a:p>
            <a:pPr algn="l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patrocinio es solo una imagen no cambia para nada sin importar lo que busque el usuario.</a:t>
            </a:r>
          </a:p>
        </p:txBody>
      </p:sp>
      <p:sp>
        <p:nvSpPr>
          <p:cNvPr name="Freeform 47" id="47"/>
          <p:cNvSpPr/>
          <p:nvPr/>
        </p:nvSpPr>
        <p:spPr>
          <a:xfrm flipH="false" flipV="false" rot="0">
            <a:off x="16246427" y="6481630"/>
            <a:ext cx="534486" cy="534486"/>
          </a:xfrm>
          <a:custGeom>
            <a:avLst/>
            <a:gdLst/>
            <a:ahLst/>
            <a:cxnLst/>
            <a:rect r="r" b="b" t="t" l="l"/>
            <a:pathLst>
              <a:path h="534486" w="534486">
                <a:moveTo>
                  <a:pt x="0" y="0"/>
                </a:moveTo>
                <a:lnTo>
                  <a:pt x="534485" y="0"/>
                </a:lnTo>
                <a:lnTo>
                  <a:pt x="534485" y="534486"/>
                </a:lnTo>
                <a:lnTo>
                  <a:pt x="0" y="53448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0">
            <a:off x="16246427" y="7581567"/>
            <a:ext cx="534486" cy="534486"/>
          </a:xfrm>
          <a:custGeom>
            <a:avLst/>
            <a:gdLst/>
            <a:ahLst/>
            <a:cxnLst/>
            <a:rect r="r" b="b" t="t" l="l"/>
            <a:pathLst>
              <a:path h="534486" w="534486">
                <a:moveTo>
                  <a:pt x="0" y="0"/>
                </a:moveTo>
                <a:lnTo>
                  <a:pt x="534485" y="0"/>
                </a:lnTo>
                <a:lnTo>
                  <a:pt x="534485" y="534486"/>
                </a:lnTo>
                <a:lnTo>
                  <a:pt x="0" y="53448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9" id="49"/>
          <p:cNvSpPr/>
          <p:nvPr/>
        </p:nvSpPr>
        <p:spPr>
          <a:xfrm flipH="true">
            <a:off x="12793116" y="6848258"/>
            <a:ext cx="3369702" cy="0"/>
          </a:xfrm>
          <a:prstGeom prst="line">
            <a:avLst/>
          </a:prstGeom>
          <a:ln cap="flat" w="38100">
            <a:solidFill>
              <a:srgbClr val="EA444A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50" id="50"/>
          <p:cNvSpPr txBox="true"/>
          <p:nvPr/>
        </p:nvSpPr>
        <p:spPr>
          <a:xfrm rot="0">
            <a:off x="9894657" y="6453055"/>
            <a:ext cx="2737919" cy="81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 X debe eliminar el alimento seleccionado por el usuario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47929" y="1028700"/>
            <a:ext cx="4104513" cy="8229600"/>
          </a:xfrm>
          <a:custGeom>
            <a:avLst/>
            <a:gdLst/>
            <a:ahLst/>
            <a:cxnLst/>
            <a:rect r="r" b="b" t="t" l="l"/>
            <a:pathLst>
              <a:path h="8229600" w="4104513">
                <a:moveTo>
                  <a:pt x="0" y="0"/>
                </a:moveTo>
                <a:lnTo>
                  <a:pt x="4104513" y="0"/>
                </a:lnTo>
                <a:lnTo>
                  <a:pt x="410451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38257" y="1679874"/>
            <a:ext cx="587140" cy="466776"/>
          </a:xfrm>
          <a:custGeom>
            <a:avLst/>
            <a:gdLst/>
            <a:ahLst/>
            <a:cxnLst/>
            <a:rect r="r" b="b" t="t" l="l"/>
            <a:pathLst>
              <a:path h="466776" w="587140">
                <a:moveTo>
                  <a:pt x="0" y="0"/>
                </a:moveTo>
                <a:lnTo>
                  <a:pt x="587140" y="0"/>
                </a:lnTo>
                <a:lnTo>
                  <a:pt x="587140" y="466777"/>
                </a:lnTo>
                <a:lnTo>
                  <a:pt x="0" y="4667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11778" y="1854033"/>
            <a:ext cx="381534" cy="258012"/>
          </a:xfrm>
          <a:custGeom>
            <a:avLst/>
            <a:gdLst/>
            <a:ahLst/>
            <a:cxnLst/>
            <a:rect r="r" b="b" t="t" l="l"/>
            <a:pathLst>
              <a:path h="258012" w="381534">
                <a:moveTo>
                  <a:pt x="0" y="0"/>
                </a:moveTo>
                <a:lnTo>
                  <a:pt x="381534" y="0"/>
                </a:lnTo>
                <a:lnTo>
                  <a:pt x="381534" y="258012"/>
                </a:lnTo>
                <a:lnTo>
                  <a:pt x="0" y="258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78453" y="422927"/>
            <a:ext cx="2433270" cy="396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Reporte mensual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042587" y="2511702"/>
            <a:ext cx="2024619" cy="356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Resumen salud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789656" y="2816635"/>
            <a:ext cx="621060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Niño 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06722" y="255936"/>
            <a:ext cx="376939" cy="887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9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346475" y="3691226"/>
            <a:ext cx="3507422" cy="2694309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3638760" y="3490370"/>
            <a:ext cx="1797621" cy="264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Ejercicio realizados</a:t>
            </a:r>
          </a:p>
        </p:txBody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301186" y="6740802"/>
            <a:ext cx="3507422" cy="2389509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3638760" y="6502825"/>
            <a:ext cx="1952569" cy="264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Calorias consumidas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8469567" y="1028700"/>
            <a:ext cx="4104513" cy="8229600"/>
          </a:xfrm>
          <a:custGeom>
            <a:avLst/>
            <a:gdLst/>
            <a:ahLst/>
            <a:cxnLst/>
            <a:rect r="r" b="b" t="t" l="l"/>
            <a:pathLst>
              <a:path h="8229600" w="4104513">
                <a:moveTo>
                  <a:pt x="0" y="0"/>
                </a:moveTo>
                <a:lnTo>
                  <a:pt x="4104513" y="0"/>
                </a:lnTo>
                <a:lnTo>
                  <a:pt x="410451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559895" y="1679874"/>
            <a:ext cx="587140" cy="466776"/>
          </a:xfrm>
          <a:custGeom>
            <a:avLst/>
            <a:gdLst/>
            <a:ahLst/>
            <a:cxnLst/>
            <a:rect r="r" b="b" t="t" l="l"/>
            <a:pathLst>
              <a:path h="466776" w="587140">
                <a:moveTo>
                  <a:pt x="0" y="0"/>
                </a:moveTo>
                <a:lnTo>
                  <a:pt x="587140" y="0"/>
                </a:lnTo>
                <a:lnTo>
                  <a:pt x="587140" y="466777"/>
                </a:lnTo>
                <a:lnTo>
                  <a:pt x="0" y="4667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033416" y="1854033"/>
            <a:ext cx="381534" cy="258012"/>
          </a:xfrm>
          <a:custGeom>
            <a:avLst/>
            <a:gdLst/>
            <a:ahLst/>
            <a:cxnLst/>
            <a:rect r="r" b="b" t="t" l="l"/>
            <a:pathLst>
              <a:path h="258012" w="381534">
                <a:moveTo>
                  <a:pt x="0" y="0"/>
                </a:moveTo>
                <a:lnTo>
                  <a:pt x="381535" y="0"/>
                </a:lnTo>
                <a:lnTo>
                  <a:pt x="381535" y="258012"/>
                </a:lnTo>
                <a:lnTo>
                  <a:pt x="0" y="258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9464225" y="2511702"/>
            <a:ext cx="2024619" cy="356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Resumen salud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11294" y="2816635"/>
            <a:ext cx="621060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Niño 1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768113" y="3691226"/>
            <a:ext cx="3507422" cy="2694309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8722824" y="6740802"/>
            <a:ext cx="3507422" cy="2389509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9060398" y="3385780"/>
            <a:ext cx="1952569" cy="264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Calorias consumidas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073898" y="6385027"/>
            <a:ext cx="2092774" cy="264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Proteinas consumidas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311020" y="9388155"/>
            <a:ext cx="2672230" cy="264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Misma vista pero hizo scroll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DAGz1kfpNKo</dc:identifier>
  <dcterms:modified xsi:type="dcterms:W3CDTF">2011-08-01T06:04:30Z</dcterms:modified>
  <cp:revision>1</cp:revision>
  <dc:title>login</dc:title>
</cp:coreProperties>
</file>