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DA7001B-02C1-4EEF-A62C-BE0C692E0E56}">
          <p14:sldIdLst>
            <p14:sldId id="256"/>
            <p14:sldId id="257"/>
            <p14:sldId id="258"/>
            <p14:sldId id="260"/>
            <p14:sldId id="264"/>
            <p14:sldId id="262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085E5-804E-441C-A3CC-797CABC04A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B716CB-3112-4DE2-B6C9-903E07080C54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Импорт данных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470897-285B-492A-929D-1109137E2ACA}" type="parTrans" cxnId="{CA060D6A-A781-46EC-AC1F-D82C2CA1FA96}">
      <dgm:prSet/>
      <dgm:spPr/>
      <dgm:t>
        <a:bodyPr/>
        <a:lstStyle/>
        <a:p>
          <a:endParaRPr lang="en-US"/>
        </a:p>
      </dgm:t>
    </dgm:pt>
    <dgm:pt modelId="{9F2C266C-330E-4F70-A8B0-19620739F5CB}" type="sibTrans" cxnId="{CA060D6A-A781-46EC-AC1F-D82C2CA1FA96}">
      <dgm:prSet/>
      <dgm:spPr/>
      <dgm:t>
        <a:bodyPr/>
        <a:lstStyle/>
        <a:p>
          <a:endParaRPr lang="en-US"/>
        </a:p>
      </dgm:t>
    </dgm:pt>
    <dgm:pt modelId="{C35060A8-EE25-4222-890D-A067AEC2DACF}">
      <dgm:prSet phldrT="[Текст]"/>
      <dgm:spPr/>
      <dgm:t>
        <a:bodyPr/>
        <a:lstStyle/>
        <a:p>
          <a:endParaRPr lang="en-US" dirty="0"/>
        </a:p>
      </dgm:t>
    </dgm:pt>
    <dgm:pt modelId="{0CC52B20-CB2F-4044-B9AC-9C9E556662B6}" type="parTrans" cxnId="{8B85572E-37B2-4BD7-B573-18405C1BC4DB}">
      <dgm:prSet/>
      <dgm:spPr/>
      <dgm:t>
        <a:bodyPr/>
        <a:lstStyle/>
        <a:p>
          <a:endParaRPr lang="en-US"/>
        </a:p>
      </dgm:t>
    </dgm:pt>
    <dgm:pt modelId="{BBB1DF8A-F762-4D2A-8D80-5CB31659E08B}" type="sibTrans" cxnId="{8B85572E-37B2-4BD7-B573-18405C1BC4DB}">
      <dgm:prSet/>
      <dgm:spPr/>
      <dgm:t>
        <a:bodyPr/>
        <a:lstStyle/>
        <a:p>
          <a:endParaRPr lang="en-US"/>
        </a:p>
      </dgm:t>
    </dgm:pt>
    <dgm:pt modelId="{BFFB6EF0-BE81-42C8-9399-816FBFDFE53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Очистка данных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222AAB-A251-469F-925F-AD5C2DE652C4}" type="parTrans" cxnId="{34B13BD3-7191-48BF-A4E4-C897C0357F4E}">
      <dgm:prSet/>
      <dgm:spPr/>
      <dgm:t>
        <a:bodyPr/>
        <a:lstStyle/>
        <a:p>
          <a:endParaRPr lang="en-US"/>
        </a:p>
      </dgm:t>
    </dgm:pt>
    <dgm:pt modelId="{88FDA345-7646-4943-9055-CEDDCC4DEADB}" type="sibTrans" cxnId="{34B13BD3-7191-48BF-A4E4-C897C0357F4E}">
      <dgm:prSet/>
      <dgm:spPr/>
      <dgm:t>
        <a:bodyPr/>
        <a:lstStyle/>
        <a:p>
          <a:endParaRPr lang="en-US"/>
        </a:p>
      </dgm:t>
    </dgm:pt>
    <dgm:pt modelId="{99BD19E2-F80E-4571-BA26-0F1A56617912}">
      <dgm:prSet phldrT="[Текст]"/>
      <dgm:spPr/>
      <dgm:t>
        <a:bodyPr/>
        <a:lstStyle/>
        <a:p>
          <a:endParaRPr lang="en-US" dirty="0"/>
        </a:p>
      </dgm:t>
    </dgm:pt>
    <dgm:pt modelId="{42B8EFFA-F474-406F-AC6E-D3D148C3F4AA}" type="parTrans" cxnId="{5F47AC69-A9E9-4E57-BCB9-EEAD634FE3EE}">
      <dgm:prSet/>
      <dgm:spPr/>
      <dgm:t>
        <a:bodyPr/>
        <a:lstStyle/>
        <a:p>
          <a:endParaRPr lang="en-US"/>
        </a:p>
      </dgm:t>
    </dgm:pt>
    <dgm:pt modelId="{6625CEB3-CB6A-4F85-B789-A5D36AE2E949}" type="sibTrans" cxnId="{5F47AC69-A9E9-4E57-BCB9-EEAD634FE3EE}">
      <dgm:prSet/>
      <dgm:spPr/>
      <dgm:t>
        <a:bodyPr/>
        <a:lstStyle/>
        <a:p>
          <a:endParaRPr lang="en-US"/>
        </a:p>
      </dgm:t>
    </dgm:pt>
    <dgm:pt modelId="{968CDE39-8E89-4079-BEF2-E2665CA41960}">
      <dgm:prSet phldrT="[Текст]" custT="1"/>
      <dgm:spPr/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Агрегация данных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707917-4B9A-436B-9C82-A88FB445237C}" type="parTrans" cxnId="{E2F62B13-637C-42AC-BF12-411848474583}">
      <dgm:prSet/>
      <dgm:spPr/>
      <dgm:t>
        <a:bodyPr/>
        <a:lstStyle/>
        <a:p>
          <a:endParaRPr lang="en-US"/>
        </a:p>
      </dgm:t>
    </dgm:pt>
    <dgm:pt modelId="{1CEBB505-2D25-44EA-82B6-BA513FCB9CDB}" type="sibTrans" cxnId="{E2F62B13-637C-42AC-BF12-411848474583}">
      <dgm:prSet/>
      <dgm:spPr/>
      <dgm:t>
        <a:bodyPr/>
        <a:lstStyle/>
        <a:p>
          <a:endParaRPr lang="en-US"/>
        </a:p>
      </dgm:t>
    </dgm:pt>
    <dgm:pt modelId="{AABC6BCF-597D-45E5-875A-4CF90050F9C9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данных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B9B21B-E30F-43E3-AB98-4909F6C55044}" type="parTrans" cxnId="{0C75A721-890D-4E47-A82F-1291EEDD52CA}">
      <dgm:prSet/>
      <dgm:spPr/>
      <dgm:t>
        <a:bodyPr/>
        <a:lstStyle/>
        <a:p>
          <a:endParaRPr lang="en-US"/>
        </a:p>
      </dgm:t>
    </dgm:pt>
    <dgm:pt modelId="{063BBD6E-5234-4EB8-8BE9-DBD8586FEE56}" type="sibTrans" cxnId="{0C75A721-890D-4E47-A82F-1291EEDD52CA}">
      <dgm:prSet/>
      <dgm:spPr/>
      <dgm:t>
        <a:bodyPr/>
        <a:lstStyle/>
        <a:p>
          <a:endParaRPr lang="en-US"/>
        </a:p>
      </dgm:t>
    </dgm:pt>
    <dgm:pt modelId="{1FE7C465-A3D7-4F05-81F7-58684883904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Тестирование данных с помощью вычисления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t-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критерия (критерия Стьюдента)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5251C-A1F7-4A1D-A40F-6E2C41699AB8}" type="parTrans" cxnId="{BDF82092-6521-4018-BD3A-32CD0E7AAD94}">
      <dgm:prSet/>
      <dgm:spPr/>
      <dgm:t>
        <a:bodyPr/>
        <a:lstStyle/>
        <a:p>
          <a:endParaRPr lang="en-US"/>
        </a:p>
      </dgm:t>
    </dgm:pt>
    <dgm:pt modelId="{436D22B0-ADF0-46D7-9968-143B34DD1E90}" type="sibTrans" cxnId="{BDF82092-6521-4018-BD3A-32CD0E7AAD94}">
      <dgm:prSet/>
      <dgm:spPr/>
      <dgm:t>
        <a:bodyPr/>
        <a:lstStyle/>
        <a:p>
          <a:endParaRPr lang="en-US"/>
        </a:p>
      </dgm:t>
    </dgm:pt>
    <dgm:pt modelId="{870D7BDF-8F42-4B43-86DC-7B192D597925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Тестирования данных с помощью критерия Манна Уитни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DDA6D9-5AED-4232-86F5-EFC2FAD0D1B6}" type="parTrans" cxnId="{A625730E-9F26-468B-B871-F5A518400B20}">
      <dgm:prSet/>
      <dgm:spPr/>
      <dgm:t>
        <a:bodyPr/>
        <a:lstStyle/>
        <a:p>
          <a:endParaRPr lang="en-US"/>
        </a:p>
      </dgm:t>
    </dgm:pt>
    <dgm:pt modelId="{7E82BB0D-B821-42F0-AA66-FD6F20513DEA}" type="sibTrans" cxnId="{A625730E-9F26-468B-B871-F5A518400B20}">
      <dgm:prSet/>
      <dgm:spPr/>
      <dgm:t>
        <a:bodyPr/>
        <a:lstStyle/>
        <a:p>
          <a:endParaRPr lang="en-US"/>
        </a:p>
      </dgm:t>
    </dgm:pt>
    <dgm:pt modelId="{8BCF961D-9B7B-4DA5-9C36-C7D9A1B89D65}" type="pres">
      <dgm:prSet presAssocID="{D3D085E5-804E-441C-A3CC-797CABC04ABD}" presName="linear" presStyleCnt="0">
        <dgm:presLayoutVars>
          <dgm:animLvl val="lvl"/>
          <dgm:resizeHandles val="exact"/>
        </dgm:presLayoutVars>
      </dgm:prSet>
      <dgm:spPr/>
    </dgm:pt>
    <dgm:pt modelId="{D8BF2304-1648-4AB8-88E8-41DA6CBACA8A}" type="pres">
      <dgm:prSet presAssocID="{91B716CB-3112-4DE2-B6C9-903E07080C54}" presName="parentText" presStyleLbl="node1" presStyleIdx="0" presStyleCnt="6" custScaleY="26369" custLinFactNeighborY="-21059">
        <dgm:presLayoutVars>
          <dgm:chMax val="0"/>
          <dgm:bulletEnabled val="1"/>
        </dgm:presLayoutVars>
      </dgm:prSet>
      <dgm:spPr/>
    </dgm:pt>
    <dgm:pt modelId="{B38B2F26-7BFC-40DF-B751-7702FAF560BC}" type="pres">
      <dgm:prSet presAssocID="{91B716CB-3112-4DE2-B6C9-903E07080C54}" presName="childText" presStyleLbl="revTx" presStyleIdx="0" presStyleCnt="2" custScaleY="19787">
        <dgm:presLayoutVars>
          <dgm:bulletEnabled val="1"/>
        </dgm:presLayoutVars>
      </dgm:prSet>
      <dgm:spPr/>
    </dgm:pt>
    <dgm:pt modelId="{7829C99B-46DB-4406-9E7D-72C3A95EB6C6}" type="pres">
      <dgm:prSet presAssocID="{BFFB6EF0-BE81-42C8-9399-816FBFDFE53B}" presName="parentText" presStyleLbl="node1" presStyleIdx="1" presStyleCnt="6" custScaleY="24307" custLinFactNeighborY="54536">
        <dgm:presLayoutVars>
          <dgm:chMax val="0"/>
          <dgm:bulletEnabled val="1"/>
        </dgm:presLayoutVars>
      </dgm:prSet>
      <dgm:spPr/>
    </dgm:pt>
    <dgm:pt modelId="{0D1FA10D-B588-4BBF-8DB4-2BCF0CF1DF9D}" type="pres">
      <dgm:prSet presAssocID="{BFFB6EF0-BE81-42C8-9399-816FBFDFE53B}" presName="childText" presStyleLbl="revTx" presStyleIdx="1" presStyleCnt="2">
        <dgm:presLayoutVars>
          <dgm:bulletEnabled val="1"/>
        </dgm:presLayoutVars>
      </dgm:prSet>
      <dgm:spPr/>
    </dgm:pt>
    <dgm:pt modelId="{BE3E4288-CE82-446E-A9B4-849348B9A6A5}" type="pres">
      <dgm:prSet presAssocID="{968CDE39-8E89-4079-BEF2-E2665CA41960}" presName="parentText" presStyleLbl="node1" presStyleIdx="2" presStyleCnt="6" custScaleY="24307" custLinFactY="-7158" custLinFactNeighborY="-100000">
        <dgm:presLayoutVars>
          <dgm:chMax val="0"/>
          <dgm:bulletEnabled val="1"/>
        </dgm:presLayoutVars>
      </dgm:prSet>
      <dgm:spPr/>
    </dgm:pt>
    <dgm:pt modelId="{B698E023-4C2F-4AF3-825F-E8984A307CDD}" type="pres">
      <dgm:prSet presAssocID="{1CEBB505-2D25-44EA-82B6-BA513FCB9CDB}" presName="spacer" presStyleCnt="0"/>
      <dgm:spPr/>
    </dgm:pt>
    <dgm:pt modelId="{D6275600-9009-42CA-9C2E-5011925FC9E9}" type="pres">
      <dgm:prSet presAssocID="{AABC6BCF-597D-45E5-875A-4CF90050F9C9}" presName="parentText" presStyleLbl="node1" presStyleIdx="3" presStyleCnt="6" custScaleY="24307" custLinFactY="-99988" custLinFactNeighborY="-100000">
        <dgm:presLayoutVars>
          <dgm:chMax val="0"/>
          <dgm:bulletEnabled val="1"/>
        </dgm:presLayoutVars>
      </dgm:prSet>
      <dgm:spPr/>
    </dgm:pt>
    <dgm:pt modelId="{5B9D422B-E5AE-4B3F-8740-1421AA4BFB4E}" type="pres">
      <dgm:prSet presAssocID="{063BBD6E-5234-4EB8-8BE9-DBD8586FEE56}" presName="spacer" presStyleCnt="0"/>
      <dgm:spPr/>
    </dgm:pt>
    <dgm:pt modelId="{9E1D068F-C2E7-4300-B4F0-643D38D1514D}" type="pres">
      <dgm:prSet presAssocID="{1FE7C465-A3D7-4F05-81F7-586848839047}" presName="parentText" presStyleLbl="node1" presStyleIdx="4" presStyleCnt="6" custScaleY="24307" custLinFactY="-41334" custLinFactNeighborY="-100000">
        <dgm:presLayoutVars>
          <dgm:chMax val="0"/>
          <dgm:bulletEnabled val="1"/>
        </dgm:presLayoutVars>
      </dgm:prSet>
      <dgm:spPr/>
    </dgm:pt>
    <dgm:pt modelId="{15FA7B37-65C9-459D-BBBC-36309572531A}" type="pres">
      <dgm:prSet presAssocID="{436D22B0-ADF0-46D7-9968-143B34DD1E90}" presName="spacer" presStyleCnt="0"/>
      <dgm:spPr/>
    </dgm:pt>
    <dgm:pt modelId="{9E2F9B71-CC86-4EF3-90E7-CE04B984C6B4}" type="pres">
      <dgm:prSet presAssocID="{870D7BDF-8F42-4B43-86DC-7B192D597925}" presName="parentText" presStyleLbl="node1" presStyleIdx="5" presStyleCnt="6" custScaleY="24307" custLinFactY="-42380" custLinFactNeighborY="-100000">
        <dgm:presLayoutVars>
          <dgm:chMax val="0"/>
          <dgm:bulletEnabled val="1"/>
        </dgm:presLayoutVars>
      </dgm:prSet>
      <dgm:spPr/>
    </dgm:pt>
  </dgm:ptLst>
  <dgm:cxnLst>
    <dgm:cxn modelId="{C4105406-5E5D-409B-9FAF-0092C4449449}" type="presOf" srcId="{968CDE39-8E89-4079-BEF2-E2665CA41960}" destId="{BE3E4288-CE82-446E-A9B4-849348B9A6A5}" srcOrd="0" destOrd="0" presId="urn:microsoft.com/office/officeart/2005/8/layout/vList2"/>
    <dgm:cxn modelId="{A625730E-9F26-468B-B871-F5A518400B20}" srcId="{D3D085E5-804E-441C-A3CC-797CABC04ABD}" destId="{870D7BDF-8F42-4B43-86DC-7B192D597925}" srcOrd="5" destOrd="0" parTransId="{EEDDA6D9-5AED-4232-86F5-EFC2FAD0D1B6}" sibTransId="{7E82BB0D-B821-42F0-AA66-FD6F20513DEA}"/>
    <dgm:cxn modelId="{E2F62B13-637C-42AC-BF12-411848474583}" srcId="{D3D085E5-804E-441C-A3CC-797CABC04ABD}" destId="{968CDE39-8E89-4079-BEF2-E2665CA41960}" srcOrd="2" destOrd="0" parTransId="{82707917-4B9A-436B-9C82-A88FB445237C}" sibTransId="{1CEBB505-2D25-44EA-82B6-BA513FCB9CDB}"/>
    <dgm:cxn modelId="{E660EC14-7C6B-4D4D-AEA4-FFE1423CBB64}" type="presOf" srcId="{AABC6BCF-597D-45E5-875A-4CF90050F9C9}" destId="{D6275600-9009-42CA-9C2E-5011925FC9E9}" srcOrd="0" destOrd="0" presId="urn:microsoft.com/office/officeart/2005/8/layout/vList2"/>
    <dgm:cxn modelId="{0C75A721-890D-4E47-A82F-1291EEDD52CA}" srcId="{D3D085E5-804E-441C-A3CC-797CABC04ABD}" destId="{AABC6BCF-597D-45E5-875A-4CF90050F9C9}" srcOrd="3" destOrd="0" parTransId="{A9B9B21B-E30F-43E3-AB98-4909F6C55044}" sibTransId="{063BBD6E-5234-4EB8-8BE9-DBD8586FEE56}"/>
    <dgm:cxn modelId="{5F2EFE22-1D1E-4C6F-9AAC-7AE737AF53FC}" type="presOf" srcId="{91B716CB-3112-4DE2-B6C9-903E07080C54}" destId="{D8BF2304-1648-4AB8-88E8-41DA6CBACA8A}" srcOrd="0" destOrd="0" presId="urn:microsoft.com/office/officeart/2005/8/layout/vList2"/>
    <dgm:cxn modelId="{8B85572E-37B2-4BD7-B573-18405C1BC4DB}" srcId="{91B716CB-3112-4DE2-B6C9-903E07080C54}" destId="{C35060A8-EE25-4222-890D-A067AEC2DACF}" srcOrd="0" destOrd="0" parTransId="{0CC52B20-CB2F-4044-B9AC-9C9E556662B6}" sibTransId="{BBB1DF8A-F762-4D2A-8D80-5CB31659E08B}"/>
    <dgm:cxn modelId="{FED3E438-2779-4C58-B259-675D370FAE45}" type="presOf" srcId="{D3D085E5-804E-441C-A3CC-797CABC04ABD}" destId="{8BCF961D-9B7B-4DA5-9C36-C7D9A1B89D65}" srcOrd="0" destOrd="0" presId="urn:microsoft.com/office/officeart/2005/8/layout/vList2"/>
    <dgm:cxn modelId="{ECADE862-8E08-4940-B000-7DBB17FD2954}" type="presOf" srcId="{1FE7C465-A3D7-4F05-81F7-586848839047}" destId="{9E1D068F-C2E7-4300-B4F0-643D38D1514D}" srcOrd="0" destOrd="0" presId="urn:microsoft.com/office/officeart/2005/8/layout/vList2"/>
    <dgm:cxn modelId="{5F47AC69-A9E9-4E57-BCB9-EEAD634FE3EE}" srcId="{BFFB6EF0-BE81-42C8-9399-816FBFDFE53B}" destId="{99BD19E2-F80E-4571-BA26-0F1A56617912}" srcOrd="0" destOrd="0" parTransId="{42B8EFFA-F474-406F-AC6E-D3D148C3F4AA}" sibTransId="{6625CEB3-CB6A-4F85-B789-A5D36AE2E949}"/>
    <dgm:cxn modelId="{CA060D6A-A781-46EC-AC1F-D82C2CA1FA96}" srcId="{D3D085E5-804E-441C-A3CC-797CABC04ABD}" destId="{91B716CB-3112-4DE2-B6C9-903E07080C54}" srcOrd="0" destOrd="0" parTransId="{87470897-285B-492A-929D-1109137E2ACA}" sibTransId="{9F2C266C-330E-4F70-A8B0-19620739F5CB}"/>
    <dgm:cxn modelId="{A438A350-741C-45F7-93CF-0725EA95A55F}" type="presOf" srcId="{BFFB6EF0-BE81-42C8-9399-816FBFDFE53B}" destId="{7829C99B-46DB-4406-9E7D-72C3A95EB6C6}" srcOrd="0" destOrd="0" presId="urn:microsoft.com/office/officeart/2005/8/layout/vList2"/>
    <dgm:cxn modelId="{C0312E8E-4BF4-46C3-B1CF-C6634CE98476}" type="presOf" srcId="{870D7BDF-8F42-4B43-86DC-7B192D597925}" destId="{9E2F9B71-CC86-4EF3-90E7-CE04B984C6B4}" srcOrd="0" destOrd="0" presId="urn:microsoft.com/office/officeart/2005/8/layout/vList2"/>
    <dgm:cxn modelId="{BDF82092-6521-4018-BD3A-32CD0E7AAD94}" srcId="{D3D085E5-804E-441C-A3CC-797CABC04ABD}" destId="{1FE7C465-A3D7-4F05-81F7-586848839047}" srcOrd="4" destOrd="0" parTransId="{C205251C-A1F7-4A1D-A40F-6E2C41699AB8}" sibTransId="{436D22B0-ADF0-46D7-9968-143B34DD1E90}"/>
    <dgm:cxn modelId="{34B13BD3-7191-48BF-A4E4-C897C0357F4E}" srcId="{D3D085E5-804E-441C-A3CC-797CABC04ABD}" destId="{BFFB6EF0-BE81-42C8-9399-816FBFDFE53B}" srcOrd="1" destOrd="0" parTransId="{3F222AAB-A251-469F-925F-AD5C2DE652C4}" sibTransId="{88FDA345-7646-4943-9055-CEDDCC4DEADB}"/>
    <dgm:cxn modelId="{DB6716EF-C327-4F40-836D-918905FE558D}" type="presOf" srcId="{99BD19E2-F80E-4571-BA26-0F1A56617912}" destId="{0D1FA10D-B588-4BBF-8DB4-2BCF0CF1DF9D}" srcOrd="0" destOrd="0" presId="urn:microsoft.com/office/officeart/2005/8/layout/vList2"/>
    <dgm:cxn modelId="{DC0D31F3-5A08-44C8-B4CA-42B8CF789C5D}" type="presOf" srcId="{C35060A8-EE25-4222-890D-A067AEC2DACF}" destId="{B38B2F26-7BFC-40DF-B751-7702FAF560BC}" srcOrd="0" destOrd="0" presId="urn:microsoft.com/office/officeart/2005/8/layout/vList2"/>
    <dgm:cxn modelId="{60C2C7A3-0ADB-40CC-B542-78684894D806}" type="presParOf" srcId="{8BCF961D-9B7B-4DA5-9C36-C7D9A1B89D65}" destId="{D8BF2304-1648-4AB8-88E8-41DA6CBACA8A}" srcOrd="0" destOrd="0" presId="urn:microsoft.com/office/officeart/2005/8/layout/vList2"/>
    <dgm:cxn modelId="{0C3ECA61-C9B9-4FEA-9AC8-B20B14A2A2C6}" type="presParOf" srcId="{8BCF961D-9B7B-4DA5-9C36-C7D9A1B89D65}" destId="{B38B2F26-7BFC-40DF-B751-7702FAF560BC}" srcOrd="1" destOrd="0" presId="urn:microsoft.com/office/officeart/2005/8/layout/vList2"/>
    <dgm:cxn modelId="{BC17C793-65A9-4863-BCBB-DAED6C4A33BA}" type="presParOf" srcId="{8BCF961D-9B7B-4DA5-9C36-C7D9A1B89D65}" destId="{7829C99B-46DB-4406-9E7D-72C3A95EB6C6}" srcOrd="2" destOrd="0" presId="urn:microsoft.com/office/officeart/2005/8/layout/vList2"/>
    <dgm:cxn modelId="{8EA3BD47-CCEB-46BB-87A4-A0EFC7658428}" type="presParOf" srcId="{8BCF961D-9B7B-4DA5-9C36-C7D9A1B89D65}" destId="{0D1FA10D-B588-4BBF-8DB4-2BCF0CF1DF9D}" srcOrd="3" destOrd="0" presId="urn:microsoft.com/office/officeart/2005/8/layout/vList2"/>
    <dgm:cxn modelId="{9C42B297-3E39-459B-A81A-27CC10B27234}" type="presParOf" srcId="{8BCF961D-9B7B-4DA5-9C36-C7D9A1B89D65}" destId="{BE3E4288-CE82-446E-A9B4-849348B9A6A5}" srcOrd="4" destOrd="0" presId="urn:microsoft.com/office/officeart/2005/8/layout/vList2"/>
    <dgm:cxn modelId="{ECEA74D8-1819-4A24-B9F9-0C6558F82545}" type="presParOf" srcId="{8BCF961D-9B7B-4DA5-9C36-C7D9A1B89D65}" destId="{B698E023-4C2F-4AF3-825F-E8984A307CDD}" srcOrd="5" destOrd="0" presId="urn:microsoft.com/office/officeart/2005/8/layout/vList2"/>
    <dgm:cxn modelId="{89B72925-9BD7-4A53-BCAD-EAA705FAFD00}" type="presParOf" srcId="{8BCF961D-9B7B-4DA5-9C36-C7D9A1B89D65}" destId="{D6275600-9009-42CA-9C2E-5011925FC9E9}" srcOrd="6" destOrd="0" presId="urn:microsoft.com/office/officeart/2005/8/layout/vList2"/>
    <dgm:cxn modelId="{5A41AE41-EB94-4696-B969-C92283E9CAA7}" type="presParOf" srcId="{8BCF961D-9B7B-4DA5-9C36-C7D9A1B89D65}" destId="{5B9D422B-E5AE-4B3F-8740-1421AA4BFB4E}" srcOrd="7" destOrd="0" presId="urn:microsoft.com/office/officeart/2005/8/layout/vList2"/>
    <dgm:cxn modelId="{C8D78507-BD9C-4CB6-BA71-1B58611EBAC9}" type="presParOf" srcId="{8BCF961D-9B7B-4DA5-9C36-C7D9A1B89D65}" destId="{9E1D068F-C2E7-4300-B4F0-643D38D1514D}" srcOrd="8" destOrd="0" presId="urn:microsoft.com/office/officeart/2005/8/layout/vList2"/>
    <dgm:cxn modelId="{5ECA1B31-70B0-470C-ABBC-025F7D5A9E20}" type="presParOf" srcId="{8BCF961D-9B7B-4DA5-9C36-C7D9A1B89D65}" destId="{15FA7B37-65C9-459D-BBBC-36309572531A}" srcOrd="9" destOrd="0" presId="urn:microsoft.com/office/officeart/2005/8/layout/vList2"/>
    <dgm:cxn modelId="{1424955E-254F-489E-9826-3C2180E3690B}" type="presParOf" srcId="{8BCF961D-9B7B-4DA5-9C36-C7D9A1B89D65}" destId="{9E2F9B71-CC86-4EF3-90E7-CE04B984C6B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F2304-1648-4AB8-88E8-41DA6CBACA8A}">
      <dsp:nvSpPr>
        <dsp:cNvPr id="0" name=""/>
        <dsp:cNvSpPr/>
      </dsp:nvSpPr>
      <dsp:spPr>
        <a:xfrm>
          <a:off x="0" y="341829"/>
          <a:ext cx="10515600" cy="4010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Импорт данных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79" y="361408"/>
        <a:ext cx="10476442" cy="361914"/>
      </dsp:txXfrm>
    </dsp:sp>
    <dsp:sp modelId="{B38B2F26-7BFC-40DF-B751-7702FAF560BC}">
      <dsp:nvSpPr>
        <dsp:cNvPr id="0" name=""/>
        <dsp:cNvSpPr/>
      </dsp:nvSpPr>
      <dsp:spPr>
        <a:xfrm>
          <a:off x="0" y="882397"/>
          <a:ext cx="10515600" cy="131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882397"/>
        <a:ext cx="10515600" cy="131069"/>
      </dsp:txXfrm>
    </dsp:sp>
    <dsp:sp modelId="{7829C99B-46DB-4406-9E7D-72C3A95EB6C6}">
      <dsp:nvSpPr>
        <dsp:cNvPr id="0" name=""/>
        <dsp:cNvSpPr/>
      </dsp:nvSpPr>
      <dsp:spPr>
        <a:xfrm>
          <a:off x="0" y="1374712"/>
          <a:ext cx="10515600" cy="369709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Очистка данных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48" y="1392760"/>
        <a:ext cx="10479504" cy="333613"/>
      </dsp:txXfrm>
    </dsp:sp>
    <dsp:sp modelId="{0D1FA10D-B588-4BBF-8DB4-2BCF0CF1DF9D}">
      <dsp:nvSpPr>
        <dsp:cNvPr id="0" name=""/>
        <dsp:cNvSpPr/>
      </dsp:nvSpPr>
      <dsp:spPr>
        <a:xfrm>
          <a:off x="0" y="1383175"/>
          <a:ext cx="105156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1383175"/>
        <a:ext cx="10515600" cy="662400"/>
      </dsp:txXfrm>
    </dsp:sp>
    <dsp:sp modelId="{BE3E4288-CE82-446E-A9B4-849348B9A6A5}">
      <dsp:nvSpPr>
        <dsp:cNvPr id="0" name=""/>
        <dsp:cNvSpPr/>
      </dsp:nvSpPr>
      <dsp:spPr>
        <a:xfrm>
          <a:off x="0" y="1821502"/>
          <a:ext cx="10515600" cy="369709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Агрегация данных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48" y="1839550"/>
        <a:ext cx="10479504" cy="333613"/>
      </dsp:txXfrm>
    </dsp:sp>
    <dsp:sp modelId="{D6275600-9009-42CA-9C2E-5011925FC9E9}">
      <dsp:nvSpPr>
        <dsp:cNvPr id="0" name=""/>
        <dsp:cNvSpPr/>
      </dsp:nvSpPr>
      <dsp:spPr>
        <a:xfrm>
          <a:off x="0" y="894467"/>
          <a:ext cx="10515600" cy="369709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данных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48" y="912515"/>
        <a:ext cx="10479504" cy="333613"/>
      </dsp:txXfrm>
    </dsp:sp>
    <dsp:sp modelId="{9E1D068F-C2E7-4300-B4F0-643D38D1514D}">
      <dsp:nvSpPr>
        <dsp:cNvPr id="0" name=""/>
        <dsp:cNvSpPr/>
      </dsp:nvSpPr>
      <dsp:spPr>
        <a:xfrm>
          <a:off x="0" y="2271504"/>
          <a:ext cx="10515600" cy="369709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Тестирование данных с помощью вычисления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t-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критерия (критерия Стьюдента)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48" y="2289552"/>
        <a:ext cx="10479504" cy="333613"/>
      </dsp:txXfrm>
    </dsp:sp>
    <dsp:sp modelId="{9E2F9B71-CC86-4EF3-90E7-CE04B984C6B4}">
      <dsp:nvSpPr>
        <dsp:cNvPr id="0" name=""/>
        <dsp:cNvSpPr/>
      </dsp:nvSpPr>
      <dsp:spPr>
        <a:xfrm>
          <a:off x="0" y="2740504"/>
          <a:ext cx="10515600" cy="3697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Тестирования данных с помощью критерия Манна Уитни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48" y="2758552"/>
        <a:ext cx="10479504" cy="33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3C1A7-46A3-FEF6-FE3A-908F2296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499543-D1B9-0D9B-174E-51EAF8038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E2239-7A50-6DBA-C5F2-74338535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62440-D9B0-2618-3700-83183526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66BC5-581F-279A-A231-371A9AE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4139A-DE12-99B1-EEF2-1F83E1C5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5AEA52-616C-7AA6-CD05-FBB4C3C1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F8226-DD0B-A9A9-FA76-568D818F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280E0-BF64-FD53-1BAC-14A5CF7F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3CEAD-93DD-F2FA-3055-32FE1CBC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1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799BF7-1062-DFEC-EE51-8A0979A21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5128BE-DB2C-B772-97F6-64A6B7BF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6C082-9D13-A8FE-F569-9ACA6E81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AF2360-5ECC-BF3F-A662-AB2F9412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888475-1DEA-DFD2-42B4-C48E49BE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5CEEE-6FA8-3567-B58C-DD75F830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EC05A-D0ED-DCA6-2DFE-3D7F250F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976CF6-7FAB-A900-C959-FE3B5242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77494-46D5-CED4-2134-AB4B7FA3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38395-BD81-D0B5-46F3-B78301BE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9EFFF-7602-6301-4AEF-14443C2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34B050-2A07-FD35-AF7D-F180D72E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7B62A-B276-CEB0-6253-06A07AC0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93878-072D-E5EB-BDCF-AED251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83088-BDEF-3D3D-C922-257B127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57775-CDDF-E949-EE1E-6C3BF171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0ECB2-D3AD-1686-0205-842D61E7E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081ECB-C5E6-AE1D-2C19-629B23859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E199CE-7FFD-7B6B-0E8E-BA4809C3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AFF50-8CD8-CC44-6AD1-7B0AF0F2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BB7ECB-30F5-2667-7CB5-5A8FF69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58F93-F5EB-FDA7-9A11-3CED0E3E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C19304-D363-8A6E-A5DC-FCBEE8E2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88FCF-9045-E4D4-644A-3551C3D7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90A9DF-73C2-59B7-1E9A-FC2664ED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0CB867-E6FF-21B8-B28F-48E4FDCD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9779EA-8FE5-7FA6-F5D8-835F801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B89A3B-16B8-7277-FDA9-4146325C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5894EB-E098-6372-3004-2642BC8C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37B72-3385-2AF3-7F49-8867DA96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213051-CF70-E858-0942-7F8CC2D3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42B03D-A68C-FF35-9A28-0E01AF2E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3C3344-C081-FC15-9D66-EA88AD3F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50B9D9-2613-4C34-26A8-0D5E05B6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21C2FD-BDC7-2247-BF33-1A8A17D5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4ACF8-465E-F37D-A83A-0BA0579D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02DEB-B2E2-6191-4369-BFFFB625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FF00-92AE-738F-7F4E-EAC60860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18CE22-2AA3-55FD-0897-969395B4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7D62CD-227C-EAD2-A3AA-45E0256C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D866F-1762-9E71-7B9A-48A35E1E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9139F3-C7A0-E94E-144E-CC1CE21A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4E8D8-E1A4-79AB-224D-21E679B4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1A853B-AF9A-EE32-BD1F-6423ADEA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8AF47F-3F2D-C859-29B1-F45492852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9AFDD-C0C9-5C80-8445-C21FD4B4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6A3EA-B996-DA2D-1E5D-C3A5B48A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6489D-50DB-1EF3-7427-1C094359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FC46-711B-C880-7C02-6A53B61B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A4646F-DC26-365A-3F9F-7F013B30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5392E-B257-9103-7E9C-3384E8486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C37C-CACD-417E-A42E-95D14784D61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9D558-1B55-8ECC-719E-42704E2D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3CE1A-DE89-ECC3-D122-421890E5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2553-59F0-4869-A1BA-BE9A1F86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F42E7-7F6C-2A3A-FDC7-CEBCD5CF1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 err="1">
                <a:effectLst/>
              </a:rPr>
              <a:t>SkyLenta</a:t>
            </a:r>
            <a:r>
              <a:rPr lang="en-US" i="1" dirty="0">
                <a:effectLst/>
              </a:rPr>
              <a:t>: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DAA50B-0D8C-EA12-FF03-A4D742EEC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Эксперимент и калькулятор”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0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0B4ADEB-75E1-170E-1FD9-F14E3B18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АБ-Тест </a:t>
            </a:r>
            <a:endParaRPr lang="en-US" b="1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A9E01A2-23DD-87FF-C4C3-6EA80BA6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22232"/>
            <a:ext cx="5157787" cy="823912"/>
          </a:xfrm>
        </p:spPr>
        <p:txBody>
          <a:bodyPr/>
          <a:lstStyle/>
          <a:p>
            <a:pPr algn="ctr"/>
            <a:r>
              <a:rPr lang="ru-RU" b="1" dirty="0"/>
              <a:t>Цель эксперимента</a:t>
            </a:r>
          </a:p>
          <a:p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99B9AE6-2A9C-B7A7-6F26-3E5A0EA3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ru-RU" dirty="0"/>
              <a:t>Исследование альтернативного метода воздействия на клиентские покупки с помощью </a:t>
            </a:r>
            <a:r>
              <a:rPr lang="ru-RU" dirty="0" err="1"/>
              <a:t>пуш</a:t>
            </a:r>
            <a:r>
              <a:rPr lang="ru-RU" dirty="0"/>
              <a:t>-уведомлений.</a:t>
            </a:r>
          </a:p>
          <a:p>
            <a:r>
              <a:rPr lang="ru-RU" dirty="0"/>
              <a:t>Воздействие “</a:t>
            </a:r>
            <a:r>
              <a:rPr lang="ru-RU" b="1" i="1" dirty="0"/>
              <a:t>контроль</a:t>
            </a:r>
            <a:r>
              <a:rPr lang="ru-RU" dirty="0"/>
              <a:t>” - уведомление о новых товарах и скидках с помощью баннера в приложении</a:t>
            </a:r>
          </a:p>
          <a:p>
            <a:r>
              <a:rPr lang="ru-RU" dirty="0"/>
              <a:t>Воздействие “</a:t>
            </a:r>
            <a:r>
              <a:rPr lang="ru-RU" b="1" i="1" dirty="0"/>
              <a:t>тест</a:t>
            </a:r>
            <a:r>
              <a:rPr lang="ru-RU" dirty="0"/>
              <a:t>” - уведомление с помощью пуша (сообщение о товарах и скидках появится в уведомлениях приложения).</a:t>
            </a:r>
          </a:p>
          <a:p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F0AEAD8-D2D0-60D4-4D79-CB7654066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20674"/>
            <a:ext cx="5183188" cy="823912"/>
          </a:xfrm>
        </p:spPr>
        <p:txBody>
          <a:bodyPr/>
          <a:lstStyle/>
          <a:p>
            <a:pPr algn="ctr"/>
            <a:r>
              <a:rPr lang="ru-RU" b="1" dirty="0"/>
              <a:t>Дизайн эксперимента</a:t>
            </a:r>
          </a:p>
          <a:p>
            <a:pPr algn="ctr"/>
            <a:endParaRPr lang="en-US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D06A0C0-D7AC-9420-13F7-449C196C3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ru-RU" dirty="0"/>
              <a:t>Длительность эксперимента - 3 месяца.</a:t>
            </a:r>
          </a:p>
          <a:p>
            <a:r>
              <a:rPr lang="ru-RU" dirty="0"/>
              <a:t>География: в эксперименте задействованы все города присутствия в России.</a:t>
            </a:r>
          </a:p>
          <a:p>
            <a:endParaRPr lang="en-US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2D15F652-B8CD-AAC7-B618-9259962E39C0}"/>
              </a:ext>
            </a:extLst>
          </p:cNvPr>
          <p:cNvCxnSpPr/>
          <p:nvPr/>
        </p:nvCxnSpPr>
        <p:spPr>
          <a:xfrm rot="10800000" flipV="1">
            <a:off x="4904509" y="1438101"/>
            <a:ext cx="748146" cy="656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63A6A019-3D96-3247-7061-E781030857CB}"/>
              </a:ext>
            </a:extLst>
          </p:cNvPr>
          <p:cNvCxnSpPr>
            <a:cxnSpLocks/>
          </p:cNvCxnSpPr>
          <p:nvPr/>
        </p:nvCxnSpPr>
        <p:spPr>
          <a:xfrm>
            <a:off x="6384174" y="1409003"/>
            <a:ext cx="764775" cy="714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0B4ADEB-75E1-170E-1FD9-F14E3B18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АБ-Тест </a:t>
            </a:r>
            <a:endParaRPr lang="en-US" b="1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A9E01A2-23DD-87FF-C4C3-6EA80BA6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161790"/>
          </a:xfrm>
        </p:spPr>
        <p:txBody>
          <a:bodyPr/>
          <a:lstStyle/>
          <a:p>
            <a:pPr algn="ctr"/>
            <a:r>
              <a:rPr lang="ru-RU" b="1" dirty="0"/>
              <a:t>Сплит-система</a:t>
            </a:r>
          </a:p>
          <a:p>
            <a:pPr algn="ctr"/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99B9AE6-2A9C-B7A7-6F26-3E5A0EA3E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709478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dirty="0"/>
              <a:t>Клиенты разбиты на две группы одинакового размера случайным образом.</a:t>
            </a:r>
          </a:p>
          <a:p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F0AEAD8-D2D0-60D4-4D79-CB7654066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5483"/>
            <a:ext cx="5183188" cy="823912"/>
          </a:xfrm>
        </p:spPr>
        <p:txBody>
          <a:bodyPr/>
          <a:lstStyle/>
          <a:p>
            <a:pPr algn="ctr"/>
            <a:r>
              <a:rPr lang="ru-RU" b="1" dirty="0"/>
              <a:t>Таргет-метрики</a:t>
            </a:r>
          </a:p>
          <a:p>
            <a:endParaRPr lang="en-US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D06A0C0-D7AC-9420-13F7-449C196C3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1709477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Конверсия из рекламы в покупку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Средний чек</a:t>
            </a:r>
          </a:p>
          <a:p>
            <a:endParaRPr lang="en-US" dirty="0"/>
          </a:p>
        </p:txBody>
      </p: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8E306069-F464-4249-323E-ED2ABA115B35}"/>
              </a:ext>
            </a:extLst>
          </p:cNvPr>
          <p:cNvCxnSpPr/>
          <p:nvPr/>
        </p:nvCxnSpPr>
        <p:spPr>
          <a:xfrm rot="10800000" flipV="1">
            <a:off x="4530437" y="1496291"/>
            <a:ext cx="781397" cy="681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298C5EA9-D308-FEBE-5C2E-313F5A890924}"/>
              </a:ext>
            </a:extLst>
          </p:cNvPr>
          <p:cNvCxnSpPr/>
          <p:nvPr/>
        </p:nvCxnSpPr>
        <p:spPr>
          <a:xfrm>
            <a:off x="6658495" y="1496290"/>
            <a:ext cx="847898" cy="681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67C-719F-AE13-B66A-64B17F21601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данных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008515-D967-B17A-A94C-107A2F6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893" y="1689625"/>
            <a:ext cx="2597679" cy="425448"/>
          </a:xfrm>
        </p:spPr>
        <p:txBody>
          <a:bodyPr>
            <a:normAutofit fontScale="92500"/>
          </a:bodyPr>
          <a:lstStyle/>
          <a:p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“Данные</a:t>
            </a:r>
            <a:r>
              <a:rPr lang="en-US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82C27-76A2-18CE-2737-0EE80D72C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402944"/>
            <a:ext cx="5157787" cy="147425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id_order</a:t>
            </a:r>
            <a:r>
              <a:rPr lang="ru-RU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уникальный идентификатор покупки. </a:t>
            </a:r>
          </a:p>
          <a:p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id_client</a:t>
            </a:r>
            <a:r>
              <a:rPr lang="ru-RU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уникальный идентификатор клиента. </a:t>
            </a:r>
          </a:p>
          <a:p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amt_payment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размер платежа.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dtime_pay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дата и время оплаты.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994747-21F4-F923-6197-D9EE4E29D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3000" y="1681163"/>
            <a:ext cx="2396067" cy="425448"/>
          </a:xfrm>
        </p:spPr>
        <p:txBody>
          <a:bodyPr>
            <a:normAutofit fontScale="92500"/>
          </a:bodyPr>
          <a:lstStyle/>
          <a:p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“</a:t>
            </a:r>
            <a:r>
              <a:rPr lang="ru-RU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980C0F-07BC-CE63-203B-DBF0178B6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3" y="2166412"/>
            <a:ext cx="5266113" cy="1970060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d_client</a:t>
            </a:r>
            <a:r>
              <a:rPr lang="ru-RU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уникальный идентификатор клиента.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dtime_ad</a:t>
            </a:r>
            <a:r>
              <a:rPr lang="ru-RU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дата и время показа рекламного объявления (или баннером в приложении, или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пуш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-уведомлением, в зависимости от группы).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nflag_test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группа эксперимента (0 - контроль, 1 -тест).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id_trading_point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идентификатор торговой точки, к которой прикреплен данный пользователь.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D72D8-4CE3-161E-A781-69BD2C3BCF63}"/>
              </a:ext>
            </a:extLst>
          </p:cNvPr>
          <p:cNvSpPr txBox="1"/>
          <p:nvPr/>
        </p:nvSpPr>
        <p:spPr>
          <a:xfrm>
            <a:off x="3242733" y="4938712"/>
            <a:ext cx="6096000" cy="73866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id_trading_point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уникальный идентификатор торговой точки, к которой прикреплен данный пользователь.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название города.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438B5-820E-B078-7013-BB6CB87E36CA}"/>
              </a:ext>
            </a:extLst>
          </p:cNvPr>
          <p:cNvSpPr txBox="1"/>
          <p:nvPr/>
        </p:nvSpPr>
        <p:spPr>
          <a:xfrm>
            <a:off x="4838699" y="4424343"/>
            <a:ext cx="3026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“</a:t>
            </a:r>
            <a:r>
              <a:rPr lang="ru-RU" sz="2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Region_Dict</a:t>
            </a:r>
            <a:r>
              <a:rPr lang="ru-RU" sz="2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43B23A9-4745-BCC8-FB74-F53AC52D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50" y="1682635"/>
            <a:ext cx="51720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FFD04-75DE-B0E3-D0D1-39F4307DC664}"/>
              </a:ext>
            </a:extLst>
          </p:cNvPr>
          <p:cNvSpPr txBox="1"/>
          <p:nvPr/>
        </p:nvSpPr>
        <p:spPr>
          <a:xfrm>
            <a:off x="1241367" y="482306"/>
            <a:ext cx="9709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 исследование проводится по следующим городам: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9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56B999A-237F-4626-D0F6-D0D2130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322" y="681037"/>
            <a:ext cx="5795356" cy="1325563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635000"/>
          </a:effectLst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тестирования: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B4B72E7F-5FFF-6523-E44C-2FFC166B2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02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47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0BB47D-4ACE-D23E-08F2-52C5CE8D4AC1}"/>
              </a:ext>
            </a:extLst>
          </p:cNvPr>
          <p:cNvSpPr txBox="1"/>
          <p:nvPr/>
        </p:nvSpPr>
        <p:spPr>
          <a:xfrm>
            <a:off x="864524" y="580908"/>
            <a:ext cx="9768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проведенных исследований и очистки данных получается следующее распределение: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ECD2D1-3A84-CDC2-141C-13ECFFBF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203912"/>
            <a:ext cx="5495925" cy="4657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9B1A9-34CA-3260-7A3B-1A2BD06BA74A}"/>
              </a:ext>
            </a:extLst>
          </p:cNvPr>
          <p:cNvSpPr txBox="1"/>
          <p:nvPr/>
        </p:nvSpPr>
        <p:spPr>
          <a:xfrm>
            <a:off x="1211622" y="6181811"/>
            <a:ext cx="9768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график заметен *шлейф*, который вызван  включением в исследование «премиум» сегмента. </a:t>
            </a:r>
          </a:p>
        </p:txBody>
      </p:sp>
    </p:spTree>
    <p:extLst>
      <p:ext uri="{BB962C8B-B14F-4D97-AF65-F5344CB8AC3E}">
        <p14:creationId xmlns:p14="http://schemas.microsoft.com/office/powerpoint/2010/main" val="137920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F052B-CF57-F6FC-B992-4D27FAFC0A3B}"/>
              </a:ext>
            </a:extLst>
          </p:cNvPr>
          <p:cNvSpPr txBox="1"/>
          <p:nvPr/>
        </p:nvSpPr>
        <p:spPr>
          <a:xfrm>
            <a:off x="2978035" y="462388"/>
            <a:ext cx="6097384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проведенных исследований можно сделать вывод, что в случае привлечения </a:t>
            </a:r>
            <a:r>
              <a:rPr lang="ru-RU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10 000 новых клиентов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BF590-C0D8-2228-E7E3-66052BDD6655}"/>
              </a:ext>
            </a:extLst>
          </p:cNvPr>
          <p:cNvSpPr txBox="1"/>
          <p:nvPr/>
        </p:nvSpPr>
        <p:spPr>
          <a:xfrm>
            <a:off x="2150226" y="2367168"/>
            <a:ext cx="3302230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благоприятного исхода доход увеличится на:</a:t>
            </a:r>
            <a:b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1873140,48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9C089-5FD5-E768-8DC6-B399C2F790BD}"/>
              </a:ext>
            </a:extLst>
          </p:cNvPr>
          <p:cNvSpPr txBox="1"/>
          <p:nvPr/>
        </p:nvSpPr>
        <p:spPr>
          <a:xfrm>
            <a:off x="6739545" y="2367169"/>
            <a:ext cx="3244041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неблагоприятного исхода доход уменьшится на:</a:t>
            </a:r>
            <a:b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256137,4389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BB1F7-4BBA-9FD5-3B28-BF9D580A1F5B}"/>
              </a:ext>
            </a:extLst>
          </p:cNvPr>
          <p:cNvSpPr txBox="1"/>
          <p:nvPr/>
        </p:nvSpPr>
        <p:spPr>
          <a:xfrm>
            <a:off x="399011" y="4868133"/>
            <a:ext cx="1125543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значит эксперимент предполагает принесение прибыли в размере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1 617 003р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417DE84-C719-6625-B80A-706DA3DE2495}"/>
              </a:ext>
            </a:extLst>
          </p:cNvPr>
          <p:cNvSpPr/>
          <p:nvPr/>
        </p:nvSpPr>
        <p:spPr>
          <a:xfrm>
            <a:off x="3715789" y="36368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385D8D80-507E-D125-4008-56EA90FA15FB}"/>
              </a:ext>
            </a:extLst>
          </p:cNvPr>
          <p:cNvSpPr/>
          <p:nvPr/>
        </p:nvSpPr>
        <p:spPr>
          <a:xfrm>
            <a:off x="4488873" y="1528202"/>
            <a:ext cx="440574" cy="64633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90C8348A-2EB8-9641-DAC9-09C5D11F2D3E}"/>
              </a:ext>
            </a:extLst>
          </p:cNvPr>
          <p:cNvSpPr/>
          <p:nvPr/>
        </p:nvSpPr>
        <p:spPr>
          <a:xfrm>
            <a:off x="7126779" y="1528202"/>
            <a:ext cx="440574" cy="64633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FB3E2821-BD3C-B1DF-AF0D-8F416927D79C}"/>
              </a:ext>
            </a:extLst>
          </p:cNvPr>
          <p:cNvSpPr/>
          <p:nvPr/>
        </p:nvSpPr>
        <p:spPr>
          <a:xfrm rot="1285862">
            <a:off x="6838604" y="3894650"/>
            <a:ext cx="288175" cy="6939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14AF4B7E-08DF-62AF-16BD-B7C68C1D3509}"/>
              </a:ext>
            </a:extLst>
          </p:cNvPr>
          <p:cNvSpPr/>
          <p:nvPr/>
        </p:nvSpPr>
        <p:spPr>
          <a:xfrm rot="20104821">
            <a:off x="5062234" y="3870828"/>
            <a:ext cx="288175" cy="6939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87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344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“SkyLenta:</vt:lpstr>
      <vt:lpstr>АБ-Тест </vt:lpstr>
      <vt:lpstr>АБ-Тест </vt:lpstr>
      <vt:lpstr>Состав данных</vt:lpstr>
      <vt:lpstr>Презентация PowerPoint</vt:lpstr>
      <vt:lpstr>Этапы тестирования: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“SkyLenta:</dc:title>
  <dc:creator>Irenicus</dc:creator>
  <cp:lastModifiedBy>Irenicus</cp:lastModifiedBy>
  <cp:revision>2</cp:revision>
  <dcterms:created xsi:type="dcterms:W3CDTF">2023-06-11T11:00:42Z</dcterms:created>
  <dcterms:modified xsi:type="dcterms:W3CDTF">2023-06-11T12:04:21Z</dcterms:modified>
</cp:coreProperties>
</file>