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80" r:id="rId5"/>
    <p:sldId id="258" r:id="rId6"/>
    <p:sldId id="279" r:id="rId7"/>
    <p:sldId id="259" r:id="rId8"/>
    <p:sldId id="278" r:id="rId9"/>
    <p:sldId id="260" r:id="rId10"/>
    <p:sldId id="277" r:id="rId11"/>
    <p:sldId id="261" r:id="rId12"/>
    <p:sldId id="283" r:id="rId13"/>
    <p:sldId id="262" r:id="rId14"/>
    <p:sldId id="282" r:id="rId15"/>
    <p:sldId id="263" r:id="rId16"/>
    <p:sldId id="287" r:id="rId17"/>
    <p:sldId id="264" r:id="rId18"/>
    <p:sldId id="289" r:id="rId19"/>
    <p:sldId id="265" r:id="rId20"/>
    <p:sldId id="281" r:id="rId21"/>
    <p:sldId id="266" r:id="rId22"/>
    <p:sldId id="286" r:id="rId23"/>
    <p:sldId id="267" r:id="rId24"/>
    <p:sldId id="285" r:id="rId25"/>
    <p:sldId id="268" r:id="rId26"/>
    <p:sldId id="291" r:id="rId27"/>
    <p:sldId id="269" r:id="rId28"/>
    <p:sldId id="295" r:id="rId29"/>
    <p:sldId id="270" r:id="rId30"/>
    <p:sldId id="284" r:id="rId31"/>
    <p:sldId id="271" r:id="rId32"/>
    <p:sldId id="290" r:id="rId33"/>
    <p:sldId id="272" r:id="rId34"/>
    <p:sldId id="292" r:id="rId35"/>
    <p:sldId id="273" r:id="rId36"/>
    <p:sldId id="293" r:id="rId37"/>
    <p:sldId id="274" r:id="rId38"/>
    <p:sldId id="294" r:id="rId39"/>
    <p:sldId id="275" r:id="rId40"/>
    <p:sldId id="288" r:id="rId4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123AB-EE3B-48D0-8337-762FD48E1A8D}" v="174" dt="2022-04-20T21:13:50.279"/>
    <p1510:client id="{95F442BD-F491-4714-BA0C-1F5251CEC595}" v="4" dt="2022-04-20T20:52:2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10287 5900 16383 0 0,'-5'0'0'0'0,"-5"0"0"0"0,-2 9 0 0 0,-4 4 0 0 0,-2-2 0 0 0,-4-1 0 0 0,-3-3 0 0 0,-6-3 0 0 0,3 7 0 0 0,0 2 0 0 0,1-1 0 0 0,1-3 0 0 0,0 2 0 0 0,-1-1 0 0 0,5 2 0 0 0,1-1 0 0 0,0 8 0 0 0,-6 4 0 0 0,2 3 0 0 0,5 2 0 0 0,1 1 0 0 0,4 0 0 0 0,0 4 0 0 0,-2-3 0 0 0,-3 2 0 0 0,2 0 0 0 0,0 0 0 0 0,2-1 0 0 0,4 3 0 0 0,5 5 0 0 0,3 6 0 0 0,-3-6 0 0 0,1 0 0 0 0,0 3 0 0 0,2-1 0 0 0,2-3 0 0 0,0-4 0 0 0,2-2 0 0 0,0-3 0 0 0,0-1 0 0 0,0-1 0 0 0,0 5 0 0 0,5 0 0 0 0,1 1 0 0 0,0-2 0 0 0,-1-1 0 0 0,-1-1 0 0 0,-2-1 0 0 0,8-5 0 0 0,7-6 0 0 0,1 2 0 0 0,2 4 0 0 0,-3 1 0 0 0,1 3 0 0 0,-3 4 0 0 0,5-1 0 0 0,0-3 0 0 0,-5 0 0 0 0,-3-1 0 0 0,4 0 0 0 0,4 0 0 0 0,4 1 0 0 0,2 0 0 0 0,-3 4 0 0 0,-1-2 0 0 0,-4-2 0 0 0,-1-1 0 0 0,6-5 0 0 0,13-6 0 0 0,5-5 0 0 0,1-5 0 0 0,1-3 0 0 0,4-2 0 0 0,-3-1 0 0 0,2-9 0 0 0,-4-4 0 0 0,6-7 0 0 0,-1-6 0 0 0,-8-8 0 0 0,-2 3 0 0 0,2-2 0 0 0,-6-10 0 0 0,-3-2 0 0 0,-7 3 0 0 0,1 8 0 0 0,-2 5 0 0 0,-6 4 0 0 0,-6 1 0 0 0,-3-4 0 0 0,-4-6 0 0 0,-3-2 0 0 0,0-5 0 0 0,-1-3 0 0 0,0-4 0 0 0,0 2 0 0 0,0 5 0 0 0,1 4 0 0 0,-1 0 0 0 0,1-3 0 0 0,-4 0 0 0 0,-2 4 0 0 0,-5-2 0 0 0,-9 1 0 0 0,-1-2 0 0 0,2-3 0 0 0,-4 0 0 0 0,2 4 0 0 0,-1 3 0 0 0,-1 8 0 0 0,4 0 0 0 0,0 4 0 0 0,-6 7 0 0 0,-7 5 0 0 0,0-3 0 0 0,3-1 0 0 0,5 0 0 0 0,2 1 0 0 0,6-1 0 0 0,-5 2 0 0 0,2-1 0 0 0,4-3 0 0 0,-5 2 0 0 0,-3 4 0 0 0,-3 3 0 0 0,-1 4 0 0 0,-6-2 0 0 0,-1 0 0 0 0,0 1 0 0 0,6-7 0 0 0,3-2 0 0 0,1 2 0 0 0,1 3 0 0 0,3-6 0 0 0,6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19798 10959 16383 0 0,'-4'0'0'0'0,"-12"0"0"0"0,-7 0 0 0 0,-4 0 0 0 0,-7 0 0 0 0,-2 5 0 0 0,5 10 0 0 0,-2 8 0 0 0,5 13 0 0 0,3 15 0 0 0,6 3 0 0 0,-9 6 0 0 0,2-2 0 0 0,-1-2 0 0 0,6-1 0 0 0,-4-6 0 0 0,2-6 0 0 0,6-1 0 0 0,5-3 0 0 0,5-4 0 0 0,4 1 0 0 0,2 0 0 0 0,1 2 0 0 0,1 10 0 0 0,0 4 0 0 0,5-1 0 0 0,1 0 0 0 0,-1 1 0 0 0,4-10 0 0 0,-1-6 0 0 0,4-9 0 0 0,4-10 0 0 0,-2-3 0 0 0,3-4 0 0 0,1 6 0 0 0,8 0 0 0 0,-1 2 0 0 0,-1-2 0 0 0,1-4 0 0 0,0-4 0 0 0,0-3 0 0 0,1 2 0 0 0,9-1 0 0 0,3 0 0 0 0,0-2 0 0 0,7-1 0 0 0,5-2 0 0 0,3-5 0 0 0,6-16 0 0 0,-7-14 0 0 0,1-5 0 0 0,-4-1 0 0 0,-5 1 0 0 0,-2-1 0 0 0,6-8 0 0 0,-6-5 0 0 0,-9 2 0 0 0,-2 5 0 0 0,-7 5 0 0 0,-6 6 0 0 0,-8-1 0 0 0,0 6 0 0 0,-3-6 0 0 0,-2-11 0 0 0,-2-1 0 0 0,-2-8 0 0 0,-1 3 0 0 0,-1 4 0 0 0,-10 7 0 0 0,-7 1 0 0 0,-11-2 0 0 0,-4 2 0 0 0,-7-1 0 0 0,-6 6 0 0 0,-4 9 0 0 0,2 10 0 0 0,3 3 0 0 0,6 3 0 0 0,4 5 0 0 0,3-3 0 0 0,-2 1 0 0 0,-5 2 0 0 0,0 2 0 0 0,1 2 0 0 0,3 0 0 0 0,-3 2 0 0 0,-4 0 0 0 0,6 5 0 0 0,7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8204 12318 16383 0 0,'-4'0'0'0'0,"-8"-10"0"0"0,-6-3 0 0 0,-9-4 0 0 0,-11 0 0 0 0,-4 4 0 0 0,1 3 0 0 0,2 4 0 0 0,3 3 0 0 0,3 2 0 0 0,1 1 0 0 0,2 0 0 0 0,-4 1 0 0 0,-6 0 0 0 0,-1 4 0 0 0,-4 7 0 0 0,-3 6 0 0 0,5 20 0 0 0,6 8 0 0 0,4 1 0 0 0,3-2 0 0 0,7 1 0 0 0,-4-7 0 0 0,4-1 0 0 0,6-2 0 0 0,5-1 0 0 0,0-8 0 0 0,2-3 0 0 0,3 0 0 0 0,2 0 0 0 0,2 6 0 0 0,-3-2 0 0 0,0 9 0 0 0,0 8 0 0 0,1 6 0 0 0,2 0 0 0 0,1-5 0 0 0,2-4 0 0 0,-1-5 0 0 0,1-4 0 0 0,1 3 0 0 0,-1 0 0 0 0,5-2 0 0 0,12-1 0 0 0,2-1 0 0 0,9-7 0 0 0,3-2 0 0 0,3-5 0 0 0,-6 0 0 0 0,8-4 0 0 0,-2 0 0 0 0,3 4 0 0 0,0-2 0 0 0,-7 2 0 0 0,-3-3 0 0 0,-1-3 0 0 0,0-5 0 0 0,0-2 0 0 0,6-3 0 0 0,7-2 0 0 0,2 0 0 0 0,-1-1 0 0 0,-2 1 0 0 0,-3-11 0 0 0,-3-2 0 0 0,4 0 0 0 0,0-7 0 0 0,-1-1 0 0 0,-6-1 0 0 0,-4 3 0 0 0,0 0 0 0 0,0 3 0 0 0,-5-6 0 0 0,5 2 0 0 0,3-12 0 0 0,2 0 0 0 0,0-9 0 0 0,5-7 0 0 0,-3-1 0 0 0,-8 3 0 0 0,-2 9 0 0 0,-5 7 0 0 0,-6 2 0 0 0,-4-2 0 0 0,-4-3 0 0 0,-2 1 0 0 0,4 0 0 0 0,0-4 0 0 0,1-6 0 0 0,-2-1 0 0 0,-1-3 0 0 0,-7-3 0 0 0,-11 2 0 0 0,-9-2 0 0 0,-5-1 0 0 0,-3 2 0 0 0,-5 4 0 0 0,3 5 0 0 0,3 0 0 0 0,1 5 0 0 0,1 10 0 0 0,1 8 0 0 0,0 7 0 0 0,0 5 0 0 0,-1 3 0 0 0,-4 2 0 0 0,2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10333 7169 16383 0 0,'-10'0'0'0'0,"-8"0"0"0"0,-5 0 0 0 0,-5 0 0 0 0,-1 0 0 0 0,-2 0 0 0 0,-4 0 0 0 0,-7 0 0 0 0,-5 0 0 0 0,0 9 0 0 0,3 4 0 0 0,-5 0 0 0 0,0 6 0 0 0,-5 16 0 0 0,1 1 0 0 0,-5 9 0 0 0,3 3 0 0 0,0-8 0 0 0,10-6 0 0 0,13-3 0 0 0,12-3 0 0 0,-1 0 0 0 0,-2 4 0 0 0,-6 6 0 0 0,2 7 0 0 0,5 1 0 0 0,2-4 0 0 0,-1-3 0 0 0,3-3 0 0 0,5-4 0 0 0,4-2 0 0 0,5 4 0 0 0,6 6 0 0 0,4 0 0 0 0,6-1 0 0 0,0-2 0 0 0,9 2 0 0 0,4 4 0 0 0,4-1 0 0 0,2-6 0 0 0,4-6 0 0 0,-2 3 0 0 0,2-5 0 0 0,5-7 0 0 0,5-7 0 0 0,0-6 0 0 0,-2-4 0 0 0,-5-4 0 0 0,-8 5 0 0 0,-4 0 0 0 0,-2 0 0 0 0,0-2 0 0 0,0 0 0 0 0,7-1 0 0 0,7-2 0 0 0,2 1 0 0 0,-1-1 0 0 0,-2-1 0 0 0,-2 1 0 0 0,2 0 0 0 0,0-10 0 0 0,-2-8 0 0 0,-1-6 0 0 0,7-3 0 0 0,7-7 0 0 0,-4-3 0 0 0,-6 0 0 0 0,-9 2 0 0 0,-9-4 0 0 0,-3 1 0 0 0,-5 2 0 0 0,-4-3 0 0 0,1 5 0 0 0,-1-1 0 0 0,-1 0 0 0 0,-3 2 0 0 0,-1 1 0 0 0,-2 1 0 0 0,0-8 0 0 0,-1-13 0 0 0,0-7 0 0 0,-1 2 0 0 0,-9 6 0 0 0,-3 6 0 0 0,0 6 0 0 0,-2 5 0 0 0,-3-1 0 0 0,1-5 0 0 0,3 0 0 0 0,0 6 0 0 0,2 5 0 0 0,3 1 0 0 0,-2 7 0 0 0,1 1 0 0 0,-3 5 0 0 0,-8 4 0 0 0,-2-1 0 0 0,0 2 0 0 0,2-7 0 0 0,1 0 0 0 0,-2 1 0 0 0,4 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17536 10279 16383 0 0,'-5'0'0'0'0,"-6"0"0"0"0,-7 5 0 0 0,-5 1 0 0 0,-8 5 0 0 0,-4 11 0 0 0,-1 1 0 0 0,0-3 0 0 0,-2 4 0 0 0,-6 14 0 0 0,0 5 0 0 0,-2 5 0 0 0,1 4 0 0 0,4-2 0 0 0,9-4 0 0 0,5-5 0 0 0,2-5 0 0 0,0-8 0 0 0,5-5 0 0 0,5 5 0 0 0,6 7 0 0 0,-6 2 0 0 0,0 5 0 0 0,2 10 0 0 0,3 6 0 0 0,4 8 0 0 0,3-2 0 0 0,1-3 0 0 0,2-6 0 0 0,10-2 0 0 0,4-2 0 0 0,-1-3 0 0 0,-2-6 0 0 0,-3-4 0 0 0,6-4 0 0 0,7-3 0 0 0,-1 3 0 0 0,1-4 0 0 0,12 2 0 0 0,6 2 0 0 0,-5 4 0 0 0,-3-5 0 0 0,-1-7 0 0 0,9 2 0 0 0,2-5 0 0 0,9-5 0 0 0,11-6 0 0 0,20-6 0 0 0,6-3 0 0 0,8-2 0 0 0,2-2 0 0 0,-5 0 0 0 0,-8 0 0 0 0,-14 0 0 0 0,-9 0 0 0 0,-5-4 0 0 0,-7-2 0 0 0,-1 1 0 0 0,0-4 0 0 0,-8-5 0 0 0,-11-5 0 0 0,-5-9 0 0 0,-6-9 0 0 0,-12-9 0 0 0,-7-10 0 0 0,-3-6 0 0 0,-11 3 0 0 0,-2 2 0 0 0,1 6 0 0 0,3 6 0 0 0,4 7 0 0 0,4 5 0 0 0,-2 3 0 0 0,-1-3 0 0 0,-3 4 0 0 0,0-7 0 0 0,-3-2 0 0 0,1 0 0 0 0,2-3 0 0 0,-6-9 0 0 0,0-6 0 0 0,2-8 0 0 0,-1 7 0 0 0,2 4 0 0 0,4-4 0 0 0,3-2 0 0 0,-2-1 0 0 0,1-4 0 0 0,-9 8 0 0 0,-5 5 0 0 0,-10 5 0 0 0,1 2 0 0 0,-4-2 0 0 0,-12 7 0 0 0,-1 10 0 0 0,-4 1 0 0 0,8 0 0 0 0,1 1 0 0 0,4 4 0 0 0,-3 1 0 0 0,2-4 0 0 0,3 1 0 0 0,-3 1 0 0 0,-4-5 0 0 0,-10 2 0 0 0,-4 6 0 0 0,-14 7 0 0 0,-18 5 0 0 0,-9 6 0 0 0,-7 7 0 0 0,-6 9 0 0 0,7 11 0 0 0,7 3 0 0 0,14 1 0 0 0,17-3 0 0 0,20 3 0 0 0,17 13 0 0 0,10 8 0 0 0,-2 7 0 0 0,3-1 0 0 0,4-11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8719 12905 16383 0 0,'-10'0'0'0'0,"-8"0"0"0"0,-6 0 0 0 0,-4 0 0 0 0,-2-9 0 0 0,-1-5 0 0 0,-5 2 0 0 0,4-3 0 0 0,-3 1 0 0 0,0 4 0 0 0,1 12 0 0 0,6 16 0 0 0,8 11 0 0 0,-3 4 0 0 0,3 2 0 0 0,-5-5 0 0 0,1-3 0 0 0,1-5 0 0 0,-2-3 0 0 0,4 7 0 0 0,6 7 0 0 0,5 4 0 0 0,-1 1 0 0 0,2-2 0 0 0,2-2 0 0 0,3-1 0 0 0,1 3 0 0 0,12-5 0 0 0,4 3 0 0 0,-1 0 0 0 0,9 0 0 0 0,-1-2 0 0 0,3-6 0 0 0,-4-2 0 0 0,1-1 0 0 0,1-4 0 0 0,7-5 0 0 0,-1 0 0 0 0,5-3 0 0 0,-4 2 0 0 0,-1-1 0 0 0,0-3 0 0 0,0-2 0 0 0,0-4 0 0 0,1-1 0 0 0,5-1 0 0 0,7-1 0 0 0,2-1 0 0 0,-2 1 0 0 0,-2-1 0 0 0,-8-4 0 0 0,1-7 0 0 0,-5-11 0 0 0,-7-11 0 0 0,-6-5 0 0 0,-6-1 0 0 0,-4 1 0 0 0,-2 3 0 0 0,-2 3 0 0 0,10-4 0 0 0,2-10 0 0 0,-4 4 0 0 0,-4 3 0 0 0,-3 4 0 0 0,-1-2 0 0 0,0-4 0 0 0,-1 0 0 0 0,-4 2 0 0 0,-6 3 0 0 0,-6 8 0 0 0,0 4 0 0 0,-2 6 0 0 0,-3 6 0 0 0,-6 6 0 0 0,0-6 0 0 0,-3-1 0 0 0,3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9245 10419 16383 0 0,'-4'0'0'0'0,"-8"0"0"0"0,-10-5 0 0 0,-12-2 0 0 0,-5 1 0 0 0,0-4 0 0 0,-4 0 0 0 0,1 2 0 0 0,3 2 0 0 0,-2 2 0 0 0,1 2 0 0 0,3 1 0 0 0,2 5 0 0 0,8 18 0 0 0,-2 9 0 0 0,-5 14 0 0 0,2 4 0 0 0,-2 8 0 0 0,0 10 0 0 0,-5 7 0 0 0,0 2 0 0 0,-3-13 0 0 0,5-12 0 0 0,9-10 0 0 0,10-7 0 0 0,7-4 0 0 0,6-3 0 0 0,4 4 0 0 0,6 6 0 0 0,8 3 0 0 0,2-2 0 0 0,2-2 0 0 0,4 3 0 0 0,-1-1 0 0 0,4-2 0 0 0,0 8 0 0 0,-1 1 0 0 0,1-7 0 0 0,-3-5 0 0 0,-1 1 0 0 0,7-5 0 0 0,7-7 0 0 0,4 2 0 0 0,0-3 0 0 0,-2-5 0 0 0,3-5 0 0 0,-5 0 0 0 0,1-1 0 0 0,-1-3 0 0 0,0-3 0 0 0,-2-1 0 0 0,-1-2 0 0 0,8-1 0 0 0,3-5 0 0 0,-1-2 0 0 0,7-9 0 0 0,0-2 0 0 0,-3-8 0 0 0,6-4 0 0 0,-7-7 0 0 0,0 3 0 0 0,2-3 0 0 0,-8 1 0 0 0,-9 1 0 0 0,-5 7 0 0 0,-7 3 0 0 0,-6 0 0 0 0,-5 1 0 0 0,-3-6 0 0 0,2 2 0 0 0,1-3 0 0 0,-2-7 0 0 0,0-7 0 0 0,-1 0 0 0 0,-2-2 0 0 0,0-3 0 0 0,-6 7 0 0 0,-11 1 0 0 0,-3 3 0 0 0,-9-2 0 0 0,2-3 0 0 0,-1 5 0 0 0,5 5 0 0 0,6 3 0 0 0,-4 7 0 0 0,1 3 0 0 0,-5 5 0 0 0,-5-5 0 0 0,-1 1 0 0 0,5-10 0 0 0,0 0 0 0 0,6-5 0 0 0,-4 3 0 0 0,-8 3 0 0 0,-4 1 0 0 0,0 1 0 0 0,0 5 0 0 0,2 5 0 0 0,2 7 0 0 0,-5 4 0 0 0,-4 4 0 0 0,-2 2 0 0 0,7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4315 10021 16383 0 0,'0'-10'0'0'0,"-5"-3"0"0"0,-7 0 0 0 0,-6 3 0 0 0,-9 3 0 0 0,-6 8 0 0 0,3 13 0 0 0,2 9 0 0 0,5 11 0 0 0,7 9 0 0 0,6 3 0 0 0,0-7 0 0 0,1-5 0 0 0,3-4 0 0 0,2-1 0 0 0,2-1 0 0 0,1 4 0 0 0,-4-3 0 0 0,-2 4 0 0 0,2 0 0 0 0,0 1 0 0 0,2-2 0 0 0,1 0 0 0 0,1-2 0 0 0,5 10 0 0 0,3 2 0 0 0,-1 10 0 0 0,5 5 0 0 0,4 3 0 0 0,0-4 0 0 0,-2-7 0 0 0,1-11 0 0 0,8-2 0 0 0,1-3 0 0 0,6 3 0 0 0,7 6 0 0 0,-1 0 0 0 0,-2-2 0 0 0,-7-3 0 0 0,2 2 0 0 0,1-5 0 0 0,1-9 0 0 0,0-9 0 0 0,0-6 0 0 0,0-6 0 0 0,4-3 0 0 0,12-1 0 0 0,2-2 0 0 0,9 0 0 0 0,8-4 0 0 0,-1-2 0 0 0,-7-4 0 0 0,-8 0 0 0 0,-12-8 0 0 0,-13-10 0 0 0,-10-5 0 0 0,-8-2 0 0 0,-4-9 0 0 0,2-7 0 0 0,0 1 0 0 0,0 5 0 0 0,-2 4 0 0 0,5 1 0 0 0,1-8 0 0 0,-1 0 0 0 0,-2 3 0 0 0,-1 0 0 0 0,-2-2 0 0 0,-1 3 0 0 0,-1-1 0 0 0,0-3 0 0 0,-5 8 0 0 0,-2 1 0 0 0,0-3 0 0 0,-3 7 0 0 0,-5 9 0 0 0,-5 0 0 0 0,-4-1 0 0 0,-3 5 0 0 0,3 2 0 0 0,1 4 0 0 0,-5 1 0 0 0,-4-8 0 0 0,0 2 0 0 0,-1-1 0 0 0,1 4 0 0 0,1 5 0 0 0,-4 5 0 0 0,-1 0 0 0 0,0 1 0 0 0,2 2 0 0 0,2 3 0 0 0,6-4 0 0 0,-3 1 0 0 0,0 0 0 0 0,-1 2 0 0 0,-1 2 0 0 0,1 1 0 0 0,1 1 0 0 0,-1 1 0 0 0,1 0 0 0 0,5 6 0 0 0,6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4560 6369 16383 0 0,'0'-5'0'0'0,"-10"-1"0"0"0,-8-1 0 0 0,-6 2 0 0 0,-4-8 0 0 0,-2-3 0 0 0,-5 3 0 0 0,-3 2 0 0 0,1 4 0 0 0,2 3 0 0 0,-3 2 0 0 0,-6 1 0 0 0,1 6 0 0 0,7 7 0 0 0,5 7 0 0 0,8 4 0 0 0,2 9 0 0 0,1-2 0 0 0,3 5 0 0 0,5 1 0 0 0,-1-6 0 0 0,2-3 0 0 0,3-1 0 0 0,2 0 0 0 0,3 0 0 0 0,2 6 0 0 0,-9 3 0 0 0,-3-1 0 0 0,-4 5 0 0 0,-4 5 0 0 0,2 0 0 0 0,3-2 0 0 0,5-4 0 0 0,5-3 0 0 0,-3-3 0 0 0,2 3 0 0 0,-9 1 0 0 0,-2-1 0 0 0,3-2 0 0 0,4-1 0 0 0,3-1 0 0 0,8 4 0 0 0,5 0 0 0 0,1 1 0 0 0,4 2 0 0 0,1 6 0 0 0,8 0 0 0 0,1-3 0 0 0,7 7 0 0 0,3-5 0 0 0,-2-5 0 0 0,3-9 0 0 0,6-4 0 0 0,2-7 0 0 0,4-6 0 0 0,5-5 0 0 0,9-4 0 0 0,-1-2 0 0 0,6-2 0 0 0,-4 0 0 0 0,-6-5 0 0 0,-7-2 0 0 0,-1-9 0 0 0,-9-7 0 0 0,0-4 0 0 0,-1-12 0 0 0,-6-4 0 0 0,2 0 0 0 0,-5 3 0 0 0,-5 4 0 0 0,-8 2 0 0 0,-4-1 0 0 0,-5-6 0 0 0,-2-10 0 0 0,-2-6 0 0 0,0-3 0 0 0,0-6 0 0 0,0 4 0 0 0,0 2 0 0 0,-5-3 0 0 0,0 0 0 0 0,-6 0 0 0 0,1 7 0 0 0,-9 12 0 0 0,-5 0 0 0 0,-4 2 0 0 0,-2-1 0 0 0,-5 7 0 0 0,4-1 0 0 0,-4 7 0 0 0,1 8 0 0 0,0 9 0 0 0,2 5 0 0 0,2 6 0 0 0,-5 3 0 0 0,0 1 0 0 0,-4 0 0 0 0,-1 1 0 0 0,3-1 0 0 0,-8 5 0 0 0,-1 6 0 0 0,8 6 0 0 0,0 5 0 0 0,-2-1 0 0 0,5 5 0 0 0,9 8 0 0 0,9 7 0 0 0,7 3 0 0 0,6-2 0 0 0,4-4 0 0 0,2-3 0 0 0,0-3 0 0 0,1 3 0 0 0,0 5 0 0 0,4 6 0 0 0,1-6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6211 9308 16383 0 0,'-10'0'0'0'0,"-8"0"0"0"0,-6 0 0 0 0,-4 0 0 0 0,-2 0 0 0 0,-6 0 0 0 0,-6 0 0 0 0,-2 10 0 0 0,3 3 0 0 0,2 0 0 0 0,4-3 0 0 0,7 7 0 0 0,4 5 0 0 0,6 5 0 0 0,-4-4 0 0 0,-3 6 0 0 0,-3 11 0 0 0,0 10 0 0 0,3 1 0 0 0,2 1 0 0 0,-1 2 0 0 0,5-3 0 0 0,4 5 0 0 0,6-3 0 0 0,-6-5 0 0 0,-1-2 0 0 0,4 3 0 0 0,2-3 0 0 0,4 0 0 0 0,2-2 0 0 0,3-4 0 0 0,1-3 0 0 0,0-4 0 0 0,1-2 0 0 0,4 3 0 0 0,2 6 0 0 0,5 1 0 0 0,10-1 0 0 0,1 2 0 0 0,7-1 0 0 0,2 2 0 0 0,12-6 0 0 0,3-9 0 0 0,8 0 0 0 0,-1 0 0 0 0,1 6 0 0 0,1-3 0 0 0,-4 2 0 0 0,-7-3 0 0 0,-5-8 0 0 0,-5-7 0 0 0,-3-6 0 0 0,-2-5 0 0 0,-2-2 0 0 0,0-3 0 0 0,0 0 0 0 0,0-6 0 0 0,-5-10 0 0 0,-6-9 0 0 0,-6-3 0 0 0,-5-3 0 0 0,2-1 0 0 0,-1 1 0 0 0,-2-9 0 0 0,9 2 0 0 0,1 3 0 0 0,-1 3 0 0 0,-3 2 0 0 0,-4 1 0 0 0,2-4 0 0 0,-1-6 0 0 0,-1-1 0 0 0,3 1 0 0 0,0-7 0 0 0,2-1 0 0 0,1 3 0 0 0,-4 0 0 0 0,-2 2 0 0 0,-2 3 0 0 0,-3 4 0 0 0,-1-2 0 0 0,-1-4 0 0 0,0 0 0 0 0,-1-3 0 0 0,1-3 0 0 0,-6 6 0 0 0,-6 0 0 0 0,-10 3 0 0 0,-8-2 0 0 0,-3 6 0 0 0,0 9 0 0 0,-5-2 0 0 0,3 1 0 0 0,-6-2 0 0 0,-6-10 0 0 0,-5-8 0 0 0,-4 4 0 0 0,3-1 0 0 0,6 7 0 0 0,5 10 0 0 0,11 5 0 0 0,-1 6 0 0 0,7 10 0 0 0,7 22 0 0 0,-4 12 0 0 0,2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4770 10353 16383 0 0,'0'-5'0'0'0,"-10"-6"0"0"0,-8-2 0 0 0,-6 2 0 0 0,-4 2 0 0 0,-2 3 0 0 0,-1 3 0 0 0,5 6 0 0 0,-3 3 0 0 0,3 10 0 0 0,-3 13 0 0 0,3 15 0 0 0,0 1 0 0 0,6 3 0 0 0,6-3 0 0 0,4 7 0 0 0,6-1 0 0 0,2 0 0 0 0,2 3 0 0 0,0-5 0 0 0,2 1 0 0 0,-1-4 0 0 0,4-5 0 0 0,3 1 0 0 0,3-8 0 0 0,1-3 0 0 0,-2 2 0 0 0,-3 0 0 0 0,3 0 0 0 0,-1 4 0 0 0,3 1 0 0 0,0-1 0 0 0,8 2 0 0 0,5-4 0 0 0,3 0 0 0 0,12 6 0 0 0,4-1 0 0 0,4 4 0 0 0,9-1 0 0 0,5 2 0 0 0,11 8 0 0 0,-2-5 0 0 0,2-1 0 0 0,-1-8 0 0 0,-4-11 0 0 0,2-5 0 0 0,4-7 0 0 0,3-5 0 0 0,0-6 0 0 0,0-3 0 0 0,3-1 0 0 0,-3-2 0 0 0,1-1 0 0 0,1-9 0 0 0,-7-3 0 0 0,-7-4 0 0 0,-4-9 0 0 0,-12-9 0 0 0,-15-5 0 0 0,-13-4 0 0 0,-10-9 0 0 0,-7-6 0 0 0,-4-7 0 0 0,-2-7 0 0 0,-1 4 0 0 0,0-1 0 0 0,1 7 0 0 0,0 9 0 0 0,2 4 0 0 0,-1 6 0 0 0,-4 1 0 0 0,-7-2 0 0 0,-15-8 0 0 0,-9 0 0 0 0,-12 4 0 0 0,-14 6 0 0 0,0 1 0 0 0,-1-8 0 0 0,7 1 0 0 0,7-2 0 0 0,7-1 0 0 0,1 3 0 0 0,8 0 0 0 0,4 9 0 0 0,7 1 0 0 0,2 8 0 0 0,5 4 0 0 0,0 2 0 0 0,-7 0 0 0 0,-10 5 0 0 0,-5 6 0 0 0,0-4 0 0 0,-5 1 0 0 0,1 3 0 0 0,-3 5 0 0 0,-9 3 0 0 0,-4 4 0 0 0,1 1 0 0 0,-14 7 0 0 0,0 8 0 0 0,-7 5 0 0 0,3 1 0 0 0,6-4 0 0 0,-2 6 0 0 0,8 5 0 0 0,8 2 0 0 0,4-4 0 0 0,5 0 0 0 0,6 5 0 0 0,9 8 0 0 0,10 7 0 0 0,8 1 0 0 0,11-2 0 0 0,6-3 0 0 0,12-9 0 0 0,3-10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14992 5309 16383 0 0,'-4'0'0'0'0,"-12"0"0"0"0,-6 0 0 0 0,-6 0 0 0 0,-1 0 0 0 0,-1 0 0 0 0,0 0 0 0 0,-4 0 0 0 0,-6 0 0 0 0,0 0 0 0 0,2 0 0 0 0,-2 10 0 0 0,-3 2 0 0 0,0 0 0 0 0,0 2 0 0 0,-8-2 0 0 0,0 8 0 0 0,5-1 0 0 0,1 6 0 0 0,3-1 0 0 0,4 0 0 0 0,-5 4 0 0 0,0-1 0 0 0,-2-6 0 0 0,7 3 0 0 0,0 1 0 0 0,7 7 0 0 0,9 2 0 0 0,8-1 0 0 0,6 4 0 0 0,5 1 0 0 0,3 2 0 0 0,1 4 0 0 0,0 8 0 0 0,1 5 0 0 0,-1 6 0 0 0,0-3 0 0 0,0-6 0 0 0,-1 0 0 0 0,10-8 0 0 0,2-8 0 0 0,9-5 0 0 0,14 0 0 0 0,2 0 0 0 0,-1-1 0 0 0,2-7 0 0 0,5-2 0 0 0,-2-5 0 0 0,3 3 0 0 0,-7 3 0 0 0,0-3 0 0 0,-2-4 0 0 0,-2-6 0 0 0,-3-5 0 0 0,-1 2 0 0 0,4-1 0 0 0,5-1 0 0 0,1-2 0 0 0,-2-2 0 0 0,7-1 0 0 0,0-1 0 0 0,-2 0 0 0 0,-4 0 0 0 0,-4 0 0 0 0,-2-1 0 0 0,1 1 0 0 0,5-5 0 0 0,1-1 0 0 0,7 0 0 0 0,1 1 0 0 0,-8-7 0 0 0,-11-7 0 0 0,-4 0 0 0 0,-3-1 0 0 0,0-2 0 0 0,5-7 0 0 0,-1-7 0 0 0,-5-3 0 0 0,-6 2 0 0 0,-5 1 0 0 0,-5 4 0 0 0,-2 1 0 0 0,-2-3 0 0 0,-1 0 0 0 0,0-3 0 0 0,0-1 0 0 0,0-2 0 0 0,0-5 0 0 0,1 2 0 0 0,0 3 0 0 0,0 4 0 0 0,0-1 0 0 0,0-4 0 0 0,0 1 0 0 0,0 2 0 0 0,0 3 0 0 0,-5-1 0 0 0,-1-4 0 0 0,-4-5 0 0 0,-1 1 0 0 0,-3 8 0 0 0,1 1 0 0 0,3 1 0 0 0,-2 7 0 0 0,-8 8 0 0 0,-10 8 0 0 0,-13 0 0 0 0,-9 2 0 0 0,-5-6 0 0 0,3-1 0 0 0,6 3 0 0 0,6-2 0 0 0,11 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18784 10798 16383 0 0,'-10'0'0'0'0,"-13"0"0"0"0,-7 0 0 0 0,-3 0 0 0 0,-2 0 0 0 0,6 9 0 0 0,-2 9 0 0 0,-1 6 0 0 0,1 3 0 0 0,5 8 0 0 0,2-3 0 0 0,5 3 0 0 0,2 0 0 0 0,2 0 0 0 0,5-2 0 0 0,4-1 0 0 0,8-2 0 0 0,3 4 0 0 0,1 6 0 0 0,9 1 0 0 0,2-1 0 0 0,-1-3 0 0 0,-5 2 0 0 0,7 4 0 0 0,5-1 0 0 0,3-6 0 0 0,-3-6 0 0 0,0-7 0 0 0,0-8 0 0 0,-3-1 0 0 0,0 6 0 0 0,11 0 0 0 0,9 6 0 0 0,9-1 0 0 0,0 0 0 0 0,-3 1 0 0 0,0-5 0 0 0,-3 5 0 0 0,2 2 0 0 0,2-3 0 0 0,3-7 0 0 0,7-5 0 0 0,10-6 0 0 0,2-3 0 0 0,-1-4 0 0 0,3 0 0 0 0,-1-1 0 0 0,-12-5 0 0 0,-12-7 0 0 0,-8 0 0 0 0,-11-8 0 0 0,-5-1 0 0 0,-1 4 0 0 0,0-6 0 0 0,-3-2 0 0 0,-5-2 0 0 0,-4-2 0 0 0,-5-5 0 0 0,-6-6 0 0 0,-4-1 0 0 0,-6 1 0 0 0,0 4 0 0 0,1 2 0 0 0,-6-2 0 0 0,-2 0 0 0 0,4-3 0 0 0,-1-4 0 0 0,2-1 0 0 0,4-1 0 0 0,-2-3 0 0 0,1 2 0 0 0,-1 9 0 0 0,-10 6 0 0 0,0 4 0 0 0,3-3 0 0 0,-5 3 0 0 0,-3-3 0 0 0,-1 4 0 0 0,-7 2 0 0 0,-2 4 0 0 0,-3 7 0 0 0,-1 5 0 0 0,1-1 0 0 0,4 2 0 0 0,-2 2 0 0 0,-5 2 0 0 0,-4 2 0 0 0,-9 0 0 0 0,-5 2 0 0 0,3 0 0 0 0,7 1 0 0 0,2-1 0 0 0,0 0 0 0 0,3 1 0 0 0,10 4 0 0 0,6 1 0 0 0,3 1 0 0 0,1 2 0 0 0,-28 11 0 0 0,-40 1 0 0 0,-4-2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24395 10007 16383 0 0,'-5'0'0'0'0,"-6"0"0"0"0,-5 0 0 0 0,-5 0 0 0 0,-9 0 0 0 0,-12 0 0 0 0,-13 4 0 0 0,-25 7 0 0 0,-8 1 0 0 0,-17 8 0 0 0,-18 5 0 0 0,2 7 0 0 0,4-1 0 0 0,12-2 0 0 0,20-5 0 0 0,19-8 0 0 0,21-1 0 0 0,14-3 0 0 0,12 1 0 0 0,4-2 0 0 0,1 6 0 0 0,-7 5 0 0 0,-14 9 0 0 0,-10 7 0 0 0,-1 2 0 0 0,-4 4 0 0 0,-1 8 0 0 0,3-5 0 0 0,5-1 0 0 0,5-4 0 0 0,10-4 0 0 0,8 5 0 0 0,9 9 0 0 0,6 5 0 0 0,3 2 0 0 0,3 5 0 0 0,0-4 0 0 0,1-3 0 0 0,0 3 0 0 0,-1 0 0 0 0,9-5 0 0 0,3-3 0 0 0,-1-1 0 0 0,2-5 0 0 0,8 4 0 0 0,10-2 0 0 0,3 5 0 0 0,6 2 0 0 0,0 2 0 0 0,7-1 0 0 0,0-4 0 0 0,-4 2 0 0 0,0-7 0 0 0,2-8 0 0 0,-7-6 0 0 0,-5-8 0 0 0,0-4 0 0 0,-1-5 0 0 0,-5-2 0 0 0,5 3 0 0 0,3 7 0 0 0,8-1 0 0 0,6 10 0 0 0,9 4 0 0 0,8 0 0 0 0,1-1 0 0 0,0-8 0 0 0,-9-7 0 0 0,-9-8 0 0 0,-8-7 0 0 0,-7-3 0 0 0,-5-3 0 0 0,2-1 0 0 0,0-1 0 0 0,0 1 0 0 0,2-10 0 0 0,6-6 0 0 0,0-2 0 0 0,-2-1 0 0 0,-7-2 0 0 0,-9-7 0 0 0,-4 2 0 0 0,-5-4 0 0 0,5-1 0 0 0,4 0 0 0 0,-2 1 0 0 0,-5-4 0 0 0,-4 0 0 0 0,5-8 0 0 0,0-1 0 0 0,-4 2 0 0 0,-2 3 0 0 0,-4 4 0 0 0,-3-5 0 0 0,-2-2 0 0 0,4 3 0 0 0,1 2 0 0 0,-1 0 0 0 0,-1-5 0 0 0,-1-3 0 0 0,-2-8 0 0 0,0-10 0 0 0,0-2 0 0 0,-6-5 0 0 0,-1-8 0 0 0,-10 4 0 0 0,-1-8 0 0 0,-3 5 0 0 0,2 11 0 0 0,5 12 0 0 0,-1 11 0 0 0,2 7 0 0 0,3 2 0 0 0,-1 6 0 0 0,1-2 0 0 0,-8 5 0 0 0,-4-3 0 0 0,-5 4 0 0 0,-1-9 0 0 0,3-7 0 0 0,-4-2 0 0 0,0 2 0 0 0,-11-6 0 0 0,-3 4 0 0 0,6 1 0 0 0,0 7 0 0 0,1 9 0 0 0,-2 9 0 0 0,0 7 0 0 0,-3 6 0 0 0,1 2 0 0 0,-2 2 0 0 0,-4 1 0 0 0,2 0 0 0 0,-6-1 0 0 0,-4 0 0 0 0,-11 0 0 0 0,0 0 0 0 0,3-1 0 0 0,1 0 0 0 0,7 0 0 0 0,3 4 0 0 0,1 7 0 0 0,5 1 0 0 0,4 3 0 0 0,5 4 0 0 0,3-2 0 0 0,3 2 0 0 0,-3 1 0 0 0,0-2 0 0 0,-14 5 0 0 0,1-2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9202 9480 16383 0 0,'-4'0'0'0'0,"-7"0"0"0"0,-6 0 0 0 0,-9 0 0 0 0,-9 0 0 0 0,1 9 0 0 0,-3 8 0 0 0,5 5 0 0 0,3 5 0 0 0,7 1 0 0 0,-3 0 0 0 0,4 6 0 0 0,5 1 0 0 0,5-1 0 0 0,-5-1 0 0 0,1 2 0 0 0,2 5 0 0 0,4 10 0 0 0,4 0 0 0 0,-3-3 0 0 0,1 0 0 0 0,1-5 0 0 0,1-3 0 0 0,3 0 0 0 0,0 2 0 0 0,2 5 0 0 0,0-2 0 0 0,9-4 0 0 0,4-3 0 0 0,-1-4 0 0 0,-3-3 0 0 0,-2 2 0 0 0,-2 6 0 0 0,-3 1 0 0 0,8-2 0 0 0,2-3 0 0 0,4-2 0 0 0,4-7 0 0 0,-2-2 0 0 0,1-6 0 0 0,-3-1 0 0 0,1 1 0 0 0,1 3 0 0 0,8 2 0 0 0,13 7 0 0 0,4 3 0 0 0,0 1 0 0 0,6-6 0 0 0,-1-2 0 0 0,-3-6 0 0 0,-5-6 0 0 0,-5-5 0 0 0,-4-4 0 0 0,3-2 0 0 0,-1-3 0 0 0,-1 0 0 0 0,-1 0 0 0 0,8 0 0 0 0,2-4 0 0 0,-2-2 0 0 0,-2 1 0 0 0,-8-4 0 0 0,-9-4 0 0 0,-7-5 0 0 0,-7-8 0 0 0,-4-8 0 0 0,-2-13 0 0 0,-1-3 0 0 0,-1-1 0 0 0,1-2 0 0 0,-1 0 0 0 0,2-6 0 0 0,-1-1 0 0 0,1 5 0 0 0,4 8 0 0 0,2 6 0 0 0,0 7 0 0 0,-1 4 0 0 0,-2-1 0 0 0,0-5 0 0 0,-2-1 0 0 0,-1 2 0 0 0,-4 2 0 0 0,-3-3 0 0 0,1-3 0 0 0,1 0 0 0 0,2 2 0 0 0,0 3 0 0 0,2 2 0 0 0,-9 4 0 0 0,-6-9 0 0 0,-11-11 0 0 0,-10-6 0 0 0,-3 1 0 0 0,-3 6 0 0 0,4 1 0 0 0,5 9 0 0 0,4 10 0 0 0,2 2 0 0 0,-3 5 0 0 0,3 1 0 0 0,-3 4 0 0 0,-4-5 0 0 0,-7 2 0 0 0,-5-5 0 0 0,6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9122 11128 16383 0 0,'-5'0'0'0'0,"-10"0"0"0"0,-13 0 0 0 0,-5 0 0 0 0,-2 0 0 0 0,0 0 0 0 0,2 0 0 0 0,1 0 0 0 0,-2 0 0 0 0,-1 5 0 0 0,2 1 0 0 0,-4 0 0 0 0,5 3 0 0 0,-1 1 0 0 0,0 2 0 0 0,-3 0 0 0 0,-5 3 0 0 0,-5 7 0 0 0,1 5 0 0 0,-1 7 0 0 0,2-2 0 0 0,5-7 0 0 0,8 2 0 0 0,10 1 0 0 0,4 0 0 0 0,5 0 0 0 0,-1 4 0 0 0,-2 7 0 0 0,-3 5 0 0 0,-4-5 0 0 0,3 1 0 0 0,4-2 0 0 0,4-4 0 0 0,-4-2 0 0 0,-1 3 0 0 0,4 4 0 0 0,2 5 0 0 0,4 0 0 0 0,3 1 0 0 0,6-2 0 0 0,3-4 0 0 0,1-4 0 0 0,3-8 0 0 0,0-4 0 0 0,3-1 0 0 0,-1 5 0 0 0,3-3 0 0 0,7-4 0 0 0,1 2 0 0 0,-5 4 0 0 0,5 0 0 0 0,3-3 0 0 0,-3-1 0 0 0,-1-5 0 0 0,0 5 0 0 0,6-2 0 0 0,3-4 0 0 0,1 4 0 0 0,-1-1 0 0 0,-1 1 0 0 0,4-4 0 0 0,5-3 0 0 0,1-5 0 0 0,-2-3 0 0 0,6-3 0 0 0,1-2 0 0 0,-3 0 0 0 0,-4-1 0 0 0,-4 0 0 0 0,-3 0 0 0 0,-2 1 0 0 0,-2 0 0 0 0,4-1 0 0 0,2 1 0 0 0,8 0 0 0 0,3 0 0 0 0,-2 0 0 0 0,-4-9 0 0 0,1-3 0 0 0,4 0 0 0 0,-7-2 0 0 0,-3 1 0 0 0,-9-1 0 0 0,2-4 0 0 0,5-7 0 0 0,-2-5 0 0 0,2-1 0 0 0,-3-1 0 0 0,-7 2 0 0 0,-6 0 0 0 0,-7-4 0 0 0,-4-5 0 0 0,6 0 0 0 0,2-4 0 0 0,-1-2 0 0 0,-3-9 0 0 0,-3-4 0 0 0,-2 4 0 0 0,-1 1 0 0 0,-6 1 0 0 0,-2 0 0 0 0,-10 4 0 0 0,-6 5 0 0 0,-9 6 0 0 0,1 0 0 0 0,6 1 0 0 0,-3 3 0 0 0,4-3 0 0 0,0 5 0 0 0,5 3 0 0 0,1 7 0 0 0,-2 6 0 0 0,-2 6 0 0 0,-2 5 0 0 0,-6 2 0 0 0,1-2 0 0 0,-3-1 0 0 0,-1 1 0 0 0,0 0 0 0 0,1-3 0 0 0,1 0 0 0 0,1 0 0 0 0,-3-7 0 0 0,-2-2 0 0 0,1 3 0 0 0,-3 2 0 0 0,4-5 0 0 0,8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13641 11298 16383 0 0,'-10'0'0'0'0,"-8"0"0"0"0,-6 0 0 0 0,-3 0 0 0 0,-3 0 0 0 0,0 5 0 0 0,-1 1 0 0 0,1 0 0 0 0,0-1 0 0 0,1-1 0 0 0,5 8 0 0 0,6 7 0 0 0,7 5 0 0 0,5 3 0 0 0,3 3 0 0 0,3 0 0 0 0,1 0 0 0 0,0 0 0 0 0,0 5 0 0 0,1 5 0 0 0,-2 2 0 0 0,1 3 0 0 0,-1-2 0 0 0,0-2 0 0 0,0-4 0 0 0,10-4 0 0 0,3 4 0 0 0,-1 3 0 0 0,8-3 0 0 0,0-5 0 0 0,1-1 0 0 0,3-7 0 0 0,-4-3 0 0 0,1-4 0 0 0,-4-1 0 0 0,5-3 0 0 0,-1 2 0 0 0,5-3 0 0 0,3 7 0 0 0,2 0 0 0 0,1-3 0 0 0,-6 1 0 0 0,3-3 0 0 0,1-4 0 0 0,0-13 0 0 0,1-11 0 0 0,-6-8 0 0 0,-7-5 0 0 0,-1 2 0 0 0,-4 1 0 0 0,-4-2 0 0 0,-4-4 0 0 0,-2-8 0 0 0,7-3 0 0 0,3 2 0 0 0,-1 2 0 0 0,2-2 0 0 0,-1-5 0 0 0,-3-3 0 0 0,-3 0 0 0 0,-3 4 0 0 0,-2 4 0 0 0,-1 4 0 0 0,-11 3 0 0 0,-4-3 0 0 0,-4 0 0 0 0,-3 6 0 0 0,-4 2 0 0 0,-3 7 0 0 0,0 1 0 0 0,-6 4 0 0 0,3 0 0 0 0,-3-2 0 0 0,-1 1 0 0 0,1 4 0 0 0,2 3 0 0 0,1 4 0 0 0,5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11152 9610 16383 0 0,'-4'0'0'0'0,"-7"0"0"0"0,-6 0 0 0 0,1-9 0 0 0,-3-4 0 0 0,-2 2 0 0 0,-2 1 0 0 0,-6 4 0 0 0,1-3 0 0 0,-4 0 0 0 0,0 3 0 0 0,0-8 0 0 0,-4-1 0 0 0,-4 1 0 0 0,3 9 0 0 0,5 4 0 0 0,7 8 0 0 0,8 6 0 0 0,7 7 0 0 0,5 4 0 0 0,3 2 0 0 0,2 6 0 0 0,2 8 0 0 0,-1 0 0 0 0,1-1 0 0 0,-10-7 0 0 0,-4-5 0 0 0,1-2 0 0 0,2-1 0 0 0,2 5 0 0 0,3 1 0 0 0,2 2 0 0 0,1 3 0 0 0,0 6 0 0 0,2 0 0 0 0,-1 2 0 0 0,1 4 0 0 0,-1 2 0 0 0,1-2 0 0 0,3-9 0 0 0,3-7 0 0 0,3-8 0 0 0,1-3 0 0 0,3 3 0 0 0,3-1 0 0 0,4-5 0 0 0,3-5 0 0 0,7 4 0 0 0,2 0 0 0 0,0-3 0 0 0,0-4 0 0 0,-2-3 0 0 0,-1-3 0 0 0,-2-2 0 0 0,0 0 0 0 0,4-2 0 0 0,10-13 0 0 0,-1-10 0 0 0,-9-5 0 0 0,1-7 0 0 0,-2 3 0 0 0,-5-2 0 0 0,-8-1 0 0 0,-2 7 0 0 0,-4 4 0 0 0,-3 1 0 0 0,-4-5 0 0 0,2-6 0 0 0,-1-2 0 0 0,0-4 0 0 0,-2-4 0 0 0,8 0 0 0 0,1 4 0 0 0,0 5 0 0 0,-8-7 0 0 0,-10 1 0 0 0,-12-3 0 0 0,-4-2 0 0 0,-7 6 0 0 0,-4 11 0 0 0,-1 10 0 0 0,1 8 0 0 0,0 7 0 0 0,2 4 0 0 0,-3 2 0 0 0,-6-9 0 0 0,0-2 0 0 0,1-4 0 0 0,3-1 0 0 0,3 4 0 0 0,2 2 0 0 0,-3 4 0 0 0,-6 2 0 0 0,5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9624 7828 16383 0 0,'-5'0'0'0'0,"-6"0"0"0"0,-7 0 0 0 0,-9 0 0 0 0,-11 0 0 0 0,-7 0 0 0 0,-2 0 0 0 0,2 0 0 0 0,5 5 0 0 0,-2 11 0 0 0,-7 13 0 0 0,-6 6 0 0 0,7 7 0 0 0,-3 1 0 0 0,-3-2 0 0 0,8-3 0 0 0,12-3 0 0 0,12-2 0 0 0,9 2 0 0 0,7 5 0 0 0,-5 1 0 0 0,-1-1 0 0 0,2-4 0 0 0,2 3 0 0 0,3 4 0 0 0,2-1 0 0 0,2 3 0 0 0,1 3 0 0 0,0 8 0 0 0,0 0 0 0 0,6-5 0 0 0,1-2 0 0 0,-1 1 0 0 0,-1-4 0 0 0,9-4 0 0 0,6-4 0 0 0,5-5 0 0 0,-2-2 0 0 0,0 3 0 0 0,6-4 0 0 0,-2 2 0 0 0,-1 1 0 0 0,0-5 0 0 0,-4-3 0 0 0,-1-6 0 0 0,0 0 0 0 0,2-4 0 0 0,-3 5 0 0 0,5-1 0 0 0,8 6 0 0 0,3-1 0 0 0,0 1 0 0 0,-1-5 0 0 0,3-5 0 0 0,6-1 0 0 0,-1-2 0 0 0,-3 6 0 0 0,-2 0 0 0 0,1-3 0 0 0,-6-9 0 0 0,6-5 0 0 0,7-13 0 0 0,9-9 0 0 0,5-15 0 0 0,8-3 0 0 0,-9 2 0 0 0,-3 2 0 0 0,-13-4 0 0 0,-3 1 0 0 0,-3 2 0 0 0,-9-8 0 0 0,-9-1 0 0 0,-2 3 0 0 0,-4-7 0 0 0,-5 0 0 0 0,-4 4 0 0 0,-2-5 0 0 0,-1-4 0 0 0,-2-3 0 0 0,1 0 0 0 0,-1 3 0 0 0,0 7 0 0 0,1 6 0 0 0,-1 1 0 0 0,1-3 0 0 0,-5-9 0 0 0,-6-10 0 0 0,-2 1 0 0 0,2 6 0 0 0,2 2 0 0 0,4 1 0 0 0,-8 4 0 0 0,-2 5 0 0 0,-7 6 0 0 0,-6 4 0 0 0,-7 2 0 0 0,-8-3 0 0 0,-1 0 0 0 0,2 5 0 0 0,3 8 0 0 0,9 2 0 0 0,4 5 0 0 0,1 0 0 0 0,-4 2 0 0 0,-7 3 0 0 0,-2 3 0 0 0,5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7473 10947 16383 0 0,'-5'0'0'0'0,"-6"0"0"0"0,-7 0 0 0 0,-10 0 0 0 0,-10 0 0 0 0,-13 5 0 0 0,2 6 0 0 0,-1 2 0 0 0,4 8 0 0 0,4 6 0 0 0,0 3 0 0 0,1 1 0 0 0,4 0 0 0 0,3-4 0 0 0,1-3 0 0 0,8 5 0 0 0,2-3 0 0 0,6 5 0 0 0,-5 1 0 0 0,2 0 0 0 0,4 1 0 0 0,5-2 0 0 0,4 0 0 0 0,3-1 0 0 0,3 4 0 0 0,1 2 0 0 0,1 9 0 0 0,0 2 0 0 0,0-2 0 0 0,-1 1 0 0 0,1 7 0 0 0,-1 6 0 0 0,0 1 0 0 0,0 6 0 0 0,0 1 0 0 0,0 0 0 0 0,10-7 0 0 0,3-4 0 0 0,5-12 0 0 0,-2-7 0 0 0,3-6 0 0 0,2-8 0 0 0,2-4 0 0 0,3-3 0 0 0,7-6 0 0 0,-3 1 0 0 0,-6 3 0 0 0,3-1 0 0 0,1-2 0 0 0,1-3 0 0 0,11-3 0 0 0,-2 2 0 0 0,8 1 0 0 0,0-2 0 0 0,-2-1 0 0 0,-4 3 0 0 0,-3 0 0 0 0,-4-1 0 0 0,-2-7 0 0 0,3-8 0 0 0,-4-18 0 0 0,-2-14 0 0 0,-1 0 0 0 0,-5-9 0 0 0,-1-5 0 0 0,5 2 0 0 0,4 4 0 0 0,-4-4 0 0 0,-1 6 0 0 0,-5-3 0 0 0,-1 6 0 0 0,-3 1 0 0 0,-5 3 0 0 0,-4 2 0 0 0,6 4 0 0 0,2-4 0 0 0,-3 1 0 0 0,-2 1 0 0 0,-4 1 0 0 0,-2-8 0 0 0,-3-2 0 0 0,0 2 0 0 0,-1 3 0 0 0,-1-2 0 0 0,0-4 0 0 0,1 2 0 0 0,-1 2 0 0 0,1 3 0 0 0,0 4 0 0 0,0 2 0 0 0,-5 2 0 0 0,-6 1 0 0 0,-7 5 0 0 0,-5 3 0 0 0,-3-1 0 0 0,-3 3 0 0 0,-6 6 0 0 0,-6-6 0 0 0,-2-4 0 0 0,-4 2 0 0 0,-7 4 0 0 0,-6-4 0 0 0,-2 0 0 0 0,0 5 0 0 0,5 5 0 0 0,8 4 0 0 0,7 3 0 0 0,6 3 0 0 0,-2 1 0 0 0,7 10 0 0 0,8 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490969-77F4-462E-6F8C-0C1C8039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1790106"/>
            <a:ext cx="6846276" cy="3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0FD662-E71E-5BEE-4F4F-0FCCB25C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224815"/>
            <a:ext cx="8262814" cy="4398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9C043E-2C1D-EDB6-A54D-38528A70E329}"/>
                  </a:ext>
                </a:extLst>
              </p14:cNvPr>
              <p14:cNvContentPartPr/>
              <p14:nvPr/>
            </p14:nvContentPartPr>
            <p14:xfrm>
              <a:off x="2048550" y="5038481"/>
              <a:ext cx="542925" cy="4953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9C043E-2C1D-EDB6-A54D-38528A70E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416" y="5020652"/>
                <a:ext cx="578830" cy="5306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70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905DD8E-538E-177C-8D95-C7BB6826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96" y="148070"/>
            <a:ext cx="3462782" cy="65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1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905DD8E-538E-177C-8D95-C7BB6826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96" y="148070"/>
            <a:ext cx="3462782" cy="6562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144A1E-4DC0-1565-F8BE-C09088256C3E}"/>
                  </a:ext>
                </a:extLst>
              </p14:cNvPr>
              <p14:cNvContentPartPr/>
              <p14:nvPr/>
            </p14:nvContentPartPr>
            <p14:xfrm>
              <a:off x="4356205" y="5393210"/>
              <a:ext cx="238124" cy="3333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144A1E-4DC0-1565-F8BE-C09088256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355" y="5375758"/>
                <a:ext cx="273468" cy="368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6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95389E0-15E3-1FDD-1CCF-95B6D09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92" y="852318"/>
            <a:ext cx="6113584" cy="51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95389E0-15E3-1FDD-1CCF-95B6D09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92" y="852318"/>
            <a:ext cx="6113584" cy="5143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6E7DEF-AC3D-71FC-520E-A4FE02F63D12}"/>
                  </a:ext>
                </a:extLst>
              </p14:cNvPr>
              <p14:cNvContentPartPr/>
              <p14:nvPr/>
            </p14:nvContentPartPr>
            <p14:xfrm>
              <a:off x="3210820" y="4281519"/>
              <a:ext cx="257175" cy="3619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6E7DEF-AC3D-71FC-520E-A4FE02F63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2985" y="4263312"/>
                <a:ext cx="292488" cy="39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88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F96F324-D8E9-FD1E-C35B-E50CA59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9" y="1561010"/>
            <a:ext cx="7941501" cy="37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4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F96F324-D8E9-FD1E-C35B-E50CA59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9" y="1561010"/>
            <a:ext cx="7941501" cy="37359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79C089-8192-0E1F-9D6D-116A59F827D5}"/>
                  </a:ext>
                </a:extLst>
              </p14:cNvPr>
              <p14:cNvContentPartPr/>
              <p14:nvPr/>
            </p14:nvContentPartPr>
            <p14:xfrm>
              <a:off x="2195061" y="3662819"/>
              <a:ext cx="495300" cy="6191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79C089-8192-0E1F-9D6D-116A59F82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7474" y="3645313"/>
                <a:ext cx="530832" cy="654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61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2F8633B-6DDA-82F1-1F00-F73BC12D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84" y="1082435"/>
            <a:ext cx="9477632" cy="46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2F8633B-6DDA-82F1-1F00-F73BC12D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84" y="1082435"/>
            <a:ext cx="9477632" cy="46931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904B2E-535B-2368-2530-18FB9BED9013}"/>
                  </a:ext>
                </a:extLst>
              </p14:cNvPr>
              <p14:cNvContentPartPr/>
              <p14:nvPr/>
            </p14:nvContentPartPr>
            <p14:xfrm>
              <a:off x="3210897" y="5238576"/>
              <a:ext cx="390525" cy="5619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904B2E-535B-2368-2530-18FB9BED9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2834" y="5220936"/>
                <a:ext cx="426290" cy="5976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05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27B2A2-DAFC-F28C-5261-EF0C4C7C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1430665"/>
            <a:ext cx="8018584" cy="39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490969-77F4-462E-6F8C-0C1C8039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1790106"/>
            <a:ext cx="6846276" cy="3268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3684D4-B217-7AF1-B5AD-9C81A6DE75CB}"/>
                  </a:ext>
                </a:extLst>
              </p14:cNvPr>
              <p14:cNvContentPartPr/>
              <p14:nvPr/>
            </p14:nvContentPartPr>
            <p14:xfrm>
              <a:off x="2761780" y="2625480"/>
              <a:ext cx="400050" cy="6191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3684D4-B217-7AF1-B5AD-9C81A6DE7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278" y="2607440"/>
                <a:ext cx="435412" cy="654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00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27B2A2-DAFC-F28C-5261-EF0C4C7C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1430665"/>
            <a:ext cx="8018584" cy="3996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CE8186-FB05-EB1D-C4A9-09689C97CB9B}"/>
                  </a:ext>
                </a:extLst>
              </p14:cNvPr>
              <p14:cNvContentPartPr/>
              <p14:nvPr/>
            </p14:nvContentPartPr>
            <p14:xfrm>
              <a:off x="7225042" y="4960326"/>
              <a:ext cx="400050" cy="4476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CE8186-FB05-EB1D-C4A9-09689C97CB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555" y="4942419"/>
                <a:ext cx="435380" cy="4831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36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545FA3C-07D3-012E-524C-507B4180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32" y="638347"/>
            <a:ext cx="5311035" cy="56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3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545FA3C-07D3-012E-524C-507B4180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32" y="638347"/>
            <a:ext cx="5311035" cy="5628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6B7210-8D3D-575D-BF77-5DEBDD61A0FC}"/>
                  </a:ext>
                </a:extLst>
              </p14:cNvPr>
              <p14:cNvContentPartPr/>
              <p14:nvPr/>
            </p14:nvContentPartPr>
            <p14:xfrm>
              <a:off x="3472888" y="5884392"/>
              <a:ext cx="438150" cy="4667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6B7210-8D3D-575D-BF77-5DEBDD61A0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4902" y="5866274"/>
                <a:ext cx="473763" cy="502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57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92BF02-8522-539B-3EEF-C797F7D6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24" y="1422876"/>
            <a:ext cx="7510848" cy="4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92BF02-8522-539B-3EEF-C797F7D6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24" y="1422876"/>
            <a:ext cx="7510848" cy="40122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ABC6AD-CD52-7C74-56EC-0784D3334FB9}"/>
                  </a:ext>
                </a:extLst>
              </p14:cNvPr>
              <p14:cNvContentPartPr/>
              <p14:nvPr/>
            </p14:nvContentPartPr>
            <p14:xfrm>
              <a:off x="2401261" y="3347753"/>
              <a:ext cx="447674" cy="4667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ABC6AD-CD52-7C74-56EC-0784D333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485" y="3329898"/>
                <a:ext cx="483589" cy="502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472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734D74-B4DC-9BD5-A2A9-77FB9A5F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29" y="829994"/>
            <a:ext cx="8442542" cy="51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734D74-B4DC-9BD5-A2A9-77FB9A5F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29" y="829994"/>
            <a:ext cx="8442542" cy="5198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BC5136-043D-2C6E-218A-ABF58373F38B}"/>
                  </a:ext>
                </a:extLst>
              </p14:cNvPr>
              <p14:cNvContentPartPr/>
              <p14:nvPr/>
            </p14:nvContentPartPr>
            <p14:xfrm>
              <a:off x="7925374" y="4737490"/>
              <a:ext cx="714375" cy="7239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BC5136-043D-2C6E-218A-ABF58373F3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7695" y="4719851"/>
                <a:ext cx="750094" cy="759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41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9A03C7D0-A996-6203-F110-0A3D5F7B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0" y="118997"/>
            <a:ext cx="4387261" cy="6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9A03C7D0-A996-6203-F110-0A3D5F7B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0" y="118997"/>
            <a:ext cx="4387261" cy="6620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9BF280-DC04-8BA2-2F52-0C47774DFF0C}"/>
                  </a:ext>
                </a:extLst>
              </p14:cNvPr>
              <p14:cNvContentPartPr/>
              <p14:nvPr/>
            </p14:nvContentPartPr>
            <p14:xfrm>
              <a:off x="3869779" y="6183847"/>
              <a:ext cx="276224" cy="2952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9BF280-DC04-8BA2-2F52-0C47774DFF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1654" y="6166457"/>
                <a:ext cx="312111" cy="3304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0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A1B47B9C-406E-5098-9AEC-FB8F4667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43" y="1402278"/>
            <a:ext cx="8406713" cy="40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90D1F45-D7F2-8A42-82FE-248A7AD9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15" y="820649"/>
            <a:ext cx="6943969" cy="52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9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A1B47B9C-406E-5098-9AEC-FB8F4667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43" y="1402278"/>
            <a:ext cx="8406713" cy="40431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A48D95-C1A0-BDA7-C262-CA5AF459729B}"/>
                  </a:ext>
                </a:extLst>
              </p14:cNvPr>
              <p14:cNvContentPartPr/>
              <p14:nvPr/>
            </p14:nvContentPartPr>
            <p14:xfrm>
              <a:off x="1966359" y="4907257"/>
              <a:ext cx="447674" cy="4953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A48D95-C1A0-BDA7-C262-CA5AF4597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8669" y="4889696"/>
                <a:ext cx="483416" cy="5307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29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33E864-23B3-48C8-2581-3B10798A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39" y="1012831"/>
            <a:ext cx="8828761" cy="48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33E864-23B3-48C8-2581-3B10798A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39" y="1012831"/>
            <a:ext cx="8828761" cy="4821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F37426-FD69-28DE-EEFC-E995028BDB6F}"/>
                  </a:ext>
                </a:extLst>
              </p14:cNvPr>
              <p14:cNvContentPartPr/>
              <p14:nvPr/>
            </p14:nvContentPartPr>
            <p14:xfrm>
              <a:off x="1855109" y="4772228"/>
              <a:ext cx="361950" cy="4953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F37426-FD69-28DE-EEFC-E995028BD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7687" y="4754098"/>
                <a:ext cx="397149" cy="5311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930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C96D30-54DF-CECE-7598-E7205CEA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56" y="961017"/>
            <a:ext cx="9308926" cy="49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C96D30-54DF-CECE-7598-E7205CEA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56" y="961017"/>
            <a:ext cx="9308926" cy="4935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019ECD-A013-529F-E1AD-A9E5FAACDD4D}"/>
                  </a:ext>
                </a:extLst>
              </p14:cNvPr>
              <p14:cNvContentPartPr/>
              <p14:nvPr/>
            </p14:nvContentPartPr>
            <p14:xfrm>
              <a:off x="1721044" y="2952976"/>
              <a:ext cx="342900" cy="5048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019ECD-A013-529F-E1AD-A9E5FAACD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542" y="2934972"/>
                <a:ext cx="378262" cy="5404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843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5B9825-261C-6EC8-81C3-44CB2ECC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8" y="881548"/>
            <a:ext cx="7304760" cy="50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26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5B9825-261C-6EC8-81C3-44CB2ECC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8" y="881548"/>
            <a:ext cx="7304760" cy="5084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9D82D-C5DC-43F4-A2B2-DADA545A2AEB}"/>
                  </a:ext>
                </a:extLst>
              </p14:cNvPr>
              <p14:cNvContentPartPr/>
              <p14:nvPr/>
            </p14:nvContentPartPr>
            <p14:xfrm>
              <a:off x="2574561" y="4407927"/>
              <a:ext cx="371475" cy="5905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9D82D-C5DC-43F4-A2B2-DADA545A2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733" y="4390053"/>
                <a:ext cx="407495" cy="6259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279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7612C3-6056-CE88-F930-610E8FCE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1" y="1005107"/>
            <a:ext cx="8223336" cy="48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1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7612C3-6056-CE88-F930-610E8FCE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1" y="1005107"/>
            <a:ext cx="8223336" cy="4847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EEE83-096B-9D2D-5B45-DA92258F1C48}"/>
                  </a:ext>
                </a:extLst>
              </p14:cNvPr>
              <p14:cNvContentPartPr/>
              <p14:nvPr/>
            </p14:nvContentPartPr>
            <p14:xfrm>
              <a:off x="2021639" y="4831621"/>
              <a:ext cx="657225" cy="6286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EEE83-096B-9D2D-5B45-DA92258F1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3514" y="4813660"/>
                <a:ext cx="693113" cy="664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0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409E8DA-BEE9-D3F1-5EF2-B97986EA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1" y="1310732"/>
            <a:ext cx="7933037" cy="42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2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90D1F45-D7F2-8A42-82FE-248A7AD9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15" y="820649"/>
            <a:ext cx="6943969" cy="52069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EFD547-952B-81A9-8BA4-68F0BA3F597C}"/>
                  </a:ext>
                </a:extLst>
              </p14:cNvPr>
              <p14:cNvContentPartPr/>
              <p14:nvPr/>
            </p14:nvContentPartPr>
            <p14:xfrm>
              <a:off x="4742688" y="2349054"/>
              <a:ext cx="485775" cy="4762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EFD547-952B-81A9-8BA4-68F0BA3F5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4964" y="2330918"/>
                <a:ext cx="521584" cy="512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86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409E8DA-BEE9-D3F1-5EF2-B97986EA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1" y="1310732"/>
            <a:ext cx="7933037" cy="42262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131A4-6D8B-5880-ECD1-C571469D80A0}"/>
                  </a:ext>
                </a:extLst>
              </p14:cNvPr>
              <p14:cNvContentPartPr/>
              <p14:nvPr/>
            </p14:nvContentPartPr>
            <p14:xfrm>
              <a:off x="6819342" y="5135099"/>
              <a:ext cx="504825" cy="390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131A4-6D8B-5880-ECD1-C571469D8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1364" y="5117267"/>
                <a:ext cx="540422" cy="4258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4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576081-6836-9360-376C-B0F7DB1D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1121723"/>
            <a:ext cx="9016652" cy="48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576081-6836-9360-376C-B0F7DB1D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1121723"/>
            <a:ext cx="9016652" cy="4830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B9C0D3-2046-0F42-10F5-8F43B296A2C9}"/>
                  </a:ext>
                </a:extLst>
              </p14:cNvPr>
              <p14:cNvContentPartPr/>
              <p14:nvPr/>
            </p14:nvContentPartPr>
            <p14:xfrm>
              <a:off x="8806367" y="4520711"/>
              <a:ext cx="638175" cy="81915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B9C0D3-2046-0F42-10F5-8F43B296A2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8380" y="4503168"/>
                <a:ext cx="673789" cy="8545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34D5242-07A2-1541-D9D6-F8C1E25F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85" y="759138"/>
            <a:ext cx="7696199" cy="53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34D5242-07A2-1541-D9D6-F8C1E25F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85" y="759138"/>
            <a:ext cx="7696199" cy="53397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B68305-4857-AF35-9EDE-1956719685B3}"/>
                  </a:ext>
                </a:extLst>
              </p14:cNvPr>
              <p14:cNvContentPartPr/>
              <p14:nvPr/>
            </p14:nvContentPartPr>
            <p14:xfrm>
              <a:off x="2361171" y="4183523"/>
              <a:ext cx="352425" cy="6000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B68305-4857-AF35-9EDE-195671968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568" y="4165979"/>
                <a:ext cx="387991" cy="635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9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0FD662-E71E-5BEE-4F4F-0FCCB25C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224815"/>
            <a:ext cx="8262814" cy="43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2022-04-20T20:52:08Z</dcterms:created>
  <dcterms:modified xsi:type="dcterms:W3CDTF">2022-04-20T21:15:18Z</dcterms:modified>
</cp:coreProperties>
</file>