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  <p:sldId id="266" r:id="rId12"/>
    <p:sldId id="276" r:id="rId13"/>
    <p:sldId id="267" r:id="rId14"/>
    <p:sldId id="277" r:id="rId15"/>
    <p:sldId id="268" r:id="rId16"/>
    <p:sldId id="279" r:id="rId17"/>
    <p:sldId id="269" r:id="rId18"/>
    <p:sldId id="278" r:id="rId19"/>
    <p:sldId id="270" r:id="rId20"/>
    <p:sldId id="280" r:id="rId21"/>
    <p:sldId id="271" r:id="rId22"/>
    <p:sldId id="283" r:id="rId23"/>
    <p:sldId id="272" r:id="rId24"/>
    <p:sldId id="293" r:id="rId25"/>
    <p:sldId id="273" r:id="rId26"/>
    <p:sldId id="282" r:id="rId27"/>
    <p:sldId id="274" r:id="rId28"/>
    <p:sldId id="281" r:id="rId29"/>
    <p:sldId id="275" r:id="rId30"/>
    <p:sldId id="290" r:id="rId31"/>
    <p:sldId id="284" r:id="rId32"/>
    <p:sldId id="291" r:id="rId33"/>
    <p:sldId id="285" r:id="rId34"/>
    <p:sldId id="295" r:id="rId35"/>
    <p:sldId id="286" r:id="rId36"/>
    <p:sldId id="292" r:id="rId37"/>
    <p:sldId id="287" r:id="rId38"/>
    <p:sldId id="289" r:id="rId39"/>
    <p:sldId id="288" r:id="rId40"/>
    <p:sldId id="294" r:id="rId4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48B89-4E78-45B0-857B-A35508083D73}" v="182" dt="2022-04-20T18:25:1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5767 8306 16383 0 0,'5'0'0'0'0,"1"-4"0"0"0,4-3 0 0 0,1-3 0 0 0,3-1 0 0 0,4 2 0 0 0,7 2 0 0 0,10 3 0 0 0,3 1 0 0 0,-1 2 0 0 0,8 1 0 0 0,1 9 0 0 0,-4 4 0 0 0,-3-1 0 0 0,-4-2 0 0 0,-4-3 0 0 0,3-3 0 0 0,4-1 0 0 0,1-2 0 0 0,-7 3 0 0 0,-8 7 0 0 0,-4 0 0 0 0,-6 4 0 0 0,1 3 0 0 0,5 4 0 0 0,10 7 0 0 0,4-2 0 0 0,-4 5 0 0 0,-3 1 0 0 0,5-1 0 0 0,-5-1 0 0 0,-6-1 0 0 0,2-5 0 0 0,-2-4 0 0 0,-5 6 0 0 0,-1-3 0 0 0,2 4 0 0 0,3 1 0 0 0,-3 2 0 0 0,6-1 0 0 0,-2 4 0 0 0,-3 5 0 0 0,3-4 0 0 0,-1-3 0 0 0,0-7 0 0 0,-3-3 0 0 0,-4-1 0 0 0,-5 1 0 0 0,-3 1 0 0 0,-3 1 0 0 0,-2 2 0 0 0,0 5 0 0 0,-1 2 0 0 0,0 0 0 0 0,0-1 0 0 0,5-1 0 0 0,2 3 0 0 0,0 5 0 0 0,-2 1 0 0 0,-1 2 0 0 0,0 4 0 0 0,-2 3 0 0 0,-1-3 0 0 0,0-3 0 0 0,0-6 0 0 0,0-3 0 0 0,0-4 0 0 0,-1 3 0 0 0,-3 4 0 0 0,-3 2 0 0 0,-3-7 0 0 0,-1-4 0 0 0,2 3 0 0 0,-3-4 0 0 0,-3-7 0 0 0,1 2 0 0 0,2 3 0 0 0,-1-3 0 0 0,-3-2 0 0 0,-8 2 0 0 0,-4 6 0 0 0,-3 2 0 0 0,-9 11 0 0 0,-8 2 0 0 0,-4-1 0 0 0,-3 1 0 0 0,-1-6 0 0 0,9-5 0 0 0,7-8 0 0 0,7-4 0 0 0,-1 0 0 0 0,1-4 0 0 0,6 5 0 0 0,3-1 0 0 0,1-4 0 0 0,-5-5 0 0 0,-11-5 0 0 0,-9 7 0 0 0,-9 1 0 0 0,-5 2 0 0 0,-10-1 0 0 0,-7 1 0 0 0,-8-2 0 0 0,1 2 0 0 0,7-3 0 0 0,6-3 0 0 0,17 1 0 0 0,12 0 0 0 0,10-4 0 0 0,1-2 0 0 0,-7-2 0 0 0,-12-1 0 0 0,-5-6 0 0 0,-7-12 0 0 0,-7-7 0 0 0,5-9 0 0 0,8-4 0 0 0,10 0 0 0 0,13 1 0 0 0,7-3 0 0 0,9-4 0 0 0,8 1 0 0 0,6 3 0 0 0,3 2 0 0 0,-7 4 0 0 0,-2-7 0 0 0,1-2 0 0 0,2 2 0 0 0,3 3 0 0 0,1-2 0 0 0,-7 6 0 0 0,-2-1 0 0 0,2 0 0 0 0,2-3 0 0 0,3-5 0 0 0,6-9 0 0 0,5-5 0 0 0,0-8 0 0 0,9-2 0 0 0,2 1 0 0 0,3 7 0 0 0,-2 8 0 0 0,-3 3 0 0 0,-5 6 0 0 0,6 3 0 0 0,0 5 0 0 0,-3-2 0 0 0,-3-4 0 0 0,7-5 0 0 0,4 0 0 0 0,4 3 0 0 0,2 3 0 0 0,6-1 0 0 0,-2-3 0 0 0,3 1 0 0 0,-5 2 0 0 0,-1 8 0 0 0,-2 0 0 0 0,0 4 0 0 0,5 3 0 0 0,-3 0 0 0 0,4 5 0 0 0,0 0 0 0 0,1 3 0 0 0,-6-5 0 0 0,2-3 0 0 0,1 1 0 0 0,-5 1 0 0 0,-1 3 0 0 0,-1 1 0 0 0,6 3 0 0 0,-2-1 0 0 0,4-3 0 0 0,1-7 0 0 0,0-4 0 0 0,-1-1 0 0 0,0 3 0 0 0,-1 8 0 0 0,-6 1 0 0 0,-6-5 0 0 0,-2 2 0 0 0,-3-6 0 0 0,1 3 0 0 0,-2 0 0 0 0,2 4 0 0 0,12 2 0 0 0,3-2 0 0 0,-5-6 0 0 0,-5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21705 10599 16383 0 0,'-5'0'0'0'0,"-5"0"0"0"0,-7 0 0 0 0,-9 0 0 0 0,-9 0 0 0 0,-9 0 0 0 0,-5 0 0 0 0,1 5 0 0 0,3 1 0 0 0,6 9 0 0 0,0 7 0 0 0,1 8 0 0 0,4 0 0 0 0,6-1 0 0 0,9-1 0 0 0,3-1 0 0 0,4 1 0 0 0,4 3 0 0 0,-1 7 0 0 0,0 1 0 0 0,3-1 0 0 0,2-3 0 0 0,1-3 0 0 0,2-2 0 0 0,0-1 0 0 0,2 8 0 0 0,-6-2 0 0 0,0-3 0 0 0,-1-2 0 0 0,2-1 0 0 0,0-2 0 0 0,2 5 0 0 0,1 5 0 0 0,6 2 0 0 0,1-2 0 0 0,4-2 0 0 0,11 2 0 0 0,0 4 0 0 0,7 0 0 0 0,12 2 0 0 0,14-2 0 0 0,20 1 0 0 0,2-6 0 0 0,-7-9 0 0 0,-6 0 0 0 0,0-5 0 0 0,-2-6 0 0 0,-6-10 0 0 0,-8-7 0 0 0,-7-11 0 0 0,-2-10 0 0 0,-2-9 0 0 0,-7-9 0 0 0,0-2 0 0 0,-4 1 0 0 0,-7 3 0 0 0,-7-1 0 0 0,-4-3 0 0 0,-4-4 0 0 0,-2 2 0 0 0,-2-2 0 0 0,0-2 0 0 0,-1-1 0 0 0,1-3 0 0 0,-4-1 0 0 0,-2 4 0 0 0,-4 10 0 0 0,-4 7 0 0 0,-1 5 0 0 0,-1 6 0 0 0,2-2 0 0 0,-6 3 0 0 0,1-5 0 0 0,-1-2 0 0 0,-2 3 0 0 0,4 1 0 0 0,-5 0 0 0 0,-2 4 0 0 0,-2-4 0 0 0,-1 2 0 0 0,5-5 0 0 0,7-3 0 0 0,-4 4 0 0 0,2 2 0 0 0,0 4 0 0 0,-2-3 0 0 0,-1 1 0 0 0,2 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9815 9562 16383 0 0,'-4'0'0'0'0,"-12"0"0"0"0,-11 0 0 0 0,-6 0 0 0 0,-3 0 0 0 0,2 0 0 0 0,0 0 0 0 0,3 0 0 0 0,-4 0 0 0 0,-4 0 0 0 0,-1 0 0 0 0,-11 9 0 0 0,-3 13 0 0 0,5 2 0 0 0,0 11 0 0 0,4 8 0 0 0,6 3 0 0 0,4-3 0 0 0,8 5 0 0 0,5 0 0 0 0,5-5 0 0 0,1 1 0 0 0,-1-4 0 0 0,3 2 0 0 0,2 2 0 0 0,5-2 0 0 0,3-3 0 0 0,2-3 0 0 0,1-4 0 0 0,1 7 0 0 0,1 6 0 0 0,0 0 0 0 0,-1 1 0 0 0,1-2 0 0 0,-1-4 0 0 0,0 0 0 0 0,10 3 0 0 0,11-6 0 0 0,3-5 0 0 0,2-8 0 0 0,1-3 0 0 0,0-5 0 0 0,6-1 0 0 0,5 6 0 0 0,2 0 0 0 0,-2-4 0 0 0,-3-4 0 0 0,-2 4 0 0 0,-3-1 0 0 0,4 2 0 0 0,-1-2 0 0 0,0-4 0 0 0,-2-4 0 0 0,-1 6 0 0 0,8 0 0 0 0,3-2 0 0 0,7-2 0 0 0,10-4 0 0 0,4-3 0 0 0,-4-1 0 0 0,-7-2 0 0 0,-7 0 0 0 0,-12-10 0 0 0,-6-12 0 0 0,-8-12 0 0 0,-7-5 0 0 0,4 5 0 0 0,0 3 0 0 0,1 3 0 0 0,-2 0 0 0 0,-3-7 0 0 0,-3-4 0 0 0,-4 1 0 0 0,-2 2 0 0 0,-1 3 0 0 0,-1 2 0 0 0,-1-3 0 0 0,1-5 0 0 0,-1 0 0 0 0,-9 2 0 0 0,-2-7 0 0 0,0 0 0 0 0,2 2 0 0 0,3 0 0 0 0,-1 6 0 0 0,-5 10 0 0 0,0 0 0 0 0,2-1 0 0 0,4 1 0 0 0,-3 3 0 0 0,1 3 0 0 0,-2 3 0 0 0,0-4 0 0 0,-3 2 0 0 0,2-6 0 0 0,-2-3 0 0 0,-4-1 0 0 0,2-1 0 0 0,-1-3 0 0 0,-3 2 0 0 0,-2 8 0 0 0,-2 7 0 0 0,-2 6 0 0 0,0 6 0 0 0,-2 2 0 0 0,1 3 0 0 0,4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13057 9689 16383 0 0,'-4'0'0'0'0,"-7"0"0"0"0,-6 0 0 0 0,-8 0 0 0 0,-11 0 0 0 0,-3 0 0 0 0,6 9 0 0 0,2 4 0 0 0,3 7 0 0 0,6 7 0 0 0,2-3 0 0 0,0 0 0 0 0,4 1 0 0 0,3 4 0 0 0,-4 3 0 0 0,1 5 0 0 0,-3-4 0 0 0,3-3 0 0 0,4-2 0 0 0,0-1 0 0 0,1-1 0 0 0,3 5 0 0 0,-2 7 0 0 0,1 0 0 0 0,1-1 0 0 0,3-2 0 0 0,-7 2 0 0 0,-2 0 0 0 0,2-3 0 0 0,3-1 0 0 0,2-3 0 0 0,3-1 0 0 0,3-1 0 0 0,0 3 0 0 0,1 7 0 0 0,1 10 0 0 0,-1 6 0 0 0,1 3 0 0 0,-1-3 0 0 0,1-7 0 0 0,-1-6 0 0 0,5-5 0 0 0,1-5 0 0 0,4-3 0 0 0,1-1 0 0 0,3-6 0 0 0,-1 3 0 0 0,2-2 0 0 0,-2-1 0 0 0,7 1 0 0 0,-1 1 0 0 0,-3 2 0 0 0,5-4 0 0 0,-2-1 0 0 0,-3 6 0 0 0,0-2 0 0 0,1-5 0 0 0,3-5 0 0 0,3-6 0 0 0,2-4 0 0 0,-4 3 0 0 0,5-1 0 0 0,6-1 0 0 0,8-6 0 0 0,1-3 0 0 0,-2-1 0 0 0,2 1 0 0 0,3 1 0 0 0,-1 0 0 0 0,-3 2 0 0 0,-5 0 0 0 0,-2 1 0 0 0,-3 0 0 0 0,2 0 0 0 0,6 0 0 0 0,1 1 0 0 0,-2-1 0 0 0,-3-9 0 0 0,3-8 0 0 0,-6-6 0 0 0,-7-3 0 0 0,1-6 0 0 0,0-8 0 0 0,-3-1 0 0 0,-5 2 0 0 0,-2-7 0 0 0,-3 1 0 0 0,-3 2 0 0 0,-4 5 0 0 0,-2 3 0 0 0,-2 4 0 0 0,-1-2 0 0 0,-1-1 0 0 0,1 2 0 0 0,-1 1 0 0 0,0 1 0 0 0,1-3 0 0 0,0-6 0 0 0,0 0 0 0 0,0 2 0 0 0,0 2 0 0 0,0 2 0 0 0,0 3 0 0 0,-5 6 0 0 0,-6-2 0 0 0,-1-1 0 0 0,-3 4 0 0 0,1-3 0 0 0,-2 2 0 0 0,2-3 0 0 0,-6 2 0 0 0,1 1 0 0 0,3 1 0 0 0,4-6 0 0 0,0 2 0 0 0,-3 6 0 0 0,-3 6 0 0 0,-3-3 0 0 0,-3-3 0 0 0,-2 1 0 0 0,3 1 0 0 0,2 2 0 0 0,3 0 0 0 0,-3 3 0 0 0,1-5 0 0 0,-5 0 0 0 0,-3 3 0 0 0,3-4 0 0 0,2 1 0 0 0,0 3 0 0 0,3 1 0 0 0,1 2 0 0 0,-1 4 0 0 0,3-2 0 0 0,-5 1 0 0 0,-7 3 0 0 0,0-7 0 0 0,1-1 0 0 0,0 1 0 0 0,1 5 0 0 0,5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10562 6731 16383 0 0,'-9'0'0'0'0,"-13"0"0"0"0,-7 0 0 0 0,-2 0 0 0 0,2-4 0 0 0,3-3 0 0 0,1 2 0 0 0,0 0 0 0 0,-5 1 0 0 0,3 7 0 0 0,-4 2 0 0 0,-1 10 0 0 0,1 11 0 0 0,5 6 0 0 0,7 2 0 0 0,-2 5 0 0 0,-3 5 0 0 0,4-1 0 0 0,-5-3 0 0 0,2 1 0 0 0,5 3 0 0 0,6-1 0 0 0,4-4 0 0 0,-5-4 0 0 0,0 2 0 0 0,1-2 0 0 0,4-1 0 0 0,2-2 0 0 0,-2-2 0 0 0,1 3 0 0 0,0 5 0 0 0,3 11 0 0 0,1 5 0 0 0,11-1 0 0 0,4-6 0 0 0,-1-6 0 0 0,-1-5 0 0 0,-3-4 0 0 0,7-3 0 0 0,5-2 0 0 0,0-1 0 0 0,1 0 0 0 0,-3 5 0 0 0,1-3 0 0 0,6 3 0 0 0,-1 0 0 0 0,-5 1 0 0 0,5-2 0 0 0,2 4 0 0 0,2-3 0 0 0,1 1 0 0 0,0 0 0 0 0,0-5 0 0 0,0-7 0 0 0,-5-3 0 0 0,-1-4 0 0 0,4-4 0 0 0,7-4 0 0 0,3-2 0 0 0,-1-2 0 0 0,-1-2 0 0 0,-1 1 0 0 0,-3-1 0 0 0,3 0 0 0 0,1-4 0 0 0,4-11 0 0 0,4-7 0 0 0,0-4 0 0 0,-2 2 0 0 0,0 6 0 0 0,-5 1 0 0 0,-10-6 0 0 0,1-7 0 0 0,-5-4 0 0 0,0 0 0 0 0,-5 1 0 0 0,5-2 0 0 0,-1-6 0 0 0,-5 1 0 0 0,-4-2 0 0 0,-4-3 0 0 0,-4-3 0 0 0,-2-7 0 0 0,-1-3 0 0 0,0 4 0 0 0,-1 6 0 0 0,-5 3 0 0 0,0-5 0 0 0,-5 6 0 0 0,-1 7 0 0 0,3 4 0 0 0,2-1 0 0 0,-2 6 0 0 0,1-2 0 0 0,1 0 0 0 0,-3 6 0 0 0,-4 1 0 0 0,1 1 0 0 0,-3-5 0 0 0,-8 3 0 0 0,1-5 0 0 0,-5 4 0 0 0,-3 6 0 0 0,4 1 0 0 0,2 5 0 0 0,1 4 0 0 0,4-1 0 0 0,1 2 0 0 0,-5 2 0 0 0,-4 3 0 0 0,-1 1 0 0 0,0 2 0 0 0,-1 1 0 0 0,6-5 0 0 0,2 0 0 0 0,-5-1 0 0 0,3-3 0 0 0,0 0 0 0 0,0 1 0 0 0,4-2 0 0 0,6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8734 7999 16383 0 0,'-5'0'0'0'0,"-6"0"0"0"0,-1 9 0 0 0,-8 3 0 0 0,0 5 0 0 0,-6-2 0 0 0,-4-2 0 0 0,0 0 0 0 0,3 4 0 0 0,4 2 0 0 0,-1 4 0 0 0,5 1 0 0 0,1 3 0 0 0,-7 4 0 0 0,3 3 0 0 0,-1 0 0 0 0,4-2 0 0 0,0 4 0 0 0,4 4 0 0 0,4 1 0 0 0,4-3 0 0 0,3-3 0 0 0,-2-3 0 0 0,-9-6 0 0 0,-3 1 0 0 0,3 0 0 0 0,3 1 0 0 0,4 0 0 0 0,3 0 0 0 0,2 0 0 0 0,3 4 0 0 0,0 6 0 0 0,1 1 0 0 0,4-1 0 0 0,2-3 0 0 0,-1-2 0 0 0,4-3 0 0 0,0 3 0 0 0,-2 5 0 0 0,7 11 0 0 0,10 5 0 0 0,6 3 0 0 0,6-4 0 0 0,-3-5 0 0 0,3 2 0 0 0,-2 2 0 0 0,4 1 0 0 0,-1-3 0 0 0,-2-6 0 0 0,-3-2 0 0 0,3-2 0 0 0,-1-9 0 0 0,-6-4 0 0 0,-3-8 0 0 0,-2-6 0 0 0,5-6 0 0 0,6-4 0 0 0,12 7 0 0 0,10 2 0 0 0,6-2 0 0 0,6-2 0 0 0,9 2 0 0 0,6 0 0 0 0,-3 6 0 0 0,0 2 0 0 0,-6-3 0 0 0,-6-4 0 0 0,-1-4 0 0 0,2-3 0 0 0,-2-2 0 0 0,-7-1 0 0 0,-15-6 0 0 0,-10-2 0 0 0,-12-9 0 0 0,-9-6 0 0 0,-3 0 0 0 0,-4 0 0 0 0,-2-11 0 0 0,-3-4 0 0 0,-2-5 0 0 0,-1-4 0 0 0,-1-5 0 0 0,1-6 0 0 0,-1-3 0 0 0,-4-1 0 0 0,-6 5 0 0 0,-6 4 0 0 0,-9-4 0 0 0,0 3 0 0 0,4 2 0 0 0,1-5 0 0 0,-4-6 0 0 0,1 2 0 0 0,5 7 0 0 0,-4 8 0 0 0,-6-2 0 0 0,-9-3 0 0 0,-6-1 0 0 0,0-7 0 0 0,2-7 0 0 0,4-6 0 0 0,-1 5 0 0 0,2 8 0 0 0,-3 9 0 0 0,7 5 0 0 0,-2 0 0 0 0,2 3 0 0 0,1 3 0 0 0,1 0 0 0 0,-7 1 0 0 0,-2 7 0 0 0,-9 0 0 0 0,1 0 0 0 0,2 5 0 0 0,-3 7 0 0 0,1 6 0 0 0,4 1 0 0 0,5 2 0 0 0,0-2 0 0 0,3 1 0 0 0,1 2 0 0 0,3 3 0 0 0,3 2 0 0 0,-4 1 0 0 0,-5 1 0 0 0,4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13019 11478 16383 0 0,'-10'0'0'0'0,"-7"0"0"0"0,-5 0 0 0 0,-4 0 0 0 0,-2 0 0 0 0,-1 0 0 0 0,5-9 0 0 0,-4-4 0 0 0,-5 2 0 0 0,-2 1 0 0 0,0 4 0 0 0,7 6 0 0 0,7 9 0 0 0,3 6 0 0 0,4 7 0 0 0,-4 7 0 0 0,1 9 0 0 0,3 3 0 0 0,4-2 0 0 0,4-2 0 0 0,2-4 0 0 0,3-1 0 0 0,1 1 0 0 0,0 6 0 0 0,1 5 0 0 0,0 4 0 0 0,0 3 0 0 0,-1-2 0 0 0,5-10 0 0 0,1-7 0 0 0,5-4 0 0 0,4-7 0 0 0,5 3 0 0 0,8-4 0 0 0,-1 0 0 0 0,-4 2 0 0 0,2-4 0 0 0,2 0 0 0 0,1-3 0 0 0,0 0 0 0 0,5-2 0 0 0,6-3 0 0 0,0-3 0 0 0,0-4 0 0 0,-4-1 0 0 0,-2-2 0 0 0,-3 0 0 0 0,-6-6 0 0 0,-7-5 0 0 0,-7-6 0 0 0,-5-9 0 0 0,-3-10 0 0 0,-2-3 0 0 0,-1 0 0 0 0,0 3 0 0 0,-1 2 0 0 0,1 3 0 0 0,1-3 0 0 0,-1-5 0 0 0,1-5 0 0 0,0 1 0 0 0,0 2 0 0 0,0 5 0 0 0,0 2 0 0 0,-9 4 0 0 0,-3-3 0 0 0,0-1 0 0 0,2 2 0 0 0,-1 1 0 0 0,-4 1 0 0 0,-4 6 0 0 0,2-3 0 0 0,-2 5 0 0 0,-1 4 0 0 0,2 11 0 0 0,4 20 0 0 0,19 13 0 0 0,8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17337 6632 16383 0 0,'0'-4'0'0'0,"-5"-3"0"0"0,-6 2 0 0 0,-5 0 0 0 0,-10 1 0 0 0,0-2 0 0 0,-6-1 0 0 0,0 0 0 0 0,-1 2 0 0 0,1 2 0 0 0,1 2 0 0 0,2 0 0 0 0,1 0 0 0 0,0 6 0 0 0,6 6 0 0 0,5 6 0 0 0,-2 9 0 0 0,1 10 0 0 0,4 3 0 0 0,4-1 0 0 0,5-1 0 0 0,2-3 0 0 0,2-3 0 0 0,1 3 0 0 0,0 5 0 0 0,1 4 0 0 0,0 1 0 0 0,0 1 0 0 0,-1-2 0 0 0,0-4 0 0 0,1-4 0 0 0,-1-3 0 0 0,4 2 0 0 0,7-4 0 0 0,1 1 0 0 0,3-4 0 0 0,-1-3 0 0 0,2-4 0 0 0,3-7 0 0 0,-2 0 0 0 0,0-3 0 0 0,8-2 0 0 0,-2 1 0 0 0,6-1 0 0 0,1-1 0 0 0,1 3 0 0 0,0-1 0 0 0,-1-2 0 0 0,-1-2 0 0 0,4 3 0 0 0,5 0 0 0 0,1-1 0 0 0,-1-2 0 0 0,-8-7 0 0 0,-3-2 0 0 0,-8-6 0 0 0,-1-1 0 0 0,-4-3 0 0 0,-5-4 0 0 0,1 1 0 0 0,-1-5 0 0 0,-2-9 0 0 0,-2-4 0 0 0,-3 0 0 0 0,-1 2 0 0 0,0 0 0 0 0,-1 3 0 0 0,-1 1 0 0 0,1 1 0 0 0,-1-4 0 0 0,-4-11 0 0 0,-6 3 0 0 0,-1-2 0 0 0,-8-2 0 0 0,0 1 0 0 0,3 3 0 0 0,4 5 0 0 0,5 2 0 0 0,4 4 0 0 0,1-4 0 0 0,-6 5 0 0 0,-3 1 0 0 0,-3 7 0 0 0,0 1 0 0 0,-1 4 0 0 0,-4 5 0 0 0,-1 3 0 0 0,1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11208 10912 16383 0 0,'-5'0'0'0'0,"-12"0"0"0"0,-2-10 0 0 0,-3-3 0 0 0,-4 0 0 0 0,-1 3 0 0 0,-1 3 0 0 0,-1 3 0 0 0,-1 1 0 0 0,-4 2 0 0 0,-3 1 0 0 0,-3 1 0 0 0,-6-1 0 0 0,0 1 0 0 0,4-1 0 0 0,-2 6 0 0 0,2 5 0 0 0,9 12 0 0 0,-1 1 0 0 0,6 7 0 0 0,7 13 0 0 0,-2 9 0 0 0,3 5 0 0 0,4-3 0 0 0,1-5 0 0 0,2-6 0 0 0,3-6 0 0 0,5-5 0 0 0,-4 3 0 0 0,1 4 0 0 0,2 6 0 0 0,1 0 0 0 0,2 1 0 0 0,2 4 0 0 0,5-8 0 0 0,3-6 0 0 0,-1 1 0 0 0,0 3 0 0 0,7 1 0 0 0,3-3 0 0 0,-2 7 0 0 0,-3 0 0 0 0,6-7 0 0 0,5-5 0 0 0,-1 1 0 0 0,1 4 0 0 0,2 1 0 0 0,6-1 0 0 0,-2-3 0 0 0,-5-3 0 0 0,2-6 0 0 0,3-3 0 0 0,2-6 0 0 0,-1-6 0 0 0,6 5 0 0 0,6 0 0 0 0,7-4 0 0 0,-1-3 0 0 0,-3-4 0 0 0,-4-2 0 0 0,-9-8 0 0 0,-4-2 0 0 0,-3-1 0 0 0,5-4 0 0 0,3-5 0 0 0,0 1 0 0 0,-5-3 0 0 0,-2 2 0 0 0,-1-6 0 0 0,6-10 0 0 0,-2-3 0 0 0,-1 3 0 0 0,-6 3 0 0 0,-5 1 0 0 0,-6 1 0 0 0,-5-1 0 0 0,-3 0 0 0 0,-2-10 0 0 0,-1-3 0 0 0,0 0 0 0 0,0 2 0 0 0,0-2 0 0 0,0-9 0 0 0,1-6 0 0 0,0 2 0 0 0,-10 0 0 0 0,-4-1 0 0 0,-3 10 0 0 0,0 2 0 0 0,-1 8 0 0 0,2 6 0 0 0,4 2 0 0 0,4-4 0 0 0,3-6 0 0 0,-2 2 0 0 0,0 4 0 0 0,1 0 0 0 0,-4 7 0 0 0,1 2 0 0 0,-9 0 0 0 0,0-1 0 0 0,-4 3 0 0 0,-1-5 0 0 0,-3 2 0 0 0,-6 5 0 0 0,-3 5 0 0 0,-1 6 0 0 0,2-7 0 0 0,1-1 0 0 0,6-2 0 0 0,3 1 0 0 0,1 4 0 0 0,-1-2 0 0 0,-7 3 0 0 0,-2 2 0 0 0,0 3 0 0 0,-1 2 0 0 0,2 3 0 0 0,0 0 0 0 0,-8 1 0 0 0,2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5743 10155 16383 0 0,'-5'0'0'0'0,"-6"0"0"0"0,-7 0 0 0 0,-5 0 0 0 0,-8 0 0 0 0,-9 0 0 0 0,-3 0 0 0 0,2 0 0 0 0,2 5 0 0 0,8 6 0 0 0,9 7 0 0 0,9 5 0 0 0,6 3 0 0 0,4 3 0 0 0,4 5 0 0 0,0 3 0 0 0,1 0 0 0 0,-1-2 0 0 0,1-2 0 0 0,-1-1 0 0 0,-1-2 0 0 0,1 0 0 0 0,-1-1 0 0 0,0 9 0 0 0,0 4 0 0 0,0-1 0 0 0,0-2 0 0 0,-10 2 0 0 0,-4 4 0 0 0,2-1 0 0 0,2-3 0 0 0,3-3 0 0 0,2-4 0 0 0,3-2 0 0 0,1-2 0 0 0,1 9 0 0 0,0 3 0 0 0,1-1 0 0 0,4-8 0 0 0,7-4 0 0 0,6-7 0 0 0,0-2 0 0 0,2 4 0 0 0,8 5 0 0 0,3-4 0 0 0,2 4 0 0 0,0-3 0 0 0,-1-5 0 0 0,-5 2 0 0 0,2-1 0 0 0,1-6 0 0 0,1-4 0 0 0,-1-5 0 0 0,1 1 0 0 0,-2 0 0 0 0,11-2 0 0 0,2-2 0 0 0,0-2 0 0 0,-3 0 0 0 0,7-2 0 0 0,0 0 0 0 0,3 0 0 0 0,3-1 0 0 0,-3-9 0 0 0,-5-3 0 0 0,0-5 0 0 0,-7-3 0 0 0,-10-4 0 0 0,-10-3 0 0 0,-8 0 0 0 0,-4-7 0 0 0,0-6 0 0 0,0-2 0 0 0,0 2 0 0 0,-2 3 0 0 0,-1 3 0 0 0,-1 2 0 0 0,-1-2 0 0 0,-10 4 0 0 0,-13 7 0 0 0,-3-2 0 0 0,-1-1 0 0 0,3-6 0 0 0,1 2 0 0 0,4-3 0 0 0,6 0 0 0 0,0 4 0 0 0,2 4 0 0 0,3-5 0 0 0,-7 4 0 0 0,-11-4 0 0 0,-6-1 0 0 0,3-1 0 0 0,1 6 0 0 0,5 3 0 0 0,2-1 0 0 0,5 1 0 0 0,-1 3 0 0 0,3-5 0 0 0,0 3 0 0 0,-4 5 0 0 0,-3 6 0 0 0,-4 4 0 0 0,-1 4 0 0 0,-2-7 0 0 0,-1-7 0 0 0,-6 0 0 0 0,-1 3 0 0 0,0 3 0 0 0,6 0 0 0 0,-1 2 0 0 0,-1 2 0 0 0,1 2 0 0 0,0 3 0 0 0,5-3 0 0 0,3-1 0 0 0,0 1 0 0 0,-6 1 0 0 0,2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15434 10513 16383 0 0,'-9'9'0'0'0,"-8"3"0"0"0,-5 4 0 0 0,-4 5 0 0 0,-7-3 0 0 0,3 2 0 0 0,5 1 0 0 0,-1-3 0 0 0,-1-4 0 0 0,4 4 0 0 0,1 4 0 0 0,0 8 0 0 0,-6 7 0 0 0,3 3 0 0 0,0 3 0 0 0,-5-5 0 0 0,3 0 0 0 0,6-2 0 0 0,-3-3 0 0 0,3 3 0 0 0,5 4 0 0 0,1 0 0 0 0,2-2 0 0 0,4-3 0 0 0,4 2 0 0 0,2 3 0 0 0,1 1 0 0 0,2-3 0 0 0,1 6 0 0 0,-1 0 0 0 0,1-3 0 0 0,0 6 0 0 0,8 0 0 0 0,4-5 0 0 0,-1 1 0 0 0,2-7 0 0 0,-1-6 0 0 0,1-2 0 0 0,4-2 0 0 0,3-1 0 0 0,2-4 0 0 0,-2-2 0 0 0,4-3 0 0 0,7-5 0 0 0,3-5 0 0 0,0 7 0 0 0,-1 1 0 0 0,-2-2 0 0 0,7-4 0 0 0,12 3 0 0 0,5-2 0 0 0,-1 3 0 0 0,-2-1 0 0 0,-4-2 0 0 0,-7-2 0 0 0,-5-4 0 0 0,-5 0 0 0 0,2-3 0 0 0,4 0 0 0 0,0 0 0 0 0,-1-1 0 0 0,-3-4 0 0 0,-7-11 0 0 0,1-2 0 0 0,-4-8 0 0 0,-6-4 0 0 0,-2-1 0 0 0,1 0 0 0 0,-2-4 0 0 0,-4-6 0 0 0,1 5 0 0 0,-1 3 0 0 0,-3-1 0 0 0,-3-5 0 0 0,-2 1 0 0 0,-2 1 0 0 0,0-7 0 0 0,-2 0 0 0 0,1-2 0 0 0,-1-7 0 0 0,1 1 0 0 0,0-5 0 0 0,-1 3 0 0 0,1 6 0 0 0,0 2 0 0 0,0-1 0 0 0,0 4 0 0 0,-5 8 0 0 0,-1 7 0 0 0,-4-7 0 0 0,-10-2 0 0 0,-6 1 0 0 0,1 2 0 0 0,1-2 0 0 0,-1 4 0 0 0,4-1 0 0 0,-3 0 0 0 0,-3-3 0 0 0,0 0 0 0 0,-2 6 0 0 0,-4 3 0 0 0,3-3 0 0 0,-2 4 0 0 0,-1 6 0 0 0,1 7 0 0 0,2 5 0 0 0,0 4 0 0 0,2 3 0 0 0,-5 2 0 0 0,-5 0 0 0 0,-1 0 0 0 0,2 0 0 0 0,6 5 0 0 0,5 1 0 0 0,2 3 0 0 0,-5 6 0 0 0,4-1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8102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8937 7297 16383 0 0,'0'5'0'0'0,"-10"1"0"0"0,-11 0 0 0 0,-3 8 0 0 0,-2 1 0 0 0,-5-1 0 0 0,2 6 0 0 0,-3-1 0 0 0,3 2 0 0 0,3 1 0 0 0,1-3 0 0 0,5 1 0 0 0,5 0 0 0 0,6 2 0 0 0,-5 7 0 0 0,-10 11 0 0 0,-4 10 0 0 0,-8 4 0 0 0,3-2 0 0 0,7-1 0 0 0,-2 1 0 0 0,5 0 0 0 0,5-4 0 0 0,7-5 0 0 0,4-6 0 0 0,4-4 0 0 0,2-4 0 0 0,7 3 0 0 0,1 1 0 0 0,9 4 0 0 0,7 4 0 0 0,8 1 0 0 0,-1-3 0 0 0,4 1 0 0 0,0-1 0 0 0,0-7 0 0 0,-2-5 0 0 0,3-7 0 0 0,-5-2 0 0 0,3-4 0 0 0,-6 4 0 0 0,-1 0 0 0 0,-2-3 0 0 0,1-5 0 0 0,0-4 0 0 0,0-2 0 0 0,6-3 0 0 0,6-1 0 0 0,16 0 0 0 0,12-1 0 0 0,19-9 0 0 0,8-3 0 0 0,-2 1 0 0 0,-11 2 0 0 0,-20-6 0 0 0,-10-14 0 0 0,-9-7 0 0 0,-12-2 0 0 0,-9 2 0 0 0,-10 2 0 0 0,-5-7 0 0 0,-3-1 0 0 0,-3-2 0 0 0,-9-3 0 0 0,-4 2 0 0 0,-3 5 0 0 0,-3 4 0 0 0,1-1 0 0 0,5-2 0 0 0,5-5 0 0 0,3 1 0 0 0,0 9 0 0 0,-1 4 0 0 0,-6 9 0 0 0,-3-2 0 0 0,3-6 0 0 0,-6-2 0 0 0,1-1 0 0 0,3 1 0 0 0,0-8 0 0 0,3-1 0 0 0,-6 0 0 0 0,0 0 0 0 0,-5 5 0 0 0,-4 10 0 0 0,-2 8 0 0 0,1 9 0 0 0,-1 4 0 0 0,1 4 0 0 0,1 2 0 0 0,0 1 0 0 0,-4 0 0 0 0,-6-1 0 0 0,-2 1 0 0 0,3-2 0 0 0,2 1 0 0 0,2-1 0 0 0,8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12504 11262 16383 0 0,'-4'0'0'0'0,"-7"0"0"0"0,-10 0 0 0 0,-11 0 0 0 0,-5 0 0 0 0,4 5 0 0 0,3 1 0 0 0,3 4 0 0 0,4 6 0 0 0,-1-1 0 0 0,2 12 0 0 0,0 9 0 0 0,0 5 0 0 0,-1-1 0 0 0,3-3 0 0 0,5-3 0 0 0,5-2 0 0 0,0 2 0 0 0,2 1 0 0 0,1-2 0 0 0,3-2 0 0 0,1-1 0 0 0,2-1 0 0 0,1 3 0 0 0,0 6 0 0 0,1 1 0 0 0,-1 3 0 0 0,1 4 0 0 0,8 7 0 0 0,4 5 0 0 0,8-4 0 0 0,0-5 0 0 0,2-12 0 0 0,-3-3 0 0 0,0-7 0 0 0,-5-4 0 0 0,1-5 0 0 0,-2-2 0 0 0,-4 2 0 0 0,1-3 0 0 0,3 6 0 0 0,4-1 0 0 0,4-4 0 0 0,2-5 0 0 0,2 6 0 0 0,6 3 0 0 0,2 0 0 0 0,-1-5 0 0 0,0 5 0 0 0,3-1 0 0 0,9-4 0 0 0,1-4 0 0 0,-2-4 0 0 0,1-4 0 0 0,1-2 0 0 0,3-1 0 0 0,7 0 0 0 0,-2-1 0 0 0,-6-5 0 0 0,-5-5 0 0 0,-2-1 0 0 0,-8-4 0 0 0,-8-3 0 0 0,-5 2 0 0 0,-6-6 0 0 0,-5-8 0 0 0,-4-4 0 0 0,-3 0 0 0 0,-1 1 0 0 0,-2-2 0 0 0,0-5 0 0 0,0 0 0 0 0,0 2 0 0 0,0 4 0 0 0,1-2 0 0 0,0-4 0 0 0,-1-9 0 0 0,-3-5 0 0 0,-2-2 0 0 0,0 4 0 0 0,-8 6 0 0 0,-2 6 0 0 0,3 6 0 0 0,2 0 0 0 0,-1 5 0 0 0,2-1 0 0 0,2 1 0 0 0,3-1 0 0 0,-3 2 0 0 0,1-4 0 0 0,-4 3 0 0 0,-9 7 0 0 0,-1-1 0 0 0,-7 3 0 0 0,-2 0 0 0 0,-1 4 0 0 0,0 5 0 0 0,5 0 0 0 0,-2 1 0 0 0,4-1 0 0 0,-4 1 0 0 0,-1 3 0 0 0,4-7 0 0 0,2-1 0 0 0,-5 2 0 0 0,-6 4 0 0 0,-2 4 0 0 0,0 2 0 0 0,1 2 0 0 0,3 2 0 0 0,2 0 0 0 0,1 1 0 0 0,1-1 0 0 0,6 6 0 0 0,-3 0 0 0 0,2 5 0 0 0,6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17588 13405 16383 0 0,'-4'0'0'0'0,"-12"0"0"0"0,-11 0 0 0 0,-6 5 0 0 0,2 6 0 0 0,2 5 0 0 0,7 10 0 0 0,1 5 0 0 0,5 2 0 0 0,5 4 0 0 0,4 1 0 0 0,4 3 0 0 0,2-1 0 0 0,1-3 0 0 0,1-2 0 0 0,0-4 0 0 0,0 3 0 0 0,9-4 0 0 0,2 1 0 0 0,0 1 0 0 0,3-1 0 0 0,2-5 0 0 0,4-8 0 0 0,-2-2 0 0 0,0-3 0 0 0,7-5 0 0 0,-2 6 0 0 0,5 1 0 0 0,1-3 0 0 0,1-2 0 0 0,0-4 0 0 0,-1-3 0 0 0,-1-1 0 0 0,3-2 0 0 0,7-1 0 0 0,0 1 0 0 0,-1-1 0 0 0,-3 1 0 0 0,-3 9 0 0 0,-2 3 0 0 0,4-1 0 0 0,4-2 0 0 0,1-2 0 0 0,-2-3 0 0 0,-7-6 0 0 0,-4-3 0 0 0,-6-10 0 0 0,2-7 0 0 0,-2-5 0 0 0,-5-1 0 0 0,0-2 0 0 0,2 5 0 0 0,2-2 0 0 0,-1-2 0 0 0,0-1 0 0 0,-3 1 0 0 0,6-4 0 0 0,-1-6 0 0 0,-4-1 0 0 0,-9 7 0 0 0,-7 4 0 0 0,-2 2 0 0 0,-10 6 0 0 0,-8 7 0 0 0,-5 0 0 0 0,-3 4 0 0 0,3-2 0 0 0,1 1 0 0 0,1 3 0 0 0,4-7 0 0 0,-5 0 0 0 0,-6 1 0 0 0,1-5 0 0 0,1 0 0 0 0,5-1 0 0 0,2 3 0 0 0,0 4 0 0 0,4 0 0 0 0,0 2 0 0 0,2-2 0 0 0,0 2 0 0 0,-7 2 0 0 0,1-2 0 0 0,-7 1 0 0 0,-2 3 0 0 0,0 2 0 0 0,-5 1 0 0 0,-6 3 0 0 0,0 5 0 0 0,2 2 0 0 0,8 5 0 0 0,4 0 0 0 0,7 3 0 0 0,-2 0 0 0 0,2 1 0 0 0,-4-2 0 0 0,1 2 0 0 0,-4-1 0 0 0,-2-4 0 0 0,-1 1 0 0 0,0-1 0 0 0,5 7 0 0 0,-2 1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0T17:42:48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8102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15210 10938 16383 0 0,'0'4'0'0'0,"0"7"0"0"0,-5 10 0 0 0,-1 7 0 0 0,-4 2 0 0 0,-1 2 0 0 0,2-1 0 0 0,2 0 0 0 0,2 3 0 0 0,3 5 0 0 0,1 5 0 0 0,-9 0 0 0 0,-2-2 0 0 0,1-5 0 0 0,2 1 0 0 0,3 3 0 0 0,7 0 0 0 0,3-3 0 0 0,1-4 0 0 0,-1-2 0 0 0,5-2 0 0 0,0-2 0 0 0,-2-1 0 0 0,3 4 0 0 0,0 2 0 0 0,3-1 0 0 0,-2 4 0 0 0,-1 1 0 0 0,6-3 0 0 0,0-1 0 0 0,-2-2 0 0 0,5-2 0 0 0,0 4 0 0 0,1-4 0 0 0,2 2 0 0 0,2-4 0 0 0,6-2 0 0 0,2 0 0 0 0,1-5 0 0 0,-1-1 0 0 0,-1-4 0 0 0,-7 5 0 0 0,-1-1 0 0 0,-1-4 0 0 0,0 5 0 0 0,2-1 0 0 0,1-4 0 0 0,1-4 0 0 0,0 5 0 0 0,6 0 0 0 0,1-3 0 0 0,0-4 0 0 0,-1-3 0 0 0,-1-2 0 0 0,-6-8 0 0 0,-3-6 0 0 0,4-7 0 0 0,-2-14 0 0 0,-5-7 0 0 0,-6-1 0 0 0,-5 1 0 0 0,-4 3 0 0 0,-3 2 0 0 0,-1-2 0 0 0,-1 0 0 0 0,0 2 0 0 0,0 1 0 0 0,0 2 0 0 0,0 2 0 0 0,1 0 0 0 0,0-4 0 0 0,0-6 0 0 0,0-1 0 0 0,0 2 0 0 0,0 2 0 0 0,0 3 0 0 0,-5 6 0 0 0,-1 4 0 0 0,-4-5 0 0 0,-1-6 0 0 0,-3 3 0 0 0,1-4 0 0 0,3 0 0 0 0,-2 6 0 0 0,-8 3 0 0 0,0 0 0 0 0,2-3 0 0 0,-4 2 0 0 0,2-4 0 0 0,3-1 0 0 0,-3 5 0 0 0,0 2 0 0 0,0 5 0 0 0,-1 1 0 0 0,-3 4 0 0 0,0 4 0 0 0,2-5 0 0 0,-3-1 0 0 0,-2 3 0 0 0,-2 4 0 0 0,0 3 0 0 0,5-7 0 0 0,-3-1 0 0 0,-6 3 0 0 0,-1-3 0 0 0,-1 2 0 0 0,2 2 0 0 0,1 4 0 0 0,2 2 0 0 0,2 2 0 0 0,0 2 0 0 0,6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8847 6408 16383 0 0,'10'0'0'0'0,"13"5"0"0"0,3 7 0 0 0,1 5 0 0 0,-3 6 0 0 0,-6 8 0 0 0,-1 10 0 0 0,1 1 0 0 0,-2 0 0 0 0,-4-3 0 0 0,-4-4 0 0 0,-3-1 0 0 0,7-3 0 0 0,2-2 0 0 0,-2 5 0 0 0,-2 1 0 0 0,-4 0 0 0 0,-2-1 0 0 0,-2-2 0 0 0,-2-1 0 0 0,0-1 0 0 0,-6-1 0 0 0,-1 0 0 0 0,1 0 0 0 0,0-1 0 0 0,-3 1 0 0 0,0 0 0 0 0,2 0 0 0 0,1 5 0 0 0,-2-4 0 0 0,-1 4 0 0 0,2 0 0 0 0,2 0 0 0 0,-3-1 0 0 0,-1-2 0 0 0,-3 5 0 0 0,0 0 0 0 0,-2 0 0 0 0,-9-7 0 0 0,-1-4 0 0 0,-1-5 0 0 0,-1-6 0 0 0,-1-6 0 0 0,-1-4 0 0 0,-1-3 0 0 0,0-2 0 0 0,0 0 0 0 0,-6 0 0 0 0,-5 0 0 0 0,-2-5 0 0 0,1-6 0 0 0,4-11 0 0 0,-3-7 0 0 0,1-2 0 0 0,7-2 0 0 0,-1-4 0 0 0,-5-6 0 0 0,5 0 0 0 0,7 2 0 0 0,8 4 0 0 0,8-2 0 0 0,5-4 0 0 0,3 0 0 0 0,3 4 0 0 0,0-2 0 0 0,1-4 0 0 0,-1 1 0 0 0,5 4 0 0 0,2 3 0 0 0,3 4 0 0 0,1 2 0 0 0,8-3 0 0 0,5 5 0 0 0,-1-3 0 0 0,0 4 0 0 0,-4 2 0 0 0,-1 2 0 0 0,-3-2 0 0 0,0 6 0 0 0,3 5 0 0 0,8 6 0 0 0,-1-6 0 0 0,5 0 0 0 0,2 3 0 0 0,1 4 0 0 0,-1 3 0 0 0,-6-7 0 0 0,-2-2 0 0 0,-6-2 0 0 0,-1 0 0 0 0,6 5 0 0 0,-1-2 0 0 0,-4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9914 12692 16383 0 0,'-10'0'0'0'0,"-8"0"0"0"0,-6 0 0 0 0,-4 0 0 0 0,-2 0 0 0 0,0 0 0 0 0,-6 4 0 0 0,3 8 0 0 0,-2 1 0 0 0,0 3 0 0 0,6 9 0 0 0,3 0 0 0 0,5 1 0 0 0,7 6 0 0 0,6 7 0 0 0,4 2 0 0 0,2-1 0 0 0,3-2 0 0 0,0-3 0 0 0,5-8 0 0 0,2-3 0 0 0,4-5 0 0 0,0 3 0 0 0,3-2 0 0 0,4 6 0 0 0,-1 3 0 0 0,6 2 0 0 0,3 0 0 0 0,3-4 0 0 0,1 2 0 0 0,0-4 0 0 0,0-5 0 0 0,4-7 0 0 0,7-6 0 0 0,10-3 0 0 0,7-3 0 0 0,-3-1 0 0 0,-5-6 0 0 0,-6-2 0 0 0,-6-4 0 0 0,-5-6 0 0 0,1 1 0 0 0,-4-2 0 0 0,-8-7 0 0 0,-8-10 0 0 0,-2 2 0 0 0,-2 2 0 0 0,-4 1 0 0 0,-3 1 0 0 0,-2 0 0 0 0,-1 1 0 0 0,-1-4 0 0 0,-1-7 0 0 0,1-2 0 0 0,-1 2 0 0 0,-9 3 0 0 0,-4-3 0 0 0,2-9 0 0 0,-4 4 0 0 0,3 5 0 0 0,-3 8 0 0 0,-3 11 0 0 0,-8 8 0 0 0,-10 7 0 0 0,-2 4 0 0 0,-1 2 0 0 0,2 2 0 0 0,3 0 0 0 0,6 5 0 0 0,5 1 0 0 0,-5-1 0 0 0,3-2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4623 10720 16383 0 0,'5'0'0'0'0,"7"0"0"0"0,6 0 0 0 0,4 0 0 0 0,10-9 0 0 0,8-4 0 0 0,2 0 0 0 0,0 3 0 0 0,-3 3 0 0 0,-3 2 0 0 0,-8 8 0 0 0,-4 2 0 0 0,5 2 0 0 0,-4 8 0 0 0,5 2 0 0 0,2 3 0 0 0,-5 4 0 0 0,-7 1 0 0 0,-7 8 0 0 0,0-3 0 0 0,-3 4 0 0 0,-3 6 0 0 0,8 1 0 0 0,0 3 0 0 0,-2 0 0 0 0,-3-4 0 0 0,2-3 0 0 0,-1-3 0 0 0,-3-2 0 0 0,-3 3 0 0 0,3-4 0 0 0,1 2 0 0 0,-3 0 0 0 0,-1 1 0 0 0,-2-2 0 0 0,-1-1 0 0 0,-1-1 0 0 0,-1 0 0 0 0,0-1 0 0 0,-1 0 0 0 0,1 0 0 0 0,0 0 0 0 0,0-1 0 0 0,-1 6 0 0 0,1 7 0 0 0,0 5 0 0 0,0 1 0 0 0,0 2 0 0 0,-5-8 0 0 0,-11-5 0 0 0,-13-4 0 0 0,-7-8 0 0 0,-1-3 0 0 0,-1-4 0 0 0,-2 3 0 0 0,-5 0 0 0 0,0-4 0 0 0,-2-5 0 0 0,-3 5 0 0 0,-7 1 0 0 0,0-3 0 0 0,6-4 0 0 0,1-4 0 0 0,0-2 0 0 0,2-3 0 0 0,6 0 0 0 0,-6-7 0 0 0,1-1 0 0 0,3 0 0 0 0,5 1 0 0 0,3-8 0 0 0,4-6 0 0 0,6-5 0 0 0,-1 1 0 0 0,3 1 0 0 0,6-2 0 0 0,1 0 0 0 0,-1-7 0 0 0,2-2 0 0 0,-6 4 0 0 0,-4 2 0 0 0,2 2 0 0 0,5-5 0 0 0,1 2 0 0 0,4-3 0 0 0,-1 4 0 0 0,-8 1 0 0 0,1 1 0 0 0,3-1 0 0 0,5 0 0 0 0,5 0 0 0 0,4-6 0 0 0,3-7 0 0 0,7 3 0 0 0,7 3 0 0 0,2 3 0 0 0,3 6 0 0 0,-1 2 0 0 0,2 1 0 0 0,7 4 0 0 0,0-1 0 0 0,-5-5 0 0 0,5-1 0 0 0,2 1 0 0 0,7 4 0 0 0,-2 0 0 0 0,2 3 0 0 0,-3-4 0 0 0,2 0 0 0 0,1 5 0 0 0,-1 4 0 0 0,-1 5 0 0 0,4 3 0 0 0,6 2 0 0 0,0-8 0 0 0,-1-2 0 0 0,-4 0 0 0 0,-7-2 0 0 0,-4 1 0 0 0,-2 3 0 0 0,5 3 0 0 0,8 3 0 0 0,-3-3 0 0 0,-2-1 0 0 0,-7-13 0 0 0,-2-8 0 0 0,-5-4 0 0 0,-2-2 0 0 0,8 6 0 0 0,-1 2 0 0 0,-4 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6450 11537 16383 0 0,'0'-14'0'0'0,"0"-11"0"0"0,-9 0 0 0 0,-14 3 0 0 0,-3 2 0 0 0,-2 3 0 0 0,0 5 0 0 0,-2 4 0 0 0,1 4 0 0 0,4-7 0 0 0,2-3 0 0 0,-5 3 0 0 0,2-4 0 0 0,1 3 0 0 0,-1 2 0 0 0,5-2 0 0 0,-5 1 0 0 0,-2 3 0 0 0,-2 2 0 0 0,-5 3 0 0 0,3 6 0 0 0,-3 3 0 0 0,0 10 0 0 0,-4 7 0 0 0,4 6 0 0 0,-1 1 0 0 0,5 6 0 0 0,3 3 0 0 0,1-2 0 0 0,6-1 0 0 0,1-3 0 0 0,-6-1 0 0 0,1 3 0 0 0,6 1 0 0 0,0-5 0 0 0,4-4 0 0 0,0-6 0 0 0,1-2 0 0 0,5 1 0 0 0,2 2 0 0 0,3 7 0 0 0,3 9 0 0 0,0 7 0 0 0,2 1 0 0 0,-1-2 0 0 0,1-4 0 0 0,0-3 0 0 0,-1 1 0 0 0,0 0 0 0 0,1-3 0 0 0,4-6 0 0 0,6-4 0 0 0,2 0 0 0 0,-2-1 0 0 0,3-3 0 0 0,3-7 0 0 0,-1 6 0 0 0,12-1 0 0 0,6-5 0 0 0,1-3 0 0 0,6-5 0 0 0,-5 8 0 0 0,2 0 0 0 0,-1-1 0 0 0,-2-4 0 0 0,3 2 0 0 0,1-1 0 0 0,-8 8 0 0 0,-3 1 0 0 0,-2-3 0 0 0,0-4 0 0 0,1-5 0 0 0,4-2 0 0 0,-1 6 0 0 0,2 3 0 0 0,2-2 0 0 0,0-8 0 0 0,-1-9 0 0 0,3-4 0 0 0,6-5 0 0 0,1-1 0 0 0,-2-2 0 0 0,-4 2 0 0 0,-2 3 0 0 0,-3 3 0 0 0,-6-1 0 0 0,-9-4 0 0 0,4 1 0 0 0,-2-8 0 0 0,-4-5 0 0 0,-5-3 0 0 0,-4-2 0 0 0,-4 0 0 0 0,-1 0 0 0 0,-1-4 0 0 0,-1-7 0 0 0,1-10 0 0 0,-1-2 0 0 0,0 4 0 0 0,1 0 0 0 0,-1-1 0 0 0,1 3 0 0 0,0 5 0 0 0,0 5 0 0 0,0 3 0 0 0,0 4 0 0 0,0-4 0 0 0,-5 5 0 0 0,-6 7 0 0 0,-7-2 0 0 0,-5 3 0 0 0,2 0 0 0 0,-6 5 0 0 0,-3 4 0 0 0,-1 5 0 0 0,-6-2 0 0 0,-1 2 0 0 0,1 1 0 0 0,2 3 0 0 0,6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8721 10515 16383 0 0,'-5'0'0'0'0,"-7"0"0"0"0,-5 0 0 0 0,-11 4 0 0 0,-10 3 0 0 0,2 4 0 0 0,1 1 0 0 0,3 7 0 0 0,0 2 0 0 0,8 6 0 0 0,-4-1 0 0 0,4 0 0 0 0,5 0 0 0 0,7 1 0 0 0,5 1 0 0 0,3 5 0 0 0,3 2 0 0 0,2 0 0 0 0,0-1 0 0 0,0-1 0 0 0,0-2 0 0 0,0 5 0 0 0,5-5 0 0 0,5 3 0 0 0,2 0 0 0 0,4-6 0 0 0,3 3 0 0 0,8-4 0 0 0,5 3 0 0 0,1 1 0 0 0,0-4 0 0 0,4 3 0 0 0,1-4 0 0 0,-2-6 0 0 0,-2-7 0 0 0,-7 5 0 0 0,-3-1 0 0 0,3-3 0 0 0,8-5 0 0 0,2-8 0 0 0,0-4 0 0 0,-2-7 0 0 0,3-6 0 0 0,-6-6 0 0 0,3-4 0 0 0,-1 3 0 0 0,-6 0 0 0 0,-8-6 0 0 0,-8-8 0 0 0,-6-2 0 0 0,-4 0 0 0 0,-2 2 0 0 0,-2 2 0 0 0,-1 2 0 0 0,-9 7 0 0 0,-4-2 0 0 0,-8 4 0 0 0,-6 6 0 0 0,-2 5 0 0 0,-1 6 0 0 0,4-6 0 0 0,-2-6 0 0 0,-6-4 0 0 0,3-4 0 0 0,7-2 0 0 0,8-1 0 0 0,7-5 0 0 0,1 3 0 0 0,-4 8 0 0 0,-3 7 0 0 0,-5 7 0 0 0,-2 4 0 0 0,1-5 0 0 0,-4-2 0 0 0,3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7A61FEC-8197-586D-CA10-8E6CD13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3" y="1664504"/>
            <a:ext cx="10905993" cy="35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5ACC82-827A-2CF1-576F-9B1146A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8" y="1396973"/>
            <a:ext cx="8703501" cy="40744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F2EB2A-09AA-8011-3C77-FF14C399C962}"/>
                  </a:ext>
                </a:extLst>
              </p14:cNvPr>
              <p14:cNvContentPartPr/>
              <p14:nvPr/>
            </p14:nvContentPartPr>
            <p14:xfrm>
              <a:off x="1791260" y="4919364"/>
              <a:ext cx="495300" cy="53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F2EB2A-09AA-8011-3C77-FF14C399C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3183" y="4901368"/>
                <a:ext cx="531092" cy="569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4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621F03A-951F-DFDE-6980-00C7CF7A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75" y="588809"/>
            <a:ext cx="7012487" cy="56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621F03A-951F-DFDE-6980-00C7CF7A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75" y="588809"/>
            <a:ext cx="7012487" cy="56803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ADDD2-EB98-42AA-744F-8C3403F5017F}"/>
                  </a:ext>
                </a:extLst>
              </p14:cNvPr>
              <p14:cNvContentPartPr/>
              <p14:nvPr/>
            </p14:nvContentPartPr>
            <p14:xfrm>
              <a:off x="2564108" y="5221796"/>
              <a:ext cx="419100" cy="47625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ADDD2-EB98-42AA-744F-8C3403F50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167" y="5204117"/>
                <a:ext cx="454623" cy="511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75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3C2A0FB-43D0-526A-0696-27103490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3" y="575944"/>
            <a:ext cx="4308953" cy="56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3C2A0FB-43D0-526A-0696-27103490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3" y="575944"/>
            <a:ext cx="4308953" cy="56956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53529E-0D8D-9DE4-E883-86F514665759}"/>
                  </a:ext>
                </a:extLst>
              </p14:cNvPr>
              <p14:cNvContentPartPr/>
              <p14:nvPr/>
            </p14:nvContentPartPr>
            <p14:xfrm>
              <a:off x="3982895" y="4846006"/>
              <a:ext cx="285750" cy="3238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53529E-0D8D-9DE4-E883-86F514665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4946" y="4828256"/>
                <a:ext cx="321289" cy="359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48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508D1C-53A0-6ECA-D683-1560373F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108094"/>
            <a:ext cx="7578969" cy="46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508D1C-53A0-6ECA-D683-1560373F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108094"/>
            <a:ext cx="7578969" cy="46418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B91B50-FC28-78C9-5372-C91918FF946C}"/>
                  </a:ext>
                </a:extLst>
              </p14:cNvPr>
              <p14:cNvContentPartPr/>
              <p14:nvPr/>
            </p14:nvContentPartPr>
            <p14:xfrm>
              <a:off x="8056929" y="4794250"/>
              <a:ext cx="333375" cy="4476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B91B50-FC28-78C9-5372-C91918FF9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9006" y="4776228"/>
                <a:ext cx="368863" cy="483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0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943C017-E7C8-C068-ACBA-20AA58F3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31" y="1253233"/>
            <a:ext cx="7334738" cy="43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943C017-E7C8-C068-ACBA-20AA58F3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31" y="1253233"/>
            <a:ext cx="7334738" cy="43417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20673-458E-755F-B46E-423748C4CB59}"/>
                  </a:ext>
                </a:extLst>
              </p14:cNvPr>
              <p14:cNvContentPartPr/>
              <p14:nvPr/>
            </p14:nvContentPartPr>
            <p14:xfrm>
              <a:off x="2467972" y="4315557"/>
              <a:ext cx="400050" cy="4953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20673-458E-755F-B46E-423748C4C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470" y="4297715"/>
                <a:ext cx="435412" cy="530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69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F0A2BD-B738-7F66-C308-33B25609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33" y="1840312"/>
            <a:ext cx="9246295" cy="31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7A61FEC-8197-586D-CA10-8E6CD13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3" y="1664504"/>
            <a:ext cx="10905993" cy="3528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D6A6D2-FA42-4CC4-CF3E-A1E57418FAC0}"/>
                  </a:ext>
                </a:extLst>
              </p14:cNvPr>
              <p14:cNvContentPartPr/>
              <p14:nvPr/>
            </p14:nvContentPartPr>
            <p14:xfrm>
              <a:off x="477597" y="3706358"/>
              <a:ext cx="809624" cy="8858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D6A6D2-FA42-4CC4-CF3E-A1E57418F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973" y="3688317"/>
                <a:ext cx="845232" cy="9215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1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F0A2BD-B738-7F66-C308-33B25609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33" y="1840312"/>
            <a:ext cx="9246295" cy="3164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FF6263-82B6-E027-B5F0-555E55459FE7}"/>
                  </a:ext>
                </a:extLst>
              </p14:cNvPr>
              <p14:cNvContentPartPr/>
              <p14:nvPr/>
            </p14:nvContentPartPr>
            <p14:xfrm>
              <a:off x="4089890" y="4374173"/>
              <a:ext cx="419100" cy="5715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FF6263-82B6-E027-B5F0-555E55459F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041" y="4356269"/>
                <a:ext cx="454441" cy="6069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06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80CBDF0-BD1E-22C5-38D8-B2A1E7E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38" y="1257875"/>
            <a:ext cx="6514123" cy="43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80CBDF0-BD1E-22C5-38D8-B2A1E7E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38" y="1257875"/>
            <a:ext cx="6514123" cy="4342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DF3FAC-B348-64D2-A506-0A1CCE955BEE}"/>
                  </a:ext>
                </a:extLst>
              </p14:cNvPr>
              <p14:cNvContentPartPr/>
              <p14:nvPr/>
            </p14:nvContentPartPr>
            <p14:xfrm>
              <a:off x="2889478" y="2997599"/>
              <a:ext cx="419100" cy="5619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DF3FAC-B348-64D2-A506-0A1CCE955B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583" y="2979459"/>
                <a:ext cx="454532" cy="5978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79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88383A-55DF-573B-69C9-C2B35A53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31406"/>
            <a:ext cx="8077199" cy="47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3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88383A-55DF-573B-69C9-C2B35A53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31406"/>
            <a:ext cx="8077199" cy="4795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776D75-C50C-FBBB-6597-6C30E88BCAB5}"/>
                  </a:ext>
                </a:extLst>
              </p14:cNvPr>
              <p14:cNvContentPartPr/>
              <p14:nvPr/>
            </p14:nvContentPartPr>
            <p14:xfrm>
              <a:off x="2106478" y="3543038"/>
              <a:ext cx="628650" cy="7143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776D75-C50C-FBBB-6597-6C30E88BCA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8815" y="3525071"/>
                <a:ext cx="664336" cy="749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80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18BD3D2-7673-91B3-9E81-622B8C19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85" y="604939"/>
            <a:ext cx="4140200" cy="56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47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18BD3D2-7673-91B3-9E81-622B8C19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85" y="604939"/>
            <a:ext cx="4140200" cy="56578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E5F0A6-6037-AB5A-EDA7-24A77F0D6C55}"/>
                  </a:ext>
                </a:extLst>
              </p14:cNvPr>
              <p14:cNvContentPartPr/>
              <p14:nvPr/>
            </p14:nvContentPartPr>
            <p14:xfrm>
              <a:off x="4109142" y="5177027"/>
              <a:ext cx="200024" cy="3143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E5F0A6-6037-AB5A-EDA7-24A77F0D6C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450" y="5159283"/>
                <a:ext cx="235768" cy="350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33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45E683C-1505-E15E-6172-37BA8B2B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15" y="395831"/>
            <a:ext cx="4403969" cy="60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9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45E683C-1505-E15E-6172-37BA8B2B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15" y="395831"/>
            <a:ext cx="4403969" cy="6066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92352A-CB7E-BB29-6177-7C67CE0781A5}"/>
                  </a:ext>
                </a:extLst>
              </p14:cNvPr>
              <p14:cNvContentPartPr/>
              <p14:nvPr/>
            </p14:nvContentPartPr>
            <p14:xfrm>
              <a:off x="6101969" y="2937581"/>
              <a:ext cx="238125" cy="3333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92352A-CB7E-BB29-6177-7C67CE0781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236" y="2919482"/>
                <a:ext cx="273952" cy="3692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29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20135-3810-A9C4-9F94-C78A3955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62" y="1339687"/>
            <a:ext cx="8888046" cy="41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E2FDF5-3E92-E01D-5557-1DEC49D4CF4B}"/>
                  </a:ext>
                </a:extLst>
              </p14:cNvPr>
              <p14:cNvContentPartPr/>
              <p14:nvPr/>
            </p14:nvContentPartPr>
            <p14:xfrm>
              <a:off x="4872403" y="3641480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E2FDF5-3E92-E01D-5557-1DEC49D4C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5678" y="3174755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70C3EF0-7F0E-5D93-F4B5-F2C4CA2A3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77" y="932792"/>
            <a:ext cx="6484815" cy="49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20135-3810-A9C4-9F94-C78A3955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62" y="1339687"/>
            <a:ext cx="8888046" cy="4178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D1937E-87D5-A2B0-3627-DB7CEB9D8D10}"/>
                  </a:ext>
                </a:extLst>
              </p14:cNvPr>
              <p14:cNvContentPartPr/>
              <p14:nvPr/>
            </p14:nvContentPartPr>
            <p14:xfrm>
              <a:off x="4997030" y="5012110"/>
              <a:ext cx="371475" cy="5429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D1937E-87D5-A2B0-3627-DB7CEB9D8D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220" y="4994168"/>
                <a:ext cx="407459" cy="5784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88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7A0559-4ABA-5BF0-371A-0A9F2F98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8" y="1175873"/>
            <a:ext cx="7419583" cy="45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8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7A0559-4ABA-5BF0-371A-0A9F2F98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8" y="1175873"/>
            <a:ext cx="7419583" cy="45062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EEAA76-D850-439C-E6A5-CB12372AFC9D}"/>
                  </a:ext>
                </a:extLst>
              </p14:cNvPr>
              <p14:cNvContentPartPr/>
              <p14:nvPr/>
            </p14:nvContentPartPr>
            <p14:xfrm>
              <a:off x="2501684" y="4668554"/>
              <a:ext cx="381000" cy="4953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EEAA76-D850-439C-E6A5-CB12372AF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3870" y="4650774"/>
                <a:ext cx="416991" cy="531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11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1875C6-DB51-37ED-925E-A5B3A4F2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69" y="1139639"/>
            <a:ext cx="7305430" cy="45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27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1875C6-DB51-37ED-925E-A5B3A4F2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69" y="1139639"/>
            <a:ext cx="7305430" cy="4588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D47F76-D948-DFCE-01F1-1F2F738D5B62}"/>
                  </a:ext>
                </a:extLst>
              </p14:cNvPr>
              <p14:cNvContentPartPr/>
              <p14:nvPr/>
            </p14:nvContentPartPr>
            <p14:xfrm>
              <a:off x="5174124" y="4714003"/>
              <a:ext cx="409575" cy="5619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D47F76-D948-DFCE-01F1-1F2F738D5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6254" y="4695945"/>
                <a:ext cx="444957" cy="597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315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27407A-B8F8-8A6F-605C-A7315678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1079379"/>
            <a:ext cx="8066761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8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27407A-B8F8-8A6F-605C-A7315678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1079379"/>
            <a:ext cx="8066761" cy="46992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7CABD6-C3D3-D5E3-1E84-D2A967781856}"/>
                  </a:ext>
                </a:extLst>
              </p14:cNvPr>
              <p14:cNvContentPartPr/>
              <p14:nvPr/>
            </p14:nvContentPartPr>
            <p14:xfrm>
              <a:off x="2174132" y="3270250"/>
              <a:ext cx="447675" cy="45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7CABD6-C3D3-D5E3-1E84-D2A967781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037" y="3252391"/>
                <a:ext cx="483503" cy="492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33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9C2160-6008-87CD-E7E6-7913E356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2" y="1245459"/>
            <a:ext cx="7373815" cy="43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9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9C2160-6008-87CD-E7E6-7913E356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2" y="1245459"/>
            <a:ext cx="7373815" cy="43573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4F7DBC-1076-6B2E-607D-1B7506CD1027}"/>
                  </a:ext>
                </a:extLst>
              </p14:cNvPr>
              <p14:cNvContentPartPr/>
              <p14:nvPr/>
            </p14:nvContentPartPr>
            <p14:xfrm>
              <a:off x="3884981" y="5086197"/>
              <a:ext cx="390525" cy="4857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4F7DBC-1076-6B2E-607D-1B7506CD1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7116" y="5068407"/>
                <a:ext cx="425897" cy="521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76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B70AC67-6700-B139-A9CB-A3214610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08" y="483004"/>
            <a:ext cx="4726353" cy="58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E2FDF5-3E92-E01D-5557-1DEC49D4CF4B}"/>
                  </a:ext>
                </a:extLst>
              </p14:cNvPr>
              <p14:cNvContentPartPr/>
              <p14:nvPr/>
            </p14:nvContentPartPr>
            <p14:xfrm>
              <a:off x="4872403" y="3641480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E2FDF5-3E92-E01D-5557-1DEC49D4C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6153" y="3165230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70C3EF0-7F0E-5D93-F4B5-F2C4CA2A3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77" y="932792"/>
            <a:ext cx="6484815" cy="49826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9F1590-6122-C766-505F-02CE702A08CE}"/>
                  </a:ext>
                </a:extLst>
              </p14:cNvPr>
              <p14:cNvContentPartPr/>
              <p14:nvPr/>
            </p14:nvContentPartPr>
            <p14:xfrm>
              <a:off x="5274509" y="4950557"/>
              <a:ext cx="323850" cy="5143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9F1590-6122-C766-505F-02CE702A08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6818" y="4933067"/>
                <a:ext cx="359593" cy="549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01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B70AC67-6700-B139-A9CB-A3214610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08" y="483004"/>
            <a:ext cx="4726353" cy="5891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8DB3AA-8A1B-BE81-ECEE-00DE1158DF79}"/>
                  </a:ext>
                </a:extLst>
              </p14:cNvPr>
              <p14:cNvContentPartPr/>
              <p14:nvPr/>
            </p14:nvContentPartPr>
            <p14:xfrm>
              <a:off x="6311752" y="6063713"/>
              <a:ext cx="381000" cy="2857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8DB3AA-8A1B-BE81-ECEE-00DE1158DF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3865" y="6045967"/>
                <a:ext cx="416417" cy="321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8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71EE279-EA68-9C6E-2B01-BF5D29EF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47" y="609815"/>
            <a:ext cx="4350706" cy="5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71EE279-EA68-9C6E-2B01-BF5D29EF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47" y="609815"/>
            <a:ext cx="4350706" cy="56383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570BDE-89DD-1129-87AF-939DBEE95FC0}"/>
                  </a:ext>
                </a:extLst>
              </p14:cNvPr>
              <p14:cNvContentPartPr/>
              <p14:nvPr/>
            </p14:nvContentPartPr>
            <p14:xfrm>
              <a:off x="3930011" y="2820965"/>
              <a:ext cx="304800" cy="4476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570BDE-89DD-1129-87AF-939DBEE95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2124" y="2803101"/>
                <a:ext cx="340217" cy="4830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16E4043-5213-FBAE-028D-A4D55C11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9" y="631407"/>
            <a:ext cx="5279720" cy="55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16E4043-5213-FBAE-028D-A4D55C11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9" y="631407"/>
            <a:ext cx="5279720" cy="5595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18C986-F0F1-CABE-60A4-310BB562786C}"/>
                  </a:ext>
                </a:extLst>
              </p14:cNvPr>
              <p14:cNvContentPartPr/>
              <p14:nvPr/>
            </p14:nvContentPartPr>
            <p14:xfrm>
              <a:off x="4556896" y="5886687"/>
              <a:ext cx="295275" cy="2762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18C986-F0F1-CABE-60A4-310BB56278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8935" y="5869086"/>
                <a:ext cx="330478" cy="311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72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5ACC82-827A-2CF1-576F-9B1146A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8" y="1396973"/>
            <a:ext cx="8703501" cy="40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2022-04-20T17:36:53Z</dcterms:created>
  <dcterms:modified xsi:type="dcterms:W3CDTF">2022-04-20T18:28:03Z</dcterms:modified>
</cp:coreProperties>
</file>