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EB1-C107-41C7-9A44-84683FB306B3}" type="datetimeFigureOut">
              <a:rPr lang="tr-TR" smtClean="0"/>
              <a:t>16.10.2021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21D4-A5D1-4D94-AF45-FCB481047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879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EB1-C107-41C7-9A44-84683FB306B3}" type="datetimeFigureOut">
              <a:rPr lang="tr-TR" smtClean="0"/>
              <a:t>16.10.2021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21D4-A5D1-4D94-AF45-FCB481047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977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EB1-C107-41C7-9A44-84683FB306B3}" type="datetimeFigureOut">
              <a:rPr lang="tr-TR" smtClean="0"/>
              <a:t>16.10.2021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21D4-A5D1-4D94-AF45-FCB481047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987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EB1-C107-41C7-9A44-84683FB306B3}" type="datetimeFigureOut">
              <a:rPr lang="tr-TR" smtClean="0"/>
              <a:t>16.10.2021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21D4-A5D1-4D94-AF45-FCB481047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541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EB1-C107-41C7-9A44-84683FB306B3}" type="datetimeFigureOut">
              <a:rPr lang="tr-TR" smtClean="0"/>
              <a:t>16.10.2021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21D4-A5D1-4D94-AF45-FCB481047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036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EB1-C107-41C7-9A44-84683FB306B3}" type="datetimeFigureOut">
              <a:rPr lang="tr-TR" smtClean="0"/>
              <a:t>16.10.2021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21D4-A5D1-4D94-AF45-FCB481047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501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EB1-C107-41C7-9A44-84683FB306B3}" type="datetimeFigureOut">
              <a:rPr lang="tr-TR" smtClean="0"/>
              <a:t>16.10.2021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21D4-A5D1-4D94-AF45-FCB481047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668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EB1-C107-41C7-9A44-84683FB306B3}" type="datetimeFigureOut">
              <a:rPr lang="tr-TR" smtClean="0"/>
              <a:t>16.10.2021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21D4-A5D1-4D94-AF45-FCB481047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130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EB1-C107-41C7-9A44-84683FB306B3}" type="datetimeFigureOut">
              <a:rPr lang="tr-TR" smtClean="0"/>
              <a:t>16.10.2021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21D4-A5D1-4D94-AF45-FCB481047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94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EB1-C107-41C7-9A44-84683FB306B3}" type="datetimeFigureOut">
              <a:rPr lang="tr-TR" smtClean="0"/>
              <a:t>16.10.2021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21D4-A5D1-4D94-AF45-FCB481047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641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EB1-C107-41C7-9A44-84683FB306B3}" type="datetimeFigureOut">
              <a:rPr lang="tr-TR" smtClean="0"/>
              <a:t>16.10.2021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21D4-A5D1-4D94-AF45-FCB481047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739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F2EB1-C107-41C7-9A44-84683FB306B3}" type="datetimeFigureOut">
              <a:rPr lang="tr-TR" smtClean="0"/>
              <a:t>16.10.2021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021D4-A5D1-4D94-AF45-FCB481047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498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304800"/>
            <a:ext cx="1163955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5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r="583"/>
          <a:stretch/>
        </p:blipFill>
        <p:spPr>
          <a:xfrm>
            <a:off x="254290" y="269984"/>
            <a:ext cx="6119616" cy="606545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6275295" y="5387788"/>
            <a:ext cx="224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100" dirty="0"/>
              <a:t>l</a:t>
            </a:r>
          </a:p>
        </p:txBody>
      </p:sp>
      <p:sp>
        <p:nvSpPr>
          <p:cNvPr id="4" name="Oval 3"/>
          <p:cNvSpPr/>
          <p:nvPr/>
        </p:nvSpPr>
        <p:spPr>
          <a:xfrm>
            <a:off x="1990165" y="5997388"/>
            <a:ext cx="286871" cy="3380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995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374"/>
            <a:ext cx="6739595" cy="601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34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374"/>
            <a:ext cx="6739595" cy="601580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154706" y="5154706"/>
            <a:ext cx="358588" cy="3765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787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" y="383844"/>
            <a:ext cx="8758518" cy="5726724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8741849" y="4751293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/>
              <a:t>l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68892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" y="383844"/>
            <a:ext cx="8758518" cy="5726724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8741849" y="4751293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/>
              <a:t>l</a:t>
            </a:r>
            <a:endParaRPr lang="tr-TR" sz="2800" dirty="0"/>
          </a:p>
        </p:txBody>
      </p:sp>
      <p:sp>
        <p:nvSpPr>
          <p:cNvPr id="4" name="Oval 3"/>
          <p:cNvSpPr/>
          <p:nvPr/>
        </p:nvSpPr>
        <p:spPr>
          <a:xfrm>
            <a:off x="394447" y="4751293"/>
            <a:ext cx="403412" cy="5232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647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8" y="0"/>
            <a:ext cx="5338207" cy="66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97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8" y="0"/>
            <a:ext cx="5338207" cy="667896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55811" y="5172636"/>
            <a:ext cx="358590" cy="3316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444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3" y="291305"/>
            <a:ext cx="6899836" cy="6055707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6884893" y="535192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|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737737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3" y="291305"/>
            <a:ext cx="6899836" cy="6055707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6884893" y="535192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|</a:t>
            </a:r>
            <a:endParaRPr lang="tr-TR" b="1" dirty="0"/>
          </a:p>
        </p:txBody>
      </p:sp>
      <p:sp>
        <p:nvSpPr>
          <p:cNvPr id="4" name="Oval 3"/>
          <p:cNvSpPr/>
          <p:nvPr/>
        </p:nvSpPr>
        <p:spPr>
          <a:xfrm>
            <a:off x="2106706" y="6006353"/>
            <a:ext cx="331694" cy="3406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52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" y="541945"/>
            <a:ext cx="9620639" cy="366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3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304800"/>
            <a:ext cx="11639550" cy="62484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908611" y="3602038"/>
            <a:ext cx="295835" cy="3245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789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" y="541945"/>
            <a:ext cx="9620639" cy="366250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67553" y="2734235"/>
            <a:ext cx="484094" cy="502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8753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" y="310607"/>
            <a:ext cx="5450541" cy="603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08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" y="310607"/>
            <a:ext cx="5450541" cy="603372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443318" y="5976780"/>
            <a:ext cx="349623" cy="367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3202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8" y="207792"/>
            <a:ext cx="5329198" cy="634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60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8" y="207792"/>
            <a:ext cx="5329198" cy="634540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85483" y="4966447"/>
            <a:ext cx="358588" cy="3496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0464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94" y="559250"/>
            <a:ext cx="9003465" cy="4857757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9017795" y="4078942"/>
            <a:ext cx="32412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300" b="1" dirty="0" smtClean="0"/>
              <a:t>|</a:t>
            </a:r>
            <a:endParaRPr lang="tr-TR" sz="2300" b="1" dirty="0"/>
          </a:p>
        </p:txBody>
      </p:sp>
    </p:spTree>
    <p:extLst>
      <p:ext uri="{BB962C8B-B14F-4D97-AF65-F5344CB8AC3E}">
        <p14:creationId xmlns:p14="http://schemas.microsoft.com/office/powerpoint/2010/main" val="2894632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94" y="559250"/>
            <a:ext cx="9003465" cy="4857757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9017795" y="4078942"/>
            <a:ext cx="32412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300" b="1" dirty="0" smtClean="0"/>
              <a:t>|</a:t>
            </a:r>
            <a:endParaRPr lang="tr-TR" sz="2300" b="1" dirty="0"/>
          </a:p>
        </p:txBody>
      </p:sp>
      <p:sp>
        <p:nvSpPr>
          <p:cNvPr id="4" name="Oval 3"/>
          <p:cNvSpPr/>
          <p:nvPr/>
        </p:nvSpPr>
        <p:spPr>
          <a:xfrm>
            <a:off x="2644588" y="4957482"/>
            <a:ext cx="457200" cy="3944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551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r="402"/>
          <a:stretch/>
        </p:blipFill>
        <p:spPr>
          <a:xfrm>
            <a:off x="103282" y="595378"/>
            <a:ext cx="8395259" cy="4864127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8355106" y="4213411"/>
            <a:ext cx="3193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 smtClean="0"/>
              <a:t>|</a:t>
            </a:r>
            <a:endParaRPr lang="tr-TR" sz="2200" b="1" dirty="0"/>
          </a:p>
        </p:txBody>
      </p:sp>
    </p:spTree>
    <p:extLst>
      <p:ext uri="{BB962C8B-B14F-4D97-AF65-F5344CB8AC3E}">
        <p14:creationId xmlns:p14="http://schemas.microsoft.com/office/powerpoint/2010/main" val="2343677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r="402"/>
          <a:stretch/>
        </p:blipFill>
        <p:spPr>
          <a:xfrm>
            <a:off x="103282" y="595378"/>
            <a:ext cx="8395259" cy="4864127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8355106" y="4213411"/>
            <a:ext cx="3193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 smtClean="0"/>
              <a:t>|</a:t>
            </a:r>
            <a:endParaRPr lang="tr-TR" sz="2200" b="1" dirty="0"/>
          </a:p>
        </p:txBody>
      </p:sp>
      <p:sp>
        <p:nvSpPr>
          <p:cNvPr id="4" name="Oval 3"/>
          <p:cNvSpPr/>
          <p:nvPr/>
        </p:nvSpPr>
        <p:spPr>
          <a:xfrm>
            <a:off x="5342964" y="5065059"/>
            <a:ext cx="349624" cy="3406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3950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7" y="263663"/>
            <a:ext cx="7848996" cy="5070337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7793722" y="4132731"/>
            <a:ext cx="3129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100" b="1" dirty="0" smtClean="0"/>
              <a:t>|</a:t>
            </a:r>
            <a:endParaRPr lang="tr-TR" sz="2100" b="1" dirty="0"/>
          </a:p>
        </p:txBody>
      </p:sp>
    </p:spTree>
    <p:extLst>
      <p:ext uri="{BB962C8B-B14F-4D97-AF65-F5344CB8AC3E}">
        <p14:creationId xmlns:p14="http://schemas.microsoft.com/office/powerpoint/2010/main" val="209474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7" y="233724"/>
            <a:ext cx="6338735" cy="6328721"/>
          </a:xfrm>
        </p:spPr>
      </p:pic>
    </p:spTree>
    <p:extLst>
      <p:ext uri="{BB962C8B-B14F-4D97-AF65-F5344CB8AC3E}">
        <p14:creationId xmlns:p14="http://schemas.microsoft.com/office/powerpoint/2010/main" val="365929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7" y="263663"/>
            <a:ext cx="7848996" cy="5070337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7793722" y="4132731"/>
            <a:ext cx="3129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100" b="1" dirty="0" smtClean="0"/>
              <a:t>|</a:t>
            </a:r>
            <a:endParaRPr lang="tr-TR" sz="2100" b="1" dirty="0"/>
          </a:p>
        </p:txBody>
      </p:sp>
      <p:sp>
        <p:nvSpPr>
          <p:cNvPr id="4" name="Oval 3"/>
          <p:cNvSpPr/>
          <p:nvPr/>
        </p:nvSpPr>
        <p:spPr>
          <a:xfrm>
            <a:off x="2061882" y="4885765"/>
            <a:ext cx="403412" cy="3854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5214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50" y="275933"/>
            <a:ext cx="7135350" cy="555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3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50" y="275933"/>
            <a:ext cx="7135350" cy="55511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39271" y="3953435"/>
            <a:ext cx="304800" cy="2868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100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29" y="132434"/>
            <a:ext cx="4222342" cy="614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55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29" y="132434"/>
            <a:ext cx="4222342" cy="614368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120588" y="6033247"/>
            <a:ext cx="233083" cy="2428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4905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73" y="620212"/>
            <a:ext cx="7128193" cy="537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5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73" y="620212"/>
            <a:ext cx="7128193" cy="537763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046230" y="5529248"/>
            <a:ext cx="374239" cy="3784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2328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2" y="113801"/>
            <a:ext cx="9162196" cy="536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61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2" y="113801"/>
            <a:ext cx="9162196" cy="536363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82842" y="4401671"/>
            <a:ext cx="579158" cy="555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4924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5" y="204714"/>
            <a:ext cx="5353912" cy="627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9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7" y="233724"/>
            <a:ext cx="6338735" cy="6328721"/>
          </a:xfrm>
        </p:spPr>
      </p:pic>
      <p:sp>
        <p:nvSpPr>
          <p:cNvPr id="2" name="Oval 1"/>
          <p:cNvSpPr/>
          <p:nvPr/>
        </p:nvSpPr>
        <p:spPr>
          <a:xfrm>
            <a:off x="1228165" y="4957481"/>
            <a:ext cx="268941" cy="2599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2283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5" y="204714"/>
            <a:ext cx="5353912" cy="627374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86871" y="5800164"/>
            <a:ext cx="277906" cy="26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268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t="742" b="766"/>
          <a:stretch/>
        </p:blipFill>
        <p:spPr>
          <a:xfrm>
            <a:off x="439271" y="627529"/>
            <a:ext cx="8250050" cy="52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8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t="742" b="766"/>
          <a:stretch/>
        </p:blipFill>
        <p:spPr>
          <a:xfrm>
            <a:off x="439271" y="627529"/>
            <a:ext cx="8250050" cy="529814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324164" y="4715435"/>
            <a:ext cx="421341" cy="4930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127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95" y="277906"/>
            <a:ext cx="3743216" cy="638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7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95" y="277906"/>
            <a:ext cx="3743216" cy="638129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106707" y="6445624"/>
            <a:ext cx="206188" cy="2135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922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r="583"/>
          <a:stretch/>
        </p:blipFill>
        <p:spPr>
          <a:xfrm>
            <a:off x="254290" y="269984"/>
            <a:ext cx="6119616" cy="606545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6275295" y="5387788"/>
            <a:ext cx="224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1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52983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12</Words>
  <Application>Microsoft Office PowerPoint</Application>
  <PresentationFormat>Geniş ekran</PresentationFormat>
  <Paragraphs>12</Paragraphs>
  <Slides>40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MEB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Promus .</dc:creator>
  <cp:lastModifiedBy>Promus .</cp:lastModifiedBy>
  <cp:revision>9</cp:revision>
  <dcterms:created xsi:type="dcterms:W3CDTF">2021-10-16T15:56:14Z</dcterms:created>
  <dcterms:modified xsi:type="dcterms:W3CDTF">2021-10-16T18:43:44Z</dcterms:modified>
</cp:coreProperties>
</file>