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9" r:id="rId3"/>
    <p:sldId id="258" r:id="rId4"/>
    <p:sldId id="260" r:id="rId5"/>
    <p:sldId id="268" r:id="rId6"/>
    <p:sldId id="269" r:id="rId7"/>
    <p:sldId id="270" r:id="rId8"/>
    <p:sldId id="261"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2F767-A760-42C7-94F6-4488B2187CB6}" v="2" dt="2021-02-03T17:27:47.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5" autoAdjust="0"/>
    <p:restoredTop sz="94660"/>
  </p:normalViewPr>
  <p:slideViewPr>
    <p:cSldViewPr snapToGrid="0">
      <p:cViewPr varScale="1">
        <p:scale>
          <a:sx n="71" d="100"/>
          <a:sy n="71" d="100"/>
        </p:scale>
        <p:origin x="36"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mkova, Poli" userId="57cdcf94-d333-42b0-b1e8-a27cd1abd693" providerId="ADAL" clId="{DB36B825-1EAB-9947-B4FB-21BF45D3E8C1}"/>
    <pc:docChg chg="undo custSel delSld modSld">
      <pc:chgData name="Nemkova, Poli" userId="57cdcf94-d333-42b0-b1e8-a27cd1abd693" providerId="ADAL" clId="{DB36B825-1EAB-9947-B4FB-21BF45D3E8C1}" dt="2020-09-18T16:24:36.863" v="610" actId="1076"/>
      <pc:docMkLst>
        <pc:docMk/>
      </pc:docMkLst>
      <pc:sldChg chg="modSp mod">
        <pc:chgData name="Nemkova, Poli" userId="57cdcf94-d333-42b0-b1e8-a27cd1abd693" providerId="ADAL" clId="{DB36B825-1EAB-9947-B4FB-21BF45D3E8C1}" dt="2020-09-18T15:43:27.042" v="49" actId="113"/>
        <pc:sldMkLst>
          <pc:docMk/>
          <pc:sldMk cId="1724946924" sldId="256"/>
        </pc:sldMkLst>
        <pc:spChg chg="mod">
          <ac:chgData name="Nemkova, Poli" userId="57cdcf94-d333-42b0-b1e8-a27cd1abd693" providerId="ADAL" clId="{DB36B825-1EAB-9947-B4FB-21BF45D3E8C1}" dt="2020-09-18T15:43:27.042" v="49" actId="113"/>
          <ac:spMkLst>
            <pc:docMk/>
            <pc:sldMk cId="1724946924" sldId="256"/>
            <ac:spMk id="2" creationId="{B83CCCB4-4C8C-4F65-A0D2-9D4B158FD8BE}"/>
          </ac:spMkLst>
        </pc:spChg>
      </pc:sldChg>
      <pc:sldChg chg="del">
        <pc:chgData name="Nemkova, Poli" userId="57cdcf94-d333-42b0-b1e8-a27cd1abd693" providerId="ADAL" clId="{DB36B825-1EAB-9947-B4FB-21BF45D3E8C1}" dt="2020-09-18T15:43:34.425" v="50" actId="2696"/>
        <pc:sldMkLst>
          <pc:docMk/>
          <pc:sldMk cId="30140179" sldId="257"/>
        </pc:sldMkLst>
      </pc:sldChg>
      <pc:sldChg chg="modSp mod">
        <pc:chgData name="Nemkova, Poli" userId="57cdcf94-d333-42b0-b1e8-a27cd1abd693" providerId="ADAL" clId="{DB36B825-1EAB-9947-B4FB-21BF45D3E8C1}" dt="2020-09-18T15:43:59.881" v="73" actId="20577"/>
        <pc:sldMkLst>
          <pc:docMk/>
          <pc:sldMk cId="1265001485" sldId="258"/>
        </pc:sldMkLst>
        <pc:spChg chg="mod">
          <ac:chgData name="Nemkova, Poli" userId="57cdcf94-d333-42b0-b1e8-a27cd1abd693" providerId="ADAL" clId="{DB36B825-1EAB-9947-B4FB-21BF45D3E8C1}" dt="2020-09-18T15:43:59.881" v="73" actId="20577"/>
          <ac:spMkLst>
            <pc:docMk/>
            <pc:sldMk cId="1265001485" sldId="258"/>
            <ac:spMk id="3" creationId="{74F18A7E-84F8-45CF-806D-6FE7E039FF13}"/>
          </ac:spMkLst>
        </pc:spChg>
      </pc:sldChg>
      <pc:sldChg chg="modSp mod">
        <pc:chgData name="Nemkova, Poli" userId="57cdcf94-d333-42b0-b1e8-a27cd1abd693" providerId="ADAL" clId="{DB36B825-1EAB-9947-B4FB-21BF45D3E8C1}" dt="2020-09-18T15:44:11.745" v="75" actId="20577"/>
        <pc:sldMkLst>
          <pc:docMk/>
          <pc:sldMk cId="3691443719" sldId="260"/>
        </pc:sldMkLst>
        <pc:spChg chg="mod">
          <ac:chgData name="Nemkova, Poli" userId="57cdcf94-d333-42b0-b1e8-a27cd1abd693" providerId="ADAL" clId="{DB36B825-1EAB-9947-B4FB-21BF45D3E8C1}" dt="2020-09-18T15:44:11.745" v="75" actId="20577"/>
          <ac:spMkLst>
            <pc:docMk/>
            <pc:sldMk cId="3691443719" sldId="260"/>
            <ac:spMk id="3" creationId="{E44D4D9D-7513-471B-998F-1A03A8A42CFD}"/>
          </ac:spMkLst>
        </pc:spChg>
      </pc:sldChg>
      <pc:sldChg chg="modSp mod">
        <pc:chgData name="Nemkova, Poli" userId="57cdcf94-d333-42b0-b1e8-a27cd1abd693" providerId="ADAL" clId="{DB36B825-1EAB-9947-B4FB-21BF45D3E8C1}" dt="2020-09-18T15:50:15.552" v="314" actId="20577"/>
        <pc:sldMkLst>
          <pc:docMk/>
          <pc:sldMk cId="1130633117" sldId="261"/>
        </pc:sldMkLst>
        <pc:spChg chg="mod">
          <ac:chgData name="Nemkova, Poli" userId="57cdcf94-d333-42b0-b1e8-a27cd1abd693" providerId="ADAL" clId="{DB36B825-1EAB-9947-B4FB-21BF45D3E8C1}" dt="2020-09-18T15:47:59.981" v="203" actId="113"/>
          <ac:spMkLst>
            <pc:docMk/>
            <pc:sldMk cId="1130633117" sldId="261"/>
            <ac:spMk id="2" creationId="{C570B953-4979-49D3-9736-4002E81A8B01}"/>
          </ac:spMkLst>
        </pc:spChg>
        <pc:spChg chg="mod">
          <ac:chgData name="Nemkova, Poli" userId="57cdcf94-d333-42b0-b1e8-a27cd1abd693" providerId="ADAL" clId="{DB36B825-1EAB-9947-B4FB-21BF45D3E8C1}" dt="2020-09-18T15:50:15.552" v="314" actId="20577"/>
          <ac:spMkLst>
            <pc:docMk/>
            <pc:sldMk cId="1130633117" sldId="261"/>
            <ac:spMk id="3" creationId="{8FC771F2-4A3C-4080-9352-D4F58DA1F134}"/>
          </ac:spMkLst>
        </pc:spChg>
      </pc:sldChg>
      <pc:sldChg chg="addSp modSp mod">
        <pc:chgData name="Nemkova, Poli" userId="57cdcf94-d333-42b0-b1e8-a27cd1abd693" providerId="ADAL" clId="{DB36B825-1EAB-9947-B4FB-21BF45D3E8C1}" dt="2020-09-18T16:24:36.863" v="610" actId="1076"/>
        <pc:sldMkLst>
          <pc:docMk/>
          <pc:sldMk cId="2008766927" sldId="262"/>
        </pc:sldMkLst>
        <pc:spChg chg="mod">
          <ac:chgData name="Nemkova, Poli" userId="57cdcf94-d333-42b0-b1e8-a27cd1abd693" providerId="ADAL" clId="{DB36B825-1EAB-9947-B4FB-21BF45D3E8C1}" dt="2020-09-18T15:52:03.069" v="334" actId="1076"/>
          <ac:spMkLst>
            <pc:docMk/>
            <pc:sldMk cId="2008766927" sldId="262"/>
            <ac:spMk id="2" creationId="{8D677C2A-3F67-418D-A8AF-623C3C0C1BC6}"/>
          </ac:spMkLst>
        </pc:spChg>
        <pc:spChg chg="mod">
          <ac:chgData name="Nemkova, Poli" userId="57cdcf94-d333-42b0-b1e8-a27cd1abd693" providerId="ADAL" clId="{DB36B825-1EAB-9947-B4FB-21BF45D3E8C1}" dt="2020-09-18T16:15:27.851" v="594" actId="14100"/>
          <ac:spMkLst>
            <pc:docMk/>
            <pc:sldMk cId="2008766927" sldId="262"/>
            <ac:spMk id="3" creationId="{1090EFEB-A275-4FEF-84F7-31E07475AEE8}"/>
          </ac:spMkLst>
        </pc:spChg>
        <pc:picChg chg="add mod">
          <ac:chgData name="Nemkova, Poli" userId="57cdcf94-d333-42b0-b1e8-a27cd1abd693" providerId="ADAL" clId="{DB36B825-1EAB-9947-B4FB-21BF45D3E8C1}" dt="2020-09-18T16:24:36.863" v="610" actId="1076"/>
          <ac:picMkLst>
            <pc:docMk/>
            <pc:sldMk cId="2008766927" sldId="262"/>
            <ac:picMk id="5" creationId="{8313BDCE-ECAA-404A-8468-4C1F02011944}"/>
          </ac:picMkLst>
        </pc:picChg>
      </pc:sldChg>
      <pc:sldChg chg="modSp mod">
        <pc:chgData name="Nemkova, Poli" userId="57cdcf94-d333-42b0-b1e8-a27cd1abd693" providerId="ADAL" clId="{DB36B825-1EAB-9947-B4FB-21BF45D3E8C1}" dt="2020-09-18T16:16:33.191" v="597"/>
        <pc:sldMkLst>
          <pc:docMk/>
          <pc:sldMk cId="3847571837" sldId="263"/>
        </pc:sldMkLst>
        <pc:spChg chg="mod">
          <ac:chgData name="Nemkova, Poli" userId="57cdcf94-d333-42b0-b1e8-a27cd1abd693" providerId="ADAL" clId="{DB36B825-1EAB-9947-B4FB-21BF45D3E8C1}" dt="2020-09-18T15:55:18.510" v="564" actId="113"/>
          <ac:spMkLst>
            <pc:docMk/>
            <pc:sldMk cId="3847571837" sldId="263"/>
            <ac:spMk id="2" creationId="{4B0E7D9D-5725-4FE4-9DC3-691D6A82135A}"/>
          </ac:spMkLst>
        </pc:spChg>
        <pc:spChg chg="mod">
          <ac:chgData name="Nemkova, Poli" userId="57cdcf94-d333-42b0-b1e8-a27cd1abd693" providerId="ADAL" clId="{DB36B825-1EAB-9947-B4FB-21BF45D3E8C1}" dt="2020-09-18T16:16:33.191" v="597"/>
          <ac:spMkLst>
            <pc:docMk/>
            <pc:sldMk cId="3847571837" sldId="263"/>
            <ac:spMk id="3" creationId="{DDCC0FA8-130E-4F3A-814B-D8EBAF1E1074}"/>
          </ac:spMkLst>
        </pc:spChg>
      </pc:sldChg>
      <pc:sldChg chg="del">
        <pc:chgData name="Nemkova, Poli" userId="57cdcf94-d333-42b0-b1e8-a27cd1abd693" providerId="ADAL" clId="{DB36B825-1EAB-9947-B4FB-21BF45D3E8C1}" dt="2020-09-18T15:58:52.810" v="567" actId="2696"/>
        <pc:sldMkLst>
          <pc:docMk/>
          <pc:sldMk cId="3702206966" sldId="264"/>
        </pc:sldMkLst>
      </pc:sldChg>
      <pc:sldChg chg="del">
        <pc:chgData name="Nemkova, Poli" userId="57cdcf94-d333-42b0-b1e8-a27cd1abd693" providerId="ADAL" clId="{DB36B825-1EAB-9947-B4FB-21BF45D3E8C1}" dt="2020-09-18T15:58:58.078" v="568" actId="2696"/>
        <pc:sldMkLst>
          <pc:docMk/>
          <pc:sldMk cId="2296403032" sldId="265"/>
        </pc:sldMkLst>
      </pc:sldChg>
      <pc:sldChg chg="del">
        <pc:chgData name="Nemkova, Poli" userId="57cdcf94-d333-42b0-b1e8-a27cd1abd693" providerId="ADAL" clId="{DB36B825-1EAB-9947-B4FB-21BF45D3E8C1}" dt="2020-09-18T16:14:41.931" v="569" actId="2696"/>
        <pc:sldMkLst>
          <pc:docMk/>
          <pc:sldMk cId="3409441818" sldId="266"/>
        </pc:sldMkLst>
      </pc:sldChg>
      <pc:sldChg chg="modSp mod">
        <pc:chgData name="Nemkova, Poli" userId="57cdcf94-d333-42b0-b1e8-a27cd1abd693" providerId="ADAL" clId="{DB36B825-1EAB-9947-B4FB-21BF45D3E8C1}" dt="2020-09-18T16:16:55.346" v="605" actId="20577"/>
        <pc:sldMkLst>
          <pc:docMk/>
          <pc:sldMk cId="307371428" sldId="267"/>
        </pc:sldMkLst>
        <pc:spChg chg="mod">
          <ac:chgData name="Nemkova, Poli" userId="57cdcf94-d333-42b0-b1e8-a27cd1abd693" providerId="ADAL" clId="{DB36B825-1EAB-9947-B4FB-21BF45D3E8C1}" dt="2020-09-18T16:16:55.346" v="605" actId="20577"/>
          <ac:spMkLst>
            <pc:docMk/>
            <pc:sldMk cId="307371428" sldId="267"/>
            <ac:spMk id="2" creationId="{D98373DC-CE63-4072-BB11-48C572323979}"/>
          </ac:spMkLst>
        </pc:spChg>
        <pc:spChg chg="mod">
          <ac:chgData name="Nemkova, Poli" userId="57cdcf94-d333-42b0-b1e8-a27cd1abd693" providerId="ADAL" clId="{DB36B825-1EAB-9947-B4FB-21BF45D3E8C1}" dt="2020-09-18T16:15:02.676" v="591" actId="20577"/>
          <ac:spMkLst>
            <pc:docMk/>
            <pc:sldMk cId="307371428" sldId="267"/>
            <ac:spMk id="3" creationId="{E3FCED3B-4913-45D3-97E9-B1B03222A393}"/>
          </ac:spMkLst>
        </pc:spChg>
      </pc:sldChg>
    </pc:docChg>
  </pc:docChgLst>
  <pc:docChgLst>
    <pc:chgData name="Niamkova, Palina" userId="2b1dcbe2-8427-4774-8666-29cd58f38d2d" providerId="ADAL" clId="{CE52F767-A760-42C7-94F6-4488B2187CB6}"/>
    <pc:docChg chg="undo custSel addSld modSld">
      <pc:chgData name="Niamkova, Palina" userId="2b1dcbe2-8427-4774-8666-29cd58f38d2d" providerId="ADAL" clId="{CE52F767-A760-42C7-94F6-4488B2187CB6}" dt="2021-02-03T17:29:58.718" v="395" actId="1076"/>
      <pc:docMkLst>
        <pc:docMk/>
      </pc:docMkLst>
      <pc:sldChg chg="modSp mod">
        <pc:chgData name="Niamkova, Palina" userId="2b1dcbe2-8427-4774-8666-29cd58f38d2d" providerId="ADAL" clId="{CE52F767-A760-42C7-94F6-4488B2187CB6}" dt="2021-02-03T17:14:58.796" v="8" actId="20577"/>
        <pc:sldMkLst>
          <pc:docMk/>
          <pc:sldMk cId="1370726940" sldId="259"/>
        </pc:sldMkLst>
        <pc:spChg chg="mod">
          <ac:chgData name="Niamkova, Palina" userId="2b1dcbe2-8427-4774-8666-29cd58f38d2d" providerId="ADAL" clId="{CE52F767-A760-42C7-94F6-4488B2187CB6}" dt="2021-02-03T17:14:58.796" v="8" actId="20577"/>
          <ac:spMkLst>
            <pc:docMk/>
            <pc:sldMk cId="1370726940" sldId="259"/>
            <ac:spMk id="3" creationId="{D5E2E5F5-5971-410C-ADAA-170891595BDC}"/>
          </ac:spMkLst>
        </pc:spChg>
      </pc:sldChg>
      <pc:sldChg chg="modSp new mod">
        <pc:chgData name="Niamkova, Palina" userId="2b1dcbe2-8427-4774-8666-29cd58f38d2d" providerId="ADAL" clId="{CE52F767-A760-42C7-94F6-4488B2187CB6}" dt="2021-02-03T17:23:17.688" v="352" actId="20577"/>
        <pc:sldMkLst>
          <pc:docMk/>
          <pc:sldMk cId="1654292832" sldId="268"/>
        </pc:sldMkLst>
        <pc:spChg chg="mod">
          <ac:chgData name="Niamkova, Palina" userId="2b1dcbe2-8427-4774-8666-29cd58f38d2d" providerId="ADAL" clId="{CE52F767-A760-42C7-94F6-4488B2187CB6}" dt="2021-02-03T17:17:03.975" v="36" actId="113"/>
          <ac:spMkLst>
            <pc:docMk/>
            <pc:sldMk cId="1654292832" sldId="268"/>
            <ac:spMk id="2" creationId="{1DC429CD-819A-44E3-AF24-9DBF812E1407}"/>
          </ac:spMkLst>
        </pc:spChg>
        <pc:spChg chg="mod">
          <ac:chgData name="Niamkova, Palina" userId="2b1dcbe2-8427-4774-8666-29cd58f38d2d" providerId="ADAL" clId="{CE52F767-A760-42C7-94F6-4488B2187CB6}" dt="2021-02-03T17:23:17.688" v="352" actId="20577"/>
          <ac:spMkLst>
            <pc:docMk/>
            <pc:sldMk cId="1654292832" sldId="268"/>
            <ac:spMk id="3" creationId="{FB5C9797-1F33-4B23-B5DC-7633B623B14C}"/>
          </ac:spMkLst>
        </pc:spChg>
      </pc:sldChg>
      <pc:sldChg chg="modSp new mod">
        <pc:chgData name="Niamkova, Palina" userId="2b1dcbe2-8427-4774-8666-29cd58f38d2d" providerId="ADAL" clId="{CE52F767-A760-42C7-94F6-4488B2187CB6}" dt="2021-02-03T17:22:51.915" v="338" actId="113"/>
        <pc:sldMkLst>
          <pc:docMk/>
          <pc:sldMk cId="1086511862" sldId="269"/>
        </pc:sldMkLst>
        <pc:spChg chg="mod">
          <ac:chgData name="Niamkova, Palina" userId="2b1dcbe2-8427-4774-8666-29cd58f38d2d" providerId="ADAL" clId="{CE52F767-A760-42C7-94F6-4488B2187CB6}" dt="2021-02-03T17:20:17.694" v="225" actId="20577"/>
          <ac:spMkLst>
            <pc:docMk/>
            <pc:sldMk cId="1086511862" sldId="269"/>
            <ac:spMk id="2" creationId="{A7849128-F30A-4048-84B3-9D0FB8B23330}"/>
          </ac:spMkLst>
        </pc:spChg>
        <pc:spChg chg="mod">
          <ac:chgData name="Niamkova, Palina" userId="2b1dcbe2-8427-4774-8666-29cd58f38d2d" providerId="ADAL" clId="{CE52F767-A760-42C7-94F6-4488B2187CB6}" dt="2021-02-03T17:22:51.915" v="338" actId="113"/>
          <ac:spMkLst>
            <pc:docMk/>
            <pc:sldMk cId="1086511862" sldId="269"/>
            <ac:spMk id="3" creationId="{F2D9EC13-DBA6-41FC-AC96-B0B84FF5FE36}"/>
          </ac:spMkLst>
        </pc:spChg>
      </pc:sldChg>
      <pc:sldChg chg="addSp modSp new mod">
        <pc:chgData name="Niamkova, Palina" userId="2b1dcbe2-8427-4774-8666-29cd58f38d2d" providerId="ADAL" clId="{CE52F767-A760-42C7-94F6-4488B2187CB6}" dt="2021-02-03T17:29:58.718" v="395" actId="1076"/>
        <pc:sldMkLst>
          <pc:docMk/>
          <pc:sldMk cId="2081450758" sldId="270"/>
        </pc:sldMkLst>
        <pc:spChg chg="mod">
          <ac:chgData name="Niamkova, Palina" userId="2b1dcbe2-8427-4774-8666-29cd58f38d2d" providerId="ADAL" clId="{CE52F767-A760-42C7-94F6-4488B2187CB6}" dt="2021-02-03T17:23:04.527" v="351" actId="20577"/>
          <ac:spMkLst>
            <pc:docMk/>
            <pc:sldMk cId="2081450758" sldId="270"/>
            <ac:spMk id="2" creationId="{4FF5C252-8A1F-4650-B9BE-8F1362688B86}"/>
          </ac:spMkLst>
        </pc:spChg>
        <pc:spChg chg="mod">
          <ac:chgData name="Niamkova, Palina" userId="2b1dcbe2-8427-4774-8666-29cd58f38d2d" providerId="ADAL" clId="{CE52F767-A760-42C7-94F6-4488B2187CB6}" dt="2021-02-03T17:24:21.671" v="383" actId="113"/>
          <ac:spMkLst>
            <pc:docMk/>
            <pc:sldMk cId="2081450758" sldId="270"/>
            <ac:spMk id="3" creationId="{F2A157EF-FA1B-41DC-8010-AF69E1A5D799}"/>
          </ac:spMkLst>
        </pc:spChg>
        <pc:spChg chg="add">
          <ac:chgData name="Niamkova, Palina" userId="2b1dcbe2-8427-4774-8666-29cd58f38d2d" providerId="ADAL" clId="{CE52F767-A760-42C7-94F6-4488B2187CB6}" dt="2021-02-03T17:27:32.800" v="384"/>
          <ac:spMkLst>
            <pc:docMk/>
            <pc:sldMk cId="2081450758" sldId="270"/>
            <ac:spMk id="4" creationId="{0551294C-C14B-45DB-8142-8BDB2D0B73BB}"/>
          </ac:spMkLst>
        </pc:spChg>
        <pc:spChg chg="add mod">
          <ac:chgData name="Niamkova, Palina" userId="2b1dcbe2-8427-4774-8666-29cd58f38d2d" providerId="ADAL" clId="{CE52F767-A760-42C7-94F6-4488B2187CB6}" dt="2021-02-03T17:27:47.902" v="385"/>
          <ac:spMkLst>
            <pc:docMk/>
            <pc:sldMk cId="2081450758" sldId="270"/>
            <ac:spMk id="5" creationId="{764F1BE9-225F-4EA9-AD57-D98FBABAED01}"/>
          </ac:spMkLst>
        </pc:spChg>
        <pc:picChg chg="add mod">
          <ac:chgData name="Niamkova, Palina" userId="2b1dcbe2-8427-4774-8666-29cd58f38d2d" providerId="ADAL" clId="{CE52F767-A760-42C7-94F6-4488B2187CB6}" dt="2021-02-03T17:29:58.718" v="395" actId="1076"/>
          <ac:picMkLst>
            <pc:docMk/>
            <pc:sldMk cId="2081450758" sldId="270"/>
            <ac:picMk id="7" creationId="{7DB6279A-558A-4DE2-9FBE-31DEF4FB0B9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7927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7091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29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2562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2/3/2021</a:t>
            </a:fld>
            <a:endParaRPr lang="en-US" dirty="0"/>
          </a:p>
        </p:txBody>
      </p:sp>
    </p:spTree>
    <p:extLst>
      <p:ext uri="{BB962C8B-B14F-4D97-AF65-F5344CB8AC3E}">
        <p14:creationId xmlns:p14="http://schemas.microsoft.com/office/powerpoint/2010/main" val="43895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34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666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778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3599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173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3740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1312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83CCCB4-4C8C-4F65-A0D2-9D4B158FD8BE}"/>
              </a:ext>
            </a:extLst>
          </p:cNvPr>
          <p:cNvSpPr>
            <a:spLocks noGrp="1"/>
          </p:cNvSpPr>
          <p:nvPr>
            <p:ph type="ctrTitle"/>
          </p:nvPr>
        </p:nvSpPr>
        <p:spPr>
          <a:xfrm>
            <a:off x="5571260" y="1346200"/>
            <a:ext cx="6546625" cy="3284538"/>
          </a:xfrm>
        </p:spPr>
        <p:txBody>
          <a:bodyPr anchor="b">
            <a:noAutofit/>
          </a:bodyPr>
          <a:lstStyle/>
          <a:p>
            <a:br>
              <a:rPr lang="en-US" sz="2400" dirty="0"/>
            </a:br>
            <a:br>
              <a:rPr lang="en-US" sz="2400" dirty="0"/>
            </a:br>
            <a:r>
              <a:rPr lang="en-US" sz="3200" dirty="0"/>
              <a:t>Lab4: </a:t>
            </a:r>
            <a:br>
              <a:rPr lang="en-US" sz="2400" dirty="0"/>
            </a:br>
            <a:r>
              <a:rPr lang="en-US" sz="3600" b="0" dirty="0"/>
              <a:t>if-else, switch </a:t>
            </a:r>
            <a:r>
              <a:rPr lang="en-US" sz="3600" dirty="0"/>
              <a:t>statements;</a:t>
            </a:r>
            <a:br>
              <a:rPr lang="en-US" sz="3600" dirty="0"/>
            </a:br>
            <a:r>
              <a:rPr lang="en-US" sz="3600" b="0" dirty="0" err="1"/>
              <a:t>enum</a:t>
            </a:r>
            <a:r>
              <a:rPr lang="en-US" sz="3600" dirty="0"/>
              <a:t> datatype </a:t>
            </a:r>
            <a:br>
              <a:rPr lang="en-US" sz="3600" dirty="0"/>
            </a:br>
            <a:r>
              <a:rPr lang="en-US" sz="3600" dirty="0"/>
              <a:t> </a:t>
            </a:r>
            <a:br>
              <a:rPr lang="en-US" sz="2400" dirty="0"/>
            </a:br>
            <a:endParaRPr lang="en-US" sz="2400" dirty="0"/>
          </a:p>
        </p:txBody>
      </p:sp>
      <p:sp>
        <p:nvSpPr>
          <p:cNvPr id="3" name="Subtitle 2">
            <a:extLst>
              <a:ext uri="{FF2B5EF4-FFF2-40B4-BE49-F238E27FC236}">
                <a16:creationId xmlns:a16="http://schemas.microsoft.com/office/drawing/2014/main" id="{6289C49E-E83A-4034-8E32-E21EBA029B35}"/>
              </a:ext>
            </a:extLst>
          </p:cNvPr>
          <p:cNvSpPr>
            <a:spLocks noGrp="1"/>
          </p:cNvSpPr>
          <p:nvPr>
            <p:ph type="subTitle" idx="1"/>
          </p:nvPr>
        </p:nvSpPr>
        <p:spPr>
          <a:xfrm>
            <a:off x="5683160" y="4630738"/>
            <a:ext cx="5617794" cy="1150937"/>
          </a:xfrm>
        </p:spPr>
        <p:txBody>
          <a:bodyPr anchor="t">
            <a:normAutofit fontScale="92500" lnSpcReduction="10000"/>
          </a:bodyPr>
          <a:lstStyle/>
          <a:p>
            <a:r>
              <a:rPr lang="en-US" dirty="0"/>
              <a:t>UNT CSCE1030</a:t>
            </a:r>
          </a:p>
          <a:p>
            <a:r>
              <a:rPr lang="en-US" dirty="0"/>
              <a:t>TA Polina Nemkova</a:t>
            </a:r>
          </a:p>
        </p:txBody>
      </p:sp>
      <p:sp>
        <p:nvSpPr>
          <p:cNvPr id="33" name="Freeform: Shape 23">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25">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5DEF807-B195-4CD9-A58B-3A6F089F92A9}"/>
              </a:ext>
            </a:extLst>
          </p:cNvPr>
          <p:cNvPicPr>
            <a:picLocks noChangeAspect="1"/>
          </p:cNvPicPr>
          <p:nvPr/>
        </p:nvPicPr>
        <p:blipFill rotWithShape="1">
          <a:blip r:embed="rId2"/>
          <a:srcRect l="22479" r="22479"/>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35" name="Freeform: Shape 27">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494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7D9D-5725-4FE4-9DC3-691D6A82135A}"/>
              </a:ext>
            </a:extLst>
          </p:cNvPr>
          <p:cNvSpPr>
            <a:spLocks noGrp="1"/>
          </p:cNvSpPr>
          <p:nvPr>
            <p:ph type="title"/>
          </p:nvPr>
        </p:nvSpPr>
        <p:spPr/>
        <p:txBody>
          <a:bodyPr/>
          <a:lstStyle/>
          <a:p>
            <a:r>
              <a:rPr lang="en-US" b="0" dirty="0" err="1"/>
              <a:t>enum</a:t>
            </a:r>
            <a:r>
              <a:rPr lang="en-US" dirty="0"/>
              <a:t> datatype</a:t>
            </a:r>
          </a:p>
        </p:txBody>
      </p:sp>
      <p:sp>
        <p:nvSpPr>
          <p:cNvPr id="3" name="Content Placeholder 2">
            <a:extLst>
              <a:ext uri="{FF2B5EF4-FFF2-40B4-BE49-F238E27FC236}">
                <a16:creationId xmlns:a16="http://schemas.microsoft.com/office/drawing/2014/main" id="{DDCC0FA8-130E-4F3A-814B-D8EBAF1E1074}"/>
              </a:ext>
            </a:extLst>
          </p:cNvPr>
          <p:cNvSpPr>
            <a:spLocks noGrp="1"/>
          </p:cNvSpPr>
          <p:nvPr>
            <p:ph idx="1"/>
          </p:nvPr>
        </p:nvSpPr>
        <p:spPr/>
        <p:txBody>
          <a:bodyPr/>
          <a:lstStyle/>
          <a:p>
            <a:r>
              <a:rPr lang="en-US" b="1" dirty="0" err="1"/>
              <a:t>enum</a:t>
            </a:r>
            <a:r>
              <a:rPr lang="en-US" b="1" dirty="0"/>
              <a:t> Color {RED = 0, ORANGE, YELLOW, GREEN, BLUE, PURPLE};</a:t>
            </a:r>
          </a:p>
          <a:p>
            <a:endParaRPr lang="en-US" b="1" dirty="0"/>
          </a:p>
          <a:p>
            <a:r>
              <a:rPr lang="en-US" b="1" dirty="0"/>
              <a:t>Color </a:t>
            </a:r>
            <a:r>
              <a:rPr lang="en-US" b="1" dirty="0" err="1"/>
              <a:t>my_color</a:t>
            </a:r>
            <a:r>
              <a:rPr lang="en-US" b="1" dirty="0"/>
              <a:t> =  </a:t>
            </a:r>
            <a:r>
              <a:rPr lang="en-US" b="1" dirty="0" err="1"/>
              <a:t>static_cast</a:t>
            </a:r>
            <a:r>
              <a:rPr lang="en-US" b="1" dirty="0"/>
              <a:t>&lt;Color&gt;(rand() % 6);</a:t>
            </a:r>
          </a:p>
          <a:p>
            <a:endParaRPr lang="en-US" b="1" dirty="0"/>
          </a:p>
        </p:txBody>
      </p:sp>
    </p:spTree>
    <p:extLst>
      <p:ext uri="{BB962C8B-B14F-4D97-AF65-F5344CB8AC3E}">
        <p14:creationId xmlns:p14="http://schemas.microsoft.com/office/powerpoint/2010/main" val="384757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73DC-CE63-4072-BB11-48C572323979}"/>
              </a:ext>
            </a:extLst>
          </p:cNvPr>
          <p:cNvSpPr>
            <a:spLocks noGrp="1"/>
          </p:cNvSpPr>
          <p:nvPr>
            <p:ph type="title"/>
          </p:nvPr>
        </p:nvSpPr>
        <p:spPr/>
        <p:txBody>
          <a:bodyPr/>
          <a:lstStyle/>
          <a:p>
            <a:r>
              <a:rPr lang="en-US" dirty="0"/>
              <a:t>Submission</a:t>
            </a:r>
          </a:p>
        </p:txBody>
      </p:sp>
      <p:sp>
        <p:nvSpPr>
          <p:cNvPr id="3" name="Content Placeholder 2">
            <a:extLst>
              <a:ext uri="{FF2B5EF4-FFF2-40B4-BE49-F238E27FC236}">
                <a16:creationId xmlns:a16="http://schemas.microsoft.com/office/drawing/2014/main" id="{E3FCED3B-4913-45D3-97E9-B1B03222A393}"/>
              </a:ext>
            </a:extLst>
          </p:cNvPr>
          <p:cNvSpPr>
            <a:spLocks noGrp="1"/>
          </p:cNvSpPr>
          <p:nvPr>
            <p:ph idx="1"/>
          </p:nvPr>
        </p:nvSpPr>
        <p:spPr/>
        <p:txBody>
          <a:bodyPr/>
          <a:lstStyle/>
          <a:p>
            <a:pPr marL="342900" indent="-342900">
              <a:buAutoNum type="arabicPeriod"/>
            </a:pPr>
            <a:r>
              <a:rPr lang="en-US" dirty="0"/>
              <a:t>Go to WinSCP and copy your files from the CSE machine on your computer.</a:t>
            </a:r>
          </a:p>
          <a:p>
            <a:pPr marL="342900" indent="-342900">
              <a:buAutoNum type="arabicPeriod"/>
            </a:pPr>
            <a:r>
              <a:rPr lang="en-US" dirty="0"/>
              <a:t>If you want, show me execution of your programs (to be sure that there is no problems).</a:t>
            </a:r>
          </a:p>
          <a:p>
            <a:pPr marL="342900" indent="-342900">
              <a:buAutoNum type="arabicPeriod"/>
            </a:pPr>
            <a:r>
              <a:rPr lang="en-US" dirty="0"/>
              <a:t>Submit Lab4A.cpp, Lab4B.cpp, Lab4C.cpp on Canvas.</a:t>
            </a:r>
          </a:p>
        </p:txBody>
      </p:sp>
    </p:spTree>
    <p:extLst>
      <p:ext uri="{BB962C8B-B14F-4D97-AF65-F5344CB8AC3E}">
        <p14:creationId xmlns:p14="http://schemas.microsoft.com/office/powerpoint/2010/main" val="30737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E806-3275-4ABE-BEEB-A5489ACDE284}"/>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D5E2E5F5-5971-410C-ADAA-170891595BDC}"/>
              </a:ext>
            </a:extLst>
          </p:cNvPr>
          <p:cNvSpPr>
            <a:spLocks noGrp="1"/>
          </p:cNvSpPr>
          <p:nvPr>
            <p:ph idx="1"/>
          </p:nvPr>
        </p:nvSpPr>
        <p:spPr/>
        <p:txBody>
          <a:bodyPr/>
          <a:lstStyle/>
          <a:p>
            <a:r>
              <a:rPr lang="en-US" u="sng" dirty="0"/>
              <a:t>The lab is due on Friday by 11.59pm</a:t>
            </a:r>
          </a:p>
          <a:p>
            <a:pPr marL="342900" indent="-342900">
              <a:buAutoNum type="arabicPeriod"/>
            </a:pPr>
            <a:r>
              <a:rPr lang="en-US" dirty="0"/>
              <a:t>WORK BY YOURSELF: This lab instructions are available on Canvas. If you feel comfortable with this assignment, you can do it by yourself. Ask me to check it in the very end before you submit it.</a:t>
            </a:r>
          </a:p>
          <a:p>
            <a:pPr marL="342900" indent="-342900">
              <a:buAutoNum type="arabicPeriod"/>
            </a:pPr>
            <a:r>
              <a:rPr lang="en-US" dirty="0"/>
              <a:t>WORK WITH ME: Follow the steps I describe on the slide. </a:t>
            </a:r>
          </a:p>
          <a:p>
            <a:endParaRPr lang="en-US" dirty="0"/>
          </a:p>
        </p:txBody>
      </p:sp>
    </p:spTree>
    <p:extLst>
      <p:ext uri="{BB962C8B-B14F-4D97-AF65-F5344CB8AC3E}">
        <p14:creationId xmlns:p14="http://schemas.microsoft.com/office/powerpoint/2010/main" val="137072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EA67-4003-4D90-BE7C-4E2A0962967B}"/>
              </a:ext>
            </a:extLst>
          </p:cNvPr>
          <p:cNvSpPr>
            <a:spLocks noGrp="1"/>
          </p:cNvSpPr>
          <p:nvPr>
            <p:ph type="title"/>
          </p:nvPr>
        </p:nvSpPr>
        <p:spPr/>
        <p:txBody>
          <a:bodyPr/>
          <a:lstStyle/>
          <a:p>
            <a:r>
              <a:rPr lang="en-US" dirty="0"/>
              <a:t>What Do We Need to Submit?</a:t>
            </a:r>
          </a:p>
        </p:txBody>
      </p:sp>
      <p:sp>
        <p:nvSpPr>
          <p:cNvPr id="3" name="Content Placeholder 2">
            <a:extLst>
              <a:ext uri="{FF2B5EF4-FFF2-40B4-BE49-F238E27FC236}">
                <a16:creationId xmlns:a16="http://schemas.microsoft.com/office/drawing/2014/main" id="{74F18A7E-84F8-45CF-806D-6FE7E039FF13}"/>
              </a:ext>
            </a:extLst>
          </p:cNvPr>
          <p:cNvSpPr>
            <a:spLocks noGrp="1"/>
          </p:cNvSpPr>
          <p:nvPr>
            <p:ph idx="1"/>
          </p:nvPr>
        </p:nvSpPr>
        <p:spPr/>
        <p:txBody>
          <a:bodyPr>
            <a:normAutofit/>
          </a:bodyPr>
          <a:lstStyle/>
          <a:p>
            <a:r>
              <a:rPr lang="en-US" sz="2400" dirty="0"/>
              <a:t>Four files for two tasks:</a:t>
            </a:r>
          </a:p>
          <a:p>
            <a:pPr marL="342900" indent="-342900">
              <a:buFont typeface="Arial" panose="020B0604020202020204" pitchFamily="34" charset="0"/>
              <a:buChar char="•"/>
            </a:pPr>
            <a:r>
              <a:rPr lang="en-US" sz="2400" dirty="0"/>
              <a:t>Lab4A.cpp</a:t>
            </a:r>
          </a:p>
          <a:p>
            <a:pPr marL="342900" indent="-342900">
              <a:buFont typeface="Arial" panose="020B0604020202020204" pitchFamily="34" charset="0"/>
              <a:buChar char="•"/>
            </a:pPr>
            <a:r>
              <a:rPr lang="en-US" sz="2400" dirty="0"/>
              <a:t>Lab4B.cpp</a:t>
            </a:r>
          </a:p>
          <a:p>
            <a:pPr marL="342900" indent="-342900">
              <a:buFont typeface="Arial" panose="020B0604020202020204" pitchFamily="34" charset="0"/>
              <a:buChar char="•"/>
            </a:pPr>
            <a:r>
              <a:rPr lang="en-US" sz="2400" dirty="0"/>
              <a:t>Lab4C.cpp</a:t>
            </a:r>
          </a:p>
        </p:txBody>
      </p:sp>
    </p:spTree>
    <p:extLst>
      <p:ext uri="{BB962C8B-B14F-4D97-AF65-F5344CB8AC3E}">
        <p14:creationId xmlns:p14="http://schemas.microsoft.com/office/powerpoint/2010/main" val="126500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C15C-5E55-42B4-A9E2-834BF0187F4A}"/>
              </a:ext>
            </a:extLst>
          </p:cNvPr>
          <p:cNvSpPr>
            <a:spLocks noGrp="1"/>
          </p:cNvSpPr>
          <p:nvPr>
            <p:ph type="title"/>
          </p:nvPr>
        </p:nvSpPr>
        <p:spPr/>
        <p:txBody>
          <a:bodyPr>
            <a:normAutofit/>
          </a:bodyPr>
          <a:lstStyle/>
          <a:p>
            <a:r>
              <a:rPr lang="en-US" dirty="0"/>
              <a:t>Step1: Prepare the working space</a:t>
            </a:r>
          </a:p>
        </p:txBody>
      </p:sp>
      <p:sp>
        <p:nvSpPr>
          <p:cNvPr id="3" name="Content Placeholder 2">
            <a:extLst>
              <a:ext uri="{FF2B5EF4-FFF2-40B4-BE49-F238E27FC236}">
                <a16:creationId xmlns:a16="http://schemas.microsoft.com/office/drawing/2014/main" id="{E44D4D9D-7513-471B-998F-1A03A8A42CFD}"/>
              </a:ext>
            </a:extLst>
          </p:cNvPr>
          <p:cNvSpPr>
            <a:spLocks noGrp="1"/>
          </p:cNvSpPr>
          <p:nvPr>
            <p:ph idx="1"/>
          </p:nvPr>
        </p:nvSpPr>
        <p:spPr>
          <a:xfrm>
            <a:off x="1920241" y="2312275"/>
            <a:ext cx="8615238" cy="4187915"/>
          </a:xfrm>
        </p:spPr>
        <p:txBody>
          <a:bodyPr>
            <a:normAutofit fontScale="92500" lnSpcReduction="10000"/>
          </a:bodyPr>
          <a:lstStyle/>
          <a:p>
            <a:pPr marL="342900" indent="-342900">
              <a:buAutoNum type="arabicPeriod"/>
            </a:pPr>
            <a:r>
              <a:rPr lang="en-US" sz="2400" dirty="0"/>
              <a:t>Pull up the </a:t>
            </a:r>
            <a:r>
              <a:rPr lang="en-US" sz="2400" b="1" dirty="0"/>
              <a:t>.pdf file for Lab4 </a:t>
            </a:r>
            <a:r>
              <a:rPr lang="en-US" sz="2400" dirty="0"/>
              <a:t>from your canvas account;</a:t>
            </a:r>
          </a:p>
          <a:p>
            <a:pPr marL="342900" indent="-342900">
              <a:buAutoNum type="arabicPeriod"/>
            </a:pPr>
            <a:r>
              <a:rPr lang="en-US" sz="2400" dirty="0"/>
              <a:t>Start </a:t>
            </a:r>
            <a:r>
              <a:rPr lang="en-US" sz="2400" b="1" dirty="0"/>
              <a:t>Putty</a:t>
            </a:r>
            <a:br>
              <a:rPr lang="en-US" sz="2400" dirty="0"/>
            </a:br>
            <a:r>
              <a:rPr lang="en-US" sz="2200" dirty="0"/>
              <a:t>(cse01.cse.unt.edu</a:t>
            </a:r>
            <a:br>
              <a:rPr lang="en-US" sz="2200" dirty="0"/>
            </a:br>
            <a:r>
              <a:rPr lang="en-US" sz="2200" dirty="0"/>
              <a:t>cse02.cse.unt.edu</a:t>
            </a:r>
            <a:br>
              <a:rPr lang="en-US" sz="2200" dirty="0"/>
            </a:br>
            <a:r>
              <a:rPr lang="en-US" sz="2200" dirty="0"/>
              <a:t>cse03.cse.unt.edu</a:t>
            </a:r>
            <a:br>
              <a:rPr lang="en-US" sz="2200" dirty="0"/>
            </a:br>
            <a:r>
              <a:rPr lang="en-US" sz="2200" dirty="0"/>
              <a:t>cse04.cse.unt.edu</a:t>
            </a:r>
            <a:br>
              <a:rPr lang="en-US" sz="2200" dirty="0"/>
            </a:br>
            <a:r>
              <a:rPr lang="en-US" sz="2200" dirty="0"/>
              <a:t>cse05.cse.unt.edu</a:t>
            </a:r>
            <a:br>
              <a:rPr lang="en-US" sz="2200" dirty="0"/>
            </a:br>
            <a:r>
              <a:rPr lang="en-US" sz="2200" dirty="0"/>
              <a:t>cse06.cse.unt.edu)</a:t>
            </a:r>
            <a:endParaRPr lang="en-US" sz="2400" dirty="0"/>
          </a:p>
        </p:txBody>
      </p:sp>
    </p:spTree>
    <p:extLst>
      <p:ext uri="{BB962C8B-B14F-4D97-AF65-F5344CB8AC3E}">
        <p14:creationId xmlns:p14="http://schemas.microsoft.com/office/powerpoint/2010/main" val="369144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29CD-819A-44E3-AF24-9DBF812E1407}"/>
              </a:ext>
            </a:extLst>
          </p:cNvPr>
          <p:cNvSpPr>
            <a:spLocks noGrp="1"/>
          </p:cNvSpPr>
          <p:nvPr>
            <p:ph type="title"/>
          </p:nvPr>
        </p:nvSpPr>
        <p:spPr/>
        <p:txBody>
          <a:bodyPr/>
          <a:lstStyle/>
          <a:p>
            <a:r>
              <a:rPr lang="en-US" b="0" dirty="0" err="1"/>
              <a:t>Printf</a:t>
            </a:r>
            <a:r>
              <a:rPr lang="en-US" b="0" dirty="0"/>
              <a:t> </a:t>
            </a:r>
            <a:r>
              <a:rPr lang="en-US" dirty="0"/>
              <a:t> and </a:t>
            </a:r>
            <a:r>
              <a:rPr lang="en-US" b="0" dirty="0" err="1"/>
              <a:t>Scanf</a:t>
            </a:r>
            <a:endParaRPr lang="en-US" b="0" dirty="0"/>
          </a:p>
        </p:txBody>
      </p:sp>
      <p:sp>
        <p:nvSpPr>
          <p:cNvPr id="3" name="Content Placeholder 2">
            <a:extLst>
              <a:ext uri="{FF2B5EF4-FFF2-40B4-BE49-F238E27FC236}">
                <a16:creationId xmlns:a16="http://schemas.microsoft.com/office/drawing/2014/main" id="{FB5C9797-1F33-4B23-B5DC-7633B623B14C}"/>
              </a:ext>
            </a:extLst>
          </p:cNvPr>
          <p:cNvSpPr>
            <a:spLocks noGrp="1"/>
          </p:cNvSpPr>
          <p:nvPr>
            <p:ph idx="1"/>
          </p:nvPr>
        </p:nvSpPr>
        <p:spPr/>
        <p:txBody>
          <a:bodyPr/>
          <a:lstStyle/>
          <a:p>
            <a:endParaRPr lang="en-US" dirty="0"/>
          </a:p>
          <a:p>
            <a:r>
              <a:rPr lang="en-US" dirty="0"/>
              <a:t>Why do we use it and not </a:t>
            </a:r>
            <a:r>
              <a:rPr lang="en-US" b="1" dirty="0" err="1"/>
              <a:t>cin</a:t>
            </a:r>
            <a:r>
              <a:rPr lang="en-US" b="1" dirty="0"/>
              <a:t>/</a:t>
            </a:r>
            <a:r>
              <a:rPr lang="en-US" b="1" dirty="0" err="1"/>
              <a:t>cout</a:t>
            </a:r>
            <a:r>
              <a:rPr lang="en-US" dirty="0"/>
              <a:t>?</a:t>
            </a:r>
          </a:p>
          <a:p>
            <a:endParaRPr lang="en-US" dirty="0"/>
          </a:p>
          <a:p>
            <a:endParaRPr lang="en-US" dirty="0"/>
          </a:p>
        </p:txBody>
      </p:sp>
    </p:spTree>
    <p:extLst>
      <p:ext uri="{BB962C8B-B14F-4D97-AF65-F5344CB8AC3E}">
        <p14:creationId xmlns:p14="http://schemas.microsoft.com/office/powerpoint/2010/main" val="165429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128-F30A-4048-84B3-9D0FB8B23330}"/>
              </a:ext>
            </a:extLst>
          </p:cNvPr>
          <p:cNvSpPr>
            <a:spLocks noGrp="1"/>
          </p:cNvSpPr>
          <p:nvPr>
            <p:ph type="title"/>
          </p:nvPr>
        </p:nvSpPr>
        <p:spPr/>
        <p:txBody>
          <a:bodyPr/>
          <a:lstStyle/>
          <a:p>
            <a:r>
              <a:rPr lang="en-US" dirty="0" err="1"/>
              <a:t>printf</a:t>
            </a:r>
            <a:r>
              <a:rPr lang="en-US" dirty="0"/>
              <a:t>()</a:t>
            </a:r>
          </a:p>
        </p:txBody>
      </p:sp>
      <p:sp>
        <p:nvSpPr>
          <p:cNvPr id="3" name="Content Placeholder 2">
            <a:extLst>
              <a:ext uri="{FF2B5EF4-FFF2-40B4-BE49-F238E27FC236}">
                <a16:creationId xmlns:a16="http://schemas.microsoft.com/office/drawing/2014/main" id="{F2D9EC13-DBA6-41FC-AC96-B0B84FF5FE36}"/>
              </a:ext>
            </a:extLst>
          </p:cNvPr>
          <p:cNvSpPr>
            <a:spLocks noGrp="1"/>
          </p:cNvSpPr>
          <p:nvPr>
            <p:ph idx="1"/>
          </p:nvPr>
        </p:nvSpPr>
        <p:spPr/>
        <p:txBody>
          <a:bodyPr/>
          <a:lstStyle/>
          <a:p>
            <a:r>
              <a:rPr lang="en-US" b="1" dirty="0" err="1">
                <a:latin typeface="Helvetica" panose="020B0604020202020204" pitchFamily="34" charset="0"/>
                <a:cs typeface="Helvetica" panose="020B0604020202020204" pitchFamily="34" charset="0"/>
              </a:rPr>
              <a:t>printf</a:t>
            </a:r>
            <a:r>
              <a:rPr lang="en-US" dirty="0">
                <a:latin typeface="Helvetica" panose="020B0604020202020204" pitchFamily="34" charset="0"/>
                <a:cs typeface="Helvetica" panose="020B0604020202020204" pitchFamily="34" charset="0"/>
              </a:rPr>
              <a:t> does the same as </a:t>
            </a:r>
            <a:r>
              <a:rPr lang="en-US" b="1" dirty="0" err="1">
                <a:latin typeface="Helvetica" panose="020B0604020202020204" pitchFamily="34" charset="0"/>
                <a:cs typeface="Helvetica" panose="020B0604020202020204" pitchFamily="34" charset="0"/>
              </a:rPr>
              <a:t>cout</a:t>
            </a:r>
            <a:r>
              <a:rPr lang="en-US" dirty="0">
                <a:latin typeface="Helvetica" panose="020B0604020202020204" pitchFamily="34" charset="0"/>
                <a:cs typeface="Helvetica" panose="020B0604020202020204" pitchFamily="34" charset="0"/>
              </a:rPr>
              <a:t>, but faster. How to use </a:t>
            </a:r>
            <a:r>
              <a:rPr lang="en-US" b="1" dirty="0" err="1">
                <a:latin typeface="Helvetica" panose="020B0604020202020204" pitchFamily="34" charset="0"/>
                <a:cs typeface="Helvetica" panose="020B0604020202020204" pitchFamily="34" charset="0"/>
              </a:rPr>
              <a:t>printf</a:t>
            </a:r>
            <a:r>
              <a:rPr lang="en-US" b="1" dirty="0">
                <a:latin typeface="Helvetica" panose="020B0604020202020204" pitchFamily="34" charset="0"/>
                <a:cs typeface="Helvetica" panose="020B0604020202020204" pitchFamily="34" charset="0"/>
              </a:rPr>
              <a:t>()?</a:t>
            </a:r>
          </a:p>
          <a:p>
            <a:r>
              <a:rPr lang="en-US" i="1" u="sng" dirty="0">
                <a:latin typeface="Helvetica" panose="020B0604020202020204" pitchFamily="34" charset="0"/>
                <a:cs typeface="Helvetica" panose="020B0604020202020204" pitchFamily="34" charset="0"/>
              </a:rPr>
              <a:t>Example 1 (with string): </a:t>
            </a:r>
          </a:p>
          <a:p>
            <a:r>
              <a:rPr lang="en-US" b="1" dirty="0" err="1">
                <a:latin typeface="Helvetica" panose="020B0604020202020204" pitchFamily="34" charset="0"/>
                <a:cs typeface="Helvetica" panose="020B0604020202020204" pitchFamily="34" charset="0"/>
              </a:rPr>
              <a:t>printf</a:t>
            </a:r>
            <a:r>
              <a:rPr lang="en-US" b="1" dirty="0">
                <a:latin typeface="Helvetica" panose="020B0604020202020204" pitchFamily="34" charset="0"/>
                <a:cs typeface="Helvetica" panose="020B0604020202020204" pitchFamily="34" charset="0"/>
              </a:rPr>
              <a:t> (“text”);</a:t>
            </a:r>
          </a:p>
          <a:p>
            <a:endParaRPr lang="en-US" dirty="0">
              <a:latin typeface="Helvetica" panose="020B0604020202020204" pitchFamily="34" charset="0"/>
              <a:cs typeface="Helvetica" panose="020B0604020202020204" pitchFamily="34" charset="0"/>
            </a:endParaRPr>
          </a:p>
          <a:p>
            <a:r>
              <a:rPr lang="en-US" i="1" u="sng" dirty="0">
                <a:latin typeface="Helvetica" panose="020B0604020202020204" pitchFamily="34" charset="0"/>
                <a:cs typeface="Helvetica" panose="020B0604020202020204" pitchFamily="34" charset="0"/>
              </a:rPr>
              <a:t>Example 2 (with variables):</a:t>
            </a:r>
          </a:p>
          <a:p>
            <a:r>
              <a:rPr lang="en-US" b="1" dirty="0" err="1">
                <a:latin typeface="Helvetica" panose="020B0604020202020204" pitchFamily="34" charset="0"/>
                <a:cs typeface="Helvetica" panose="020B0604020202020204" pitchFamily="34" charset="0"/>
              </a:rPr>
              <a:t>printf</a:t>
            </a:r>
            <a:r>
              <a:rPr lang="en-US" b="1" dirty="0">
                <a:latin typeface="Helvetica" panose="020B0604020202020204" pitchFamily="34" charset="0"/>
                <a:cs typeface="Helvetica" panose="020B0604020202020204" pitchFamily="34" charset="0"/>
              </a:rPr>
              <a:t>("The final values are a:%d b:%d c:%lf d:%e\n",</a:t>
            </a:r>
            <a:r>
              <a:rPr lang="en-US" b="1" dirty="0" err="1">
                <a:latin typeface="Helvetica" panose="020B0604020202020204" pitchFamily="34" charset="0"/>
                <a:cs typeface="Helvetica" panose="020B0604020202020204" pitchFamily="34" charset="0"/>
              </a:rPr>
              <a:t>a,b,c,d</a:t>
            </a:r>
            <a:r>
              <a:rPr lang="en-US" b="1" dirty="0">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108651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C252-8A1F-4650-B9BE-8F1362688B86}"/>
              </a:ext>
            </a:extLst>
          </p:cNvPr>
          <p:cNvSpPr>
            <a:spLocks noGrp="1"/>
          </p:cNvSpPr>
          <p:nvPr>
            <p:ph type="title"/>
          </p:nvPr>
        </p:nvSpPr>
        <p:spPr/>
        <p:txBody>
          <a:bodyPr/>
          <a:lstStyle/>
          <a:p>
            <a:r>
              <a:rPr lang="en-US" dirty="0" err="1"/>
              <a:t>scanf</a:t>
            </a:r>
            <a:r>
              <a:rPr lang="en-US" dirty="0"/>
              <a:t>()</a:t>
            </a:r>
          </a:p>
        </p:txBody>
      </p:sp>
      <p:sp>
        <p:nvSpPr>
          <p:cNvPr id="3" name="Content Placeholder 2">
            <a:extLst>
              <a:ext uri="{FF2B5EF4-FFF2-40B4-BE49-F238E27FC236}">
                <a16:creationId xmlns:a16="http://schemas.microsoft.com/office/drawing/2014/main" id="{F2A157EF-FA1B-41DC-8010-AF69E1A5D799}"/>
              </a:ext>
            </a:extLst>
          </p:cNvPr>
          <p:cNvSpPr>
            <a:spLocks noGrp="1"/>
          </p:cNvSpPr>
          <p:nvPr>
            <p:ph idx="1"/>
          </p:nvPr>
        </p:nvSpPr>
        <p:spPr/>
        <p:txBody>
          <a:bodyPr/>
          <a:lstStyle/>
          <a:p>
            <a:r>
              <a:rPr lang="en-US" b="1" dirty="0" err="1">
                <a:latin typeface="Helvetica" panose="020B0604020202020204" pitchFamily="34" charset="0"/>
                <a:cs typeface="Helvetica" panose="020B0604020202020204" pitchFamily="34" charset="0"/>
              </a:rPr>
              <a:t>scanf</a:t>
            </a:r>
            <a:r>
              <a:rPr lang="en-US" dirty="0">
                <a:latin typeface="Helvetica" panose="020B0604020202020204" pitchFamily="34" charset="0"/>
                <a:cs typeface="Helvetica" panose="020B0604020202020204" pitchFamily="34" charset="0"/>
              </a:rPr>
              <a:t> does the same as </a:t>
            </a:r>
            <a:r>
              <a:rPr lang="en-US" b="1" dirty="0" err="1">
                <a:latin typeface="Helvetica" panose="020B0604020202020204" pitchFamily="34" charset="0"/>
                <a:cs typeface="Helvetica" panose="020B0604020202020204" pitchFamily="34" charset="0"/>
              </a:rPr>
              <a:t>cin</a:t>
            </a:r>
            <a:r>
              <a:rPr lang="en-US" dirty="0">
                <a:latin typeface="Helvetica" panose="020B0604020202020204" pitchFamily="34" charset="0"/>
                <a:cs typeface="Helvetica" panose="020B0604020202020204" pitchFamily="34" charset="0"/>
              </a:rPr>
              <a:t>, but faster. How to use </a:t>
            </a:r>
            <a:r>
              <a:rPr lang="en-US" b="1" dirty="0" err="1">
                <a:latin typeface="Helvetica" panose="020B0604020202020204" pitchFamily="34" charset="0"/>
                <a:cs typeface="Helvetica" panose="020B0604020202020204" pitchFamily="34" charset="0"/>
              </a:rPr>
              <a:t>scanf</a:t>
            </a:r>
            <a:r>
              <a:rPr lang="en-US" b="1" dirty="0">
                <a:latin typeface="Helvetica" panose="020B0604020202020204" pitchFamily="34" charset="0"/>
                <a:cs typeface="Helvetica" panose="020B0604020202020204" pitchFamily="34" charset="0"/>
              </a:rPr>
              <a:t>()?</a:t>
            </a:r>
          </a:p>
          <a:p>
            <a:r>
              <a:rPr lang="en-US" i="1" u="sng" dirty="0"/>
              <a:t>Example 1:</a:t>
            </a:r>
          </a:p>
          <a:p>
            <a:r>
              <a:rPr lang="it-IT" b="1" dirty="0"/>
              <a:t> scanf("%d%d",&amp;a,&amp;b);</a:t>
            </a:r>
          </a:p>
          <a:p>
            <a:endParaRPr lang="en-US" dirty="0"/>
          </a:p>
        </p:txBody>
      </p:sp>
      <p:sp>
        <p:nvSpPr>
          <p:cNvPr id="4" name="AutoShape 2" descr="What are the format specifiers in c? - Quora">
            <a:extLst>
              <a:ext uri="{FF2B5EF4-FFF2-40B4-BE49-F238E27FC236}">
                <a16:creationId xmlns:a16="http://schemas.microsoft.com/office/drawing/2014/main" id="{0551294C-C14B-45DB-8142-8BDB2D0B73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are the format specifiers in c? - Quora">
            <a:extLst>
              <a:ext uri="{FF2B5EF4-FFF2-40B4-BE49-F238E27FC236}">
                <a16:creationId xmlns:a16="http://schemas.microsoft.com/office/drawing/2014/main" id="{764F1BE9-225F-4EA9-AD57-D98FBABAED0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DB6279A-558A-4DE2-9FBE-31DEF4FB0B9D}"/>
              </a:ext>
            </a:extLst>
          </p:cNvPr>
          <p:cNvPicPr>
            <a:picLocks noChangeAspect="1"/>
          </p:cNvPicPr>
          <p:nvPr/>
        </p:nvPicPr>
        <p:blipFill>
          <a:blip r:embed="rId2"/>
          <a:stretch>
            <a:fillRect/>
          </a:stretch>
        </p:blipFill>
        <p:spPr>
          <a:xfrm>
            <a:off x="5634319" y="3086100"/>
            <a:ext cx="14318616" cy="8235994"/>
          </a:xfrm>
          <a:prstGeom prst="rect">
            <a:avLst/>
          </a:prstGeom>
        </p:spPr>
      </p:pic>
    </p:spTree>
    <p:extLst>
      <p:ext uri="{BB962C8B-B14F-4D97-AF65-F5344CB8AC3E}">
        <p14:creationId xmlns:p14="http://schemas.microsoft.com/office/powerpoint/2010/main" val="208145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B953-4979-49D3-9736-4002E81A8B01}"/>
              </a:ext>
            </a:extLst>
          </p:cNvPr>
          <p:cNvSpPr>
            <a:spLocks noGrp="1"/>
          </p:cNvSpPr>
          <p:nvPr>
            <p:ph type="title"/>
          </p:nvPr>
        </p:nvSpPr>
        <p:spPr/>
        <p:txBody>
          <a:bodyPr>
            <a:normAutofit/>
          </a:bodyPr>
          <a:lstStyle/>
          <a:p>
            <a:r>
              <a:rPr lang="en-US" dirty="0"/>
              <a:t>General </a:t>
            </a:r>
            <a:r>
              <a:rPr lang="en-US" b="0" dirty="0"/>
              <a:t>if-else</a:t>
            </a:r>
            <a:r>
              <a:rPr lang="en-US" dirty="0"/>
              <a:t> structure</a:t>
            </a:r>
          </a:p>
        </p:txBody>
      </p:sp>
      <p:sp>
        <p:nvSpPr>
          <p:cNvPr id="3" name="Content Placeholder 2">
            <a:extLst>
              <a:ext uri="{FF2B5EF4-FFF2-40B4-BE49-F238E27FC236}">
                <a16:creationId xmlns:a16="http://schemas.microsoft.com/office/drawing/2014/main" id="{8FC771F2-4A3C-4080-9352-D4F58DA1F134}"/>
              </a:ext>
            </a:extLst>
          </p:cNvPr>
          <p:cNvSpPr>
            <a:spLocks noGrp="1"/>
          </p:cNvSpPr>
          <p:nvPr>
            <p:ph idx="1"/>
          </p:nvPr>
        </p:nvSpPr>
        <p:spPr>
          <a:xfrm>
            <a:off x="1920240" y="2267670"/>
            <a:ext cx="9374967" cy="4278096"/>
          </a:xfrm>
        </p:spPr>
        <p:txBody>
          <a:bodyPr>
            <a:normAutofit fontScale="32500" lnSpcReduction="20000"/>
          </a:bodyPr>
          <a:lstStyle/>
          <a:p>
            <a:r>
              <a:rPr lang="en-US" sz="2800" b="1" dirty="0"/>
              <a:t>#include&lt;iostream&gt;</a:t>
            </a:r>
          </a:p>
          <a:p>
            <a:r>
              <a:rPr lang="en-US" sz="2800" b="1" dirty="0"/>
              <a:t>using namespace std</a:t>
            </a:r>
          </a:p>
          <a:p>
            <a:r>
              <a:rPr lang="en-US" sz="2800" b="1" dirty="0"/>
              <a:t>int main ()</a:t>
            </a:r>
          </a:p>
          <a:p>
            <a:r>
              <a:rPr lang="en-US" sz="2800" b="1" dirty="0"/>
              <a:t>{ </a:t>
            </a:r>
          </a:p>
          <a:p>
            <a:r>
              <a:rPr lang="en-US" sz="2800" b="1" dirty="0"/>
              <a:t>###declare values</a:t>
            </a:r>
          </a:p>
          <a:p>
            <a:r>
              <a:rPr lang="en-US" sz="2800" b="1" dirty="0"/>
              <a:t>if (number &lt; 5) ##condition</a:t>
            </a:r>
          </a:p>
          <a:p>
            <a:r>
              <a:rPr lang="en-US" sz="2800" b="1" dirty="0"/>
              <a:t>{</a:t>
            </a:r>
          </a:p>
          <a:p>
            <a:r>
              <a:rPr lang="en-US" sz="2800" b="1" dirty="0"/>
              <a:t>}</a:t>
            </a:r>
          </a:p>
          <a:p>
            <a:r>
              <a:rPr lang="en-US" sz="2800" b="1" dirty="0"/>
              <a:t>else ##alternative</a:t>
            </a:r>
          </a:p>
          <a:p>
            <a:r>
              <a:rPr lang="en-US" sz="2800" b="1" dirty="0"/>
              <a:t>{</a:t>
            </a:r>
          </a:p>
          <a:p>
            <a:r>
              <a:rPr lang="en-US" sz="2800" b="1" dirty="0"/>
              <a:t>}</a:t>
            </a:r>
          </a:p>
          <a:p>
            <a:endParaRPr lang="en-US" sz="2800" b="1" dirty="0"/>
          </a:p>
          <a:p>
            <a:r>
              <a:rPr lang="en-US" sz="2800" b="1" dirty="0"/>
              <a:t>return 0;</a:t>
            </a:r>
          </a:p>
          <a:p>
            <a:r>
              <a:rPr lang="en-US" sz="2800" b="1" dirty="0"/>
              <a:t>}</a:t>
            </a:r>
          </a:p>
          <a:p>
            <a:endParaRPr lang="en-US" sz="2400" b="1" dirty="0"/>
          </a:p>
        </p:txBody>
      </p:sp>
    </p:spTree>
    <p:extLst>
      <p:ext uri="{BB962C8B-B14F-4D97-AF65-F5344CB8AC3E}">
        <p14:creationId xmlns:p14="http://schemas.microsoft.com/office/powerpoint/2010/main" val="113063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7C2A-3F67-418D-A8AF-623C3C0C1BC6}"/>
              </a:ext>
            </a:extLst>
          </p:cNvPr>
          <p:cNvSpPr>
            <a:spLocks noGrp="1"/>
          </p:cNvSpPr>
          <p:nvPr>
            <p:ph type="title"/>
          </p:nvPr>
        </p:nvSpPr>
        <p:spPr/>
        <p:txBody>
          <a:bodyPr/>
          <a:lstStyle/>
          <a:p>
            <a:r>
              <a:rPr lang="en-US" dirty="0"/>
              <a:t>Switch structure</a:t>
            </a:r>
          </a:p>
        </p:txBody>
      </p:sp>
      <p:sp>
        <p:nvSpPr>
          <p:cNvPr id="3" name="Content Placeholder 2">
            <a:extLst>
              <a:ext uri="{FF2B5EF4-FFF2-40B4-BE49-F238E27FC236}">
                <a16:creationId xmlns:a16="http://schemas.microsoft.com/office/drawing/2014/main" id="{1090EFEB-A275-4FEF-84F7-31E07475AEE8}"/>
              </a:ext>
            </a:extLst>
          </p:cNvPr>
          <p:cNvSpPr>
            <a:spLocks noGrp="1"/>
          </p:cNvSpPr>
          <p:nvPr>
            <p:ph idx="1"/>
          </p:nvPr>
        </p:nvSpPr>
        <p:spPr>
          <a:xfrm>
            <a:off x="1943947" y="2218267"/>
            <a:ext cx="8972078" cy="4389120"/>
          </a:xfrm>
        </p:spPr>
        <p:txBody>
          <a:bodyPr>
            <a:normAutofit fontScale="32500" lnSpcReduction="20000"/>
          </a:bodyPr>
          <a:lstStyle/>
          <a:p>
            <a:r>
              <a:rPr lang="en-US" b="1" dirty="0"/>
              <a:t>include &lt;iostream&gt;</a:t>
            </a:r>
          </a:p>
          <a:p>
            <a:r>
              <a:rPr lang="en-US" b="1" dirty="0"/>
              <a:t>using namespace std;</a:t>
            </a:r>
          </a:p>
          <a:p>
            <a:endParaRPr lang="en-US" b="1" dirty="0"/>
          </a:p>
          <a:p>
            <a:r>
              <a:rPr lang="en-US" b="1" dirty="0"/>
              <a:t>int main()</a:t>
            </a:r>
          </a:p>
          <a:p>
            <a:r>
              <a:rPr lang="en-US" b="1" dirty="0"/>
              <a:t>{</a:t>
            </a:r>
          </a:p>
          <a:p>
            <a:r>
              <a:rPr lang="en-US" b="1" dirty="0"/>
              <a:t>                     switch (</a:t>
            </a:r>
            <a:r>
              <a:rPr lang="en-US" b="1" dirty="0" err="1"/>
              <a:t>credit_hours</a:t>
            </a:r>
            <a:r>
              <a:rPr lang="en-US" b="1" dirty="0"/>
              <a:t>/10) #statement evaluation</a:t>
            </a:r>
          </a:p>
          <a:p>
            <a:r>
              <a:rPr lang="en-US" b="1" dirty="0"/>
              <a:t>	{</a:t>
            </a:r>
          </a:p>
          <a:p>
            <a:r>
              <a:rPr lang="en-US" b="1" dirty="0"/>
              <a:t>		case 0: </a:t>
            </a:r>
          </a:p>
          <a:p>
            <a:r>
              <a:rPr lang="en-US" b="1" dirty="0"/>
              <a:t>		#output</a:t>
            </a:r>
          </a:p>
          <a:p>
            <a:r>
              <a:rPr lang="en-US" b="1" dirty="0"/>
              <a:t>			break;</a:t>
            </a:r>
          </a:p>
          <a:p>
            <a:r>
              <a:rPr lang="en-US" b="1" dirty="0"/>
              <a:t>		case 1:</a:t>
            </a:r>
          </a:p>
          <a:p>
            <a:r>
              <a:rPr lang="en-US" b="1" dirty="0"/>
              <a:t>                                            #output</a:t>
            </a:r>
          </a:p>
          <a:p>
            <a:r>
              <a:rPr lang="en-US" b="1" dirty="0"/>
              <a:t>                                                                  break;</a:t>
            </a:r>
          </a:p>
          <a:p>
            <a:r>
              <a:rPr lang="en-US" b="1" dirty="0"/>
              <a:t>		default:</a:t>
            </a:r>
          </a:p>
          <a:p>
            <a:r>
              <a:rPr lang="en-US" b="1" dirty="0"/>
              <a:t>			#output</a:t>
            </a:r>
          </a:p>
          <a:p>
            <a:r>
              <a:rPr lang="en-US" b="1" dirty="0"/>
              <a:t>	}</a:t>
            </a:r>
          </a:p>
          <a:p>
            <a:endParaRPr lang="en-US" b="1" dirty="0"/>
          </a:p>
          <a:p>
            <a:r>
              <a:rPr lang="en-US" b="1" dirty="0"/>
              <a:t>	return 0;</a:t>
            </a:r>
          </a:p>
          <a:p>
            <a:r>
              <a:rPr lang="en-US" b="1" dirty="0"/>
              <a:t>}</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8313BDCE-ECAA-404A-8468-4C1F02011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2161297"/>
            <a:ext cx="5351162" cy="4696703"/>
          </a:xfrm>
          <a:prstGeom prst="rect">
            <a:avLst/>
          </a:prstGeom>
        </p:spPr>
      </p:pic>
    </p:spTree>
    <p:extLst>
      <p:ext uri="{BB962C8B-B14F-4D97-AF65-F5344CB8AC3E}">
        <p14:creationId xmlns:p14="http://schemas.microsoft.com/office/powerpoint/2010/main" val="2008766927"/>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152</TotalTime>
  <Words>476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Corbel</vt:lpstr>
      <vt:lpstr>Helvetica</vt:lpstr>
      <vt:lpstr>SketchLinesVTI</vt:lpstr>
      <vt:lpstr>  Lab4:  if-else, switch statements; enum datatype    </vt:lpstr>
      <vt:lpstr>Options</vt:lpstr>
      <vt:lpstr>What Do We Need to Submit?</vt:lpstr>
      <vt:lpstr>Step1: Prepare the working space</vt:lpstr>
      <vt:lpstr>Printf  and Scanf</vt:lpstr>
      <vt:lpstr>printf()</vt:lpstr>
      <vt:lpstr>scanf()</vt:lpstr>
      <vt:lpstr>General if-else structure</vt:lpstr>
      <vt:lpstr>Switch structure</vt:lpstr>
      <vt:lpstr>enum datatype</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Compiling and writing C++ code</dc:title>
  <dc:creator>Polina Nemkova</dc:creator>
  <cp:lastModifiedBy>Polina Nemkova</cp:lastModifiedBy>
  <cp:revision>13</cp:revision>
  <dcterms:created xsi:type="dcterms:W3CDTF">2020-09-04T14:39:21Z</dcterms:created>
  <dcterms:modified xsi:type="dcterms:W3CDTF">2021-02-03T17:30:25Z</dcterms:modified>
</cp:coreProperties>
</file>