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2"/>
    <a:srgbClr val="D76C7E"/>
    <a:srgbClr val="7D6C47"/>
    <a:srgbClr val="5A4E33"/>
    <a:srgbClr val="807A36"/>
    <a:srgbClr val="6C6C6C"/>
    <a:srgbClr val="7D543D"/>
    <a:srgbClr val="4B597D"/>
    <a:srgbClr val="E0DB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300" d="100"/>
          <a:sy n="300" d="100"/>
        </p:scale>
        <p:origin x="-6372" y="-3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67F-33A4-2C73-C2EC-8A616831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B5CC-6313-E416-7E6A-EED66BA7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6A84-57C1-0075-0FD5-4C152CC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32FB-E2A9-2A34-A6BC-4C766187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F074-B739-0BAE-2339-BE24EAB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CFB-B944-2219-D4A3-ADA8D31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F417-4330-85C0-A128-00C1E641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A50B-5FD1-3C84-79BF-8F7C439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6BDD-3EC8-8A23-FFE7-14F9C55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E2C9-DEFE-9A07-2B4C-7BFF8CB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236B-9F0B-1BB6-43B7-5DB43F5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FBF-E508-095E-79E3-D819AC75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E60-81C4-5445-9A83-0804FD9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05F5-2D43-D3B5-5726-98F202A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B5A-1A7A-210D-0202-C1EEFEA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551-A532-E0F9-71C4-40EA84D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DE6-D39E-74FB-D1B8-86D2CF2F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B080-88EE-9317-2BDE-3EC6E49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C1AB-5EE3-0D7F-C09D-BDF01A4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E6F4-3883-BAC4-5BB4-68D8C08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DD-2F73-7B78-6694-E1DE294F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414D-0F54-9BBB-CC6F-D5301D5B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91DE-E00F-3205-6010-26E954F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3059-7A85-495B-890E-77B5448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1F81-1859-D987-8CDD-357C12A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2AB8-C466-9FDC-8903-FB9184E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C968-025C-178E-3902-09D7AC98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4E26-CF67-0828-3FE4-6E611115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BCE-2551-B73F-86B6-B46C7451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644E-CD06-4645-F5CF-0950EEBE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452-8E79-5B87-F595-1D95A42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4E2-C49F-8CA1-97D0-6E4A296D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76AE-2B7D-468E-A51F-74F7E518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E9CA-3A87-2B6A-FF1B-E923DEC7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6AA9-53FB-B473-AFCB-6F7CA21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39B5-A2B6-6771-3BDA-1A8D15F8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AC5-EA22-F988-665C-E010D18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BF50-043D-723E-9BC9-523AFAE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1F1C-13C7-16CA-16AE-7C41A5E1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D56-408A-F090-4BCE-62761AE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F2BB-038F-B9EB-7636-CBA181C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0C11-7CB6-F21A-F01F-9AC797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1582-42BD-5439-2325-422E62FD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092F-6FFA-6AD1-EF6B-7FDC81B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3041-A734-D920-1B6A-F44B15C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ABD2-26C8-CEF4-E1ED-7846762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952-F1E9-7073-A18A-2A607C2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CE2A-2178-99B1-5D3A-6FF19B1C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2D4A-E01A-2BF5-87B4-E8E7C56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4670-0D9B-6425-1355-C38B04C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0D69-46AC-8CB7-EE51-7677054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F536-C6C5-8517-2190-3C43C85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C76-A73C-AD98-1E9F-408C5B9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CDC5-C363-543B-6A4A-AC06A83B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44-BE30-8298-30D1-8296575F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6103-341E-B515-5278-18A976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A0F8-5260-041E-41C8-B4B5CDA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20B7-85E2-3082-3E7D-E84B3B6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F1B8-E7EB-F35F-E8E1-E5A6F4C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14D4-202D-41E8-081C-959EC88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FCD8-6320-C3C7-6945-300BA5C6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852-EB74-4B91-A61B-81C4D3B7A33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8C5-DA34-21DE-25A3-E0AAAE08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E6BB-50D6-8118-5DAC-F28BF134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48EA7-C196-1ACE-3FF0-AF90BD8AD4AB}"/>
              </a:ext>
            </a:extLst>
          </p:cNvPr>
          <p:cNvGrpSpPr/>
          <p:nvPr/>
        </p:nvGrpSpPr>
        <p:grpSpPr>
          <a:xfrm>
            <a:off x="1718310" y="971550"/>
            <a:ext cx="8755380" cy="4914900"/>
            <a:chOff x="1718310" y="971550"/>
            <a:chExt cx="8755380" cy="49149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AA7A114-74CE-799A-3A98-D7BE193B884B}"/>
                </a:ext>
              </a:extLst>
            </p:cNvPr>
            <p:cNvSpPr/>
            <p:nvPr/>
          </p:nvSpPr>
          <p:spPr>
            <a:xfrm>
              <a:off x="1718310" y="971550"/>
              <a:ext cx="875538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567A3A3-7183-BCBB-0E00-8DDF3412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68478" y="3291504"/>
              <a:ext cx="3601424" cy="1461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B13E46-2181-D5DE-2B26-810944C701F1}"/>
                </a:ext>
              </a:extLst>
            </p:cNvPr>
            <p:cNvGrpSpPr/>
            <p:nvPr/>
          </p:nvGrpSpPr>
          <p:grpSpPr>
            <a:xfrm>
              <a:off x="5177483" y="2339932"/>
              <a:ext cx="167947" cy="3299643"/>
              <a:chOff x="5372100" y="832614"/>
              <a:chExt cx="128588" cy="357308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C6AE257-450C-A7E6-8F74-C244C7FD0551}"/>
                  </a:ext>
                </a:extLst>
              </p:cNvPr>
              <p:cNvSpPr/>
              <p:nvPr/>
            </p:nvSpPr>
            <p:spPr>
              <a:xfrm>
                <a:off x="5372100" y="832614"/>
                <a:ext cx="128588" cy="352426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E1E35B-CCCC-1E30-8661-6EAE51D36983}"/>
                  </a:ext>
                </a:extLst>
              </p:cNvPr>
              <p:cNvSpPr/>
              <p:nvPr/>
            </p:nvSpPr>
            <p:spPr>
              <a:xfrm>
                <a:off x="5372100" y="1125004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6A7066-FBAC-C438-4246-A9B648165C4D}"/>
                  </a:ext>
                </a:extLst>
              </p:cNvPr>
              <p:cNvSpPr/>
              <p:nvPr/>
            </p:nvSpPr>
            <p:spPr>
              <a:xfrm>
                <a:off x="5372100" y="161526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1E258A-4C1C-293A-9F1C-C1284F015953}"/>
                  </a:ext>
                </a:extLst>
              </p:cNvPr>
              <p:cNvSpPr/>
              <p:nvPr/>
            </p:nvSpPr>
            <p:spPr>
              <a:xfrm>
                <a:off x="5372100" y="2049986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4FF0CA-B5A1-E0AA-14B7-F5D1EC2DB76C}"/>
                  </a:ext>
                </a:extLst>
              </p:cNvPr>
              <p:cNvSpPr/>
              <p:nvPr/>
            </p:nvSpPr>
            <p:spPr>
              <a:xfrm>
                <a:off x="5372100" y="2556911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924D8E-8F02-D858-4E72-327E07C8236F}"/>
                  </a:ext>
                </a:extLst>
              </p:cNvPr>
              <p:cNvSpPr/>
              <p:nvPr/>
            </p:nvSpPr>
            <p:spPr>
              <a:xfrm>
                <a:off x="5372100" y="298793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EEF4443-6CF9-6508-9755-F5C496DFFD8C}"/>
                  </a:ext>
                </a:extLst>
              </p:cNvPr>
              <p:cNvSpPr/>
              <p:nvPr/>
            </p:nvSpPr>
            <p:spPr>
              <a:xfrm>
                <a:off x="5372100" y="347958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2296CF-B31F-304E-7786-05B9B638000C}"/>
                  </a:ext>
                </a:extLst>
              </p:cNvPr>
              <p:cNvSpPr/>
              <p:nvPr/>
            </p:nvSpPr>
            <p:spPr>
              <a:xfrm>
                <a:off x="5372100" y="3912782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9254C92-B102-B8E5-334E-B557129C612B}"/>
                </a:ext>
              </a:extLst>
            </p:cNvPr>
            <p:cNvGrpSpPr/>
            <p:nvPr/>
          </p:nvGrpSpPr>
          <p:grpSpPr>
            <a:xfrm flipV="1">
              <a:off x="5179873" y="2399059"/>
              <a:ext cx="1149987" cy="196473"/>
              <a:chOff x="4864913" y="2484538"/>
              <a:chExt cx="1149987" cy="19647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8DC5B7D-F587-915A-9341-354BBD4EF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27197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20DD7DC-8758-D7CE-5BAA-0CC82F8E643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524651" cy="181448"/>
                <a:chOff x="5273093" y="2647476"/>
                <a:chExt cx="524651" cy="18144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F21E614-87C8-CC17-EF9B-867980FB8026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51863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0B4C367-AF70-ED85-736C-AAB87068A00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56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5FDE7E5C-7497-EC71-9881-8265D7B48202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1C9DE6A-3F07-86FB-2E65-48C2CFC596B0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5E7D26-2446-C614-C094-C92FFCAF3EC4}"/>
                </a:ext>
              </a:extLst>
            </p:cNvPr>
            <p:cNvSpPr/>
            <p:nvPr/>
          </p:nvSpPr>
          <p:spPr>
            <a:xfrm>
              <a:off x="3729989" y="1562027"/>
              <a:ext cx="202883" cy="4028123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30DD8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1B3C833-9CEE-A15B-9B66-EDA44A6A7D91}"/>
                </a:ext>
              </a:extLst>
            </p:cNvPr>
            <p:cNvSpPr/>
            <p:nvPr/>
          </p:nvSpPr>
          <p:spPr>
            <a:xfrm>
              <a:off x="3768089" y="1508688"/>
              <a:ext cx="169545" cy="3943350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2547ECE-96D2-80D3-CFDF-7B8EE9E8BA1F}"/>
                </a:ext>
              </a:extLst>
            </p:cNvPr>
            <p:cNvGrpSpPr/>
            <p:nvPr/>
          </p:nvGrpSpPr>
          <p:grpSpPr>
            <a:xfrm>
              <a:off x="2074368" y="1728455"/>
              <a:ext cx="1255786" cy="1255784"/>
              <a:chOff x="1306843" y="3646780"/>
              <a:chExt cx="2734045" cy="2734045"/>
            </a:xfrm>
          </p:grpSpPr>
          <p:pic>
            <p:nvPicPr>
              <p:cNvPr id="119" name="Graphic 118" descr="Laptop with solid fill">
                <a:extLst>
                  <a:ext uri="{FF2B5EF4-FFF2-40B4-BE49-F238E27FC236}">
                    <a16:creationId xmlns:a16="http://schemas.microsoft.com/office/drawing/2014/main" id="{5FA472DF-E401-EF77-A5D0-17EAB79DF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6843" y="3646780"/>
                <a:ext cx="2734045" cy="2734045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A418D54-F96E-89CA-8FF0-A5A3ABBA6A37}"/>
                  </a:ext>
                </a:extLst>
              </p:cNvPr>
              <p:cNvSpPr txBox="1"/>
              <p:nvPr/>
            </p:nvSpPr>
            <p:spPr>
              <a:xfrm>
                <a:off x="1816720" y="4435736"/>
                <a:ext cx="1714284" cy="87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Monitoring</a:t>
                </a:r>
              </a:p>
              <a:p>
                <a:pPr algn="ctr"/>
                <a:r>
                  <a:rPr lang="en-US" sz="1000" b="1" dirty="0"/>
                  <a:t>Computer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4279F4-DCA7-DB13-A8D5-F5D30135B6D6}"/>
                </a:ext>
              </a:extLst>
            </p:cNvPr>
            <p:cNvGrpSpPr/>
            <p:nvPr/>
          </p:nvGrpSpPr>
          <p:grpSpPr>
            <a:xfrm>
              <a:off x="3025819" y="1516308"/>
              <a:ext cx="2364379" cy="3992880"/>
              <a:chOff x="2697957" y="565308"/>
              <a:chExt cx="2364379" cy="4216584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D296D17-043E-82B7-CD5F-FF88337D0A69}"/>
                  </a:ext>
                </a:extLst>
              </p:cNvPr>
              <p:cNvSpPr/>
              <p:nvPr/>
            </p:nvSpPr>
            <p:spPr>
              <a:xfrm>
                <a:off x="2700339" y="614363"/>
                <a:ext cx="2317230" cy="1057275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6A8E8F-FEB0-D2EC-1671-A23611C2B758}"/>
                  </a:ext>
                </a:extLst>
              </p:cNvPr>
              <p:cNvSpPr/>
              <p:nvPr/>
            </p:nvSpPr>
            <p:spPr>
              <a:xfrm>
                <a:off x="2697957" y="565308"/>
                <a:ext cx="2364379" cy="4216584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295C5E-1584-2AF3-8769-C053C0E071F6}"/>
                </a:ext>
              </a:extLst>
            </p:cNvPr>
            <p:cNvGrpSpPr/>
            <p:nvPr/>
          </p:nvGrpSpPr>
          <p:grpSpPr>
            <a:xfrm>
              <a:off x="2393110" y="1291369"/>
              <a:ext cx="1255792" cy="486485"/>
              <a:chOff x="500092" y="2346385"/>
              <a:chExt cx="1255792" cy="2605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1D86C9-77A3-E168-AFE2-536C94CAA9AD}"/>
                  </a:ext>
                </a:extLst>
              </p:cNvPr>
              <p:cNvSpPr txBox="1"/>
              <p:nvPr/>
            </p:nvSpPr>
            <p:spPr>
              <a:xfrm>
                <a:off x="622995" y="2346385"/>
                <a:ext cx="990145" cy="2605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i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D9BBB74-4A27-95ED-49FD-17D7F2340334}"/>
                  </a:ext>
                </a:extLst>
              </p:cNvPr>
              <p:cNvSpPr txBox="1"/>
              <p:nvPr/>
            </p:nvSpPr>
            <p:spPr>
              <a:xfrm>
                <a:off x="500092" y="2384534"/>
                <a:ext cx="1255792" cy="1854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Power Supply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EC2CA-1306-FC23-E2FA-B6C74ADF9349}"/>
                  </a:ext>
                </a:extLst>
              </p:cNvPr>
              <p:cNvSpPr txBox="1"/>
              <p:nvPr/>
            </p:nvSpPr>
            <p:spPr>
              <a:xfrm>
                <a:off x="1578551" y="2450403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+</a:t>
                </a:r>
                <a:endParaRPr lang="en-US" sz="10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52BC-D434-2E51-3FF6-E047E94B2DBD}"/>
                  </a:ext>
                </a:extLst>
              </p:cNvPr>
              <p:cNvSpPr txBox="1"/>
              <p:nvPr/>
            </p:nvSpPr>
            <p:spPr>
              <a:xfrm>
                <a:off x="1578551" y="2358561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-</a:t>
                </a:r>
                <a:endParaRPr lang="en-US" sz="1000" i="1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204C08F-418D-BF5F-64A4-91CA08134688}"/>
                </a:ext>
              </a:extLst>
            </p:cNvPr>
            <p:cNvSpPr/>
            <p:nvPr/>
          </p:nvSpPr>
          <p:spPr>
            <a:xfrm>
              <a:off x="6030391" y="1060448"/>
              <a:ext cx="4349809" cy="47661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7AC7EC1-96B1-A073-975F-9CC7CAAC1F0D}"/>
                </a:ext>
              </a:extLst>
            </p:cNvPr>
            <p:cNvSpPr txBox="1"/>
            <p:nvPr/>
          </p:nvSpPr>
          <p:spPr>
            <a:xfrm>
              <a:off x="8455807" y="1031444"/>
              <a:ext cx="196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/>
                <a:t>Cluster Nodes</a:t>
              </a:r>
              <a:endParaRPr lang="en-US" sz="11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380C3B-3FFB-DE64-594E-5BE9225AE5C7}"/>
                </a:ext>
              </a:extLst>
            </p:cNvPr>
            <p:cNvSpPr txBox="1"/>
            <p:nvPr/>
          </p:nvSpPr>
          <p:spPr>
            <a:xfrm>
              <a:off x="1783738" y="5219527"/>
              <a:ext cx="1543050" cy="34623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Serial-USB (UART)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723274" y="3573314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2349917" y="3464348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C041D4C-CAF6-30FE-800C-8C01C5C87E15}"/>
                </a:ext>
              </a:extLst>
            </p:cNvPr>
            <p:cNvGrpSpPr/>
            <p:nvPr/>
          </p:nvGrpSpPr>
          <p:grpSpPr>
            <a:xfrm>
              <a:off x="3178811" y="3480363"/>
              <a:ext cx="756444" cy="840581"/>
              <a:chOff x="3095625" y="3533775"/>
              <a:chExt cx="531019" cy="84058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1ADFC1E-813F-1710-C5A0-729DA9EAC8C4}"/>
                  </a:ext>
                </a:extLst>
              </p:cNvPr>
              <p:cNvGrpSpPr/>
              <p:nvPr/>
            </p:nvGrpSpPr>
            <p:grpSpPr>
              <a:xfrm>
                <a:off x="3098006" y="3533775"/>
                <a:ext cx="528638" cy="492919"/>
                <a:chOff x="3098006" y="3533775"/>
                <a:chExt cx="528638" cy="492919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2B98829-62C8-BC96-D233-FDCEC448782E}"/>
                    </a:ext>
                  </a:extLst>
                </p:cNvPr>
                <p:cNvSpPr/>
                <p:nvPr/>
              </p:nvSpPr>
              <p:spPr>
                <a:xfrm>
                  <a:off x="3100388" y="3533775"/>
                  <a:ext cx="526256" cy="300038"/>
                </a:xfrm>
                <a:custGeom>
                  <a:avLst/>
                  <a:gdLst>
                    <a:gd name="connsiteX0" fmla="*/ 0 w 526256"/>
                    <a:gd name="connsiteY0" fmla="*/ 0 h 300038"/>
                    <a:gd name="connsiteX1" fmla="*/ 264318 w 526256"/>
                    <a:gd name="connsiteY1" fmla="*/ 0 h 300038"/>
                    <a:gd name="connsiteX2" fmla="*/ 264318 w 526256"/>
                    <a:gd name="connsiteY2" fmla="*/ 300038 h 300038"/>
                    <a:gd name="connsiteX3" fmla="*/ 526256 w 526256"/>
                    <a:gd name="connsiteY3" fmla="*/ 300038 h 30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6256" h="300038">
                      <a:moveTo>
                        <a:pt x="0" y="0"/>
                      </a:moveTo>
                      <a:lnTo>
                        <a:pt x="264318" y="0"/>
                      </a:lnTo>
                      <a:lnTo>
                        <a:pt x="264318" y="300038"/>
                      </a:lnTo>
                      <a:lnTo>
                        <a:pt x="526256" y="300038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36867FC-2011-F8D8-85BA-1B690EABCC76}"/>
                    </a:ext>
                  </a:extLst>
                </p:cNvPr>
                <p:cNvSpPr/>
                <p:nvPr/>
              </p:nvSpPr>
              <p:spPr>
                <a:xfrm>
                  <a:off x="3100388" y="3614738"/>
                  <a:ext cx="516731" cy="278606"/>
                </a:xfrm>
                <a:custGeom>
                  <a:avLst/>
                  <a:gdLst>
                    <a:gd name="connsiteX0" fmla="*/ 0 w 516731"/>
                    <a:gd name="connsiteY0" fmla="*/ 0 h 278606"/>
                    <a:gd name="connsiteX1" fmla="*/ 209550 w 516731"/>
                    <a:gd name="connsiteY1" fmla="*/ 0 h 278606"/>
                    <a:gd name="connsiteX2" fmla="*/ 209550 w 516731"/>
                    <a:gd name="connsiteY2" fmla="*/ 278606 h 278606"/>
                    <a:gd name="connsiteX3" fmla="*/ 516731 w 516731"/>
                    <a:gd name="connsiteY3" fmla="*/ 278606 h 278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6731" h="278606">
                      <a:moveTo>
                        <a:pt x="0" y="0"/>
                      </a:moveTo>
                      <a:lnTo>
                        <a:pt x="209550" y="0"/>
                      </a:lnTo>
                      <a:lnTo>
                        <a:pt x="209550" y="278606"/>
                      </a:lnTo>
                      <a:lnTo>
                        <a:pt x="516731" y="27860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93C95A5-29DD-D255-62C6-003A7ABE461D}"/>
                    </a:ext>
                  </a:extLst>
                </p:cNvPr>
                <p:cNvSpPr/>
                <p:nvPr/>
              </p:nvSpPr>
              <p:spPr>
                <a:xfrm>
                  <a:off x="3102769" y="3698081"/>
                  <a:ext cx="511969" cy="259557"/>
                </a:xfrm>
                <a:custGeom>
                  <a:avLst/>
                  <a:gdLst>
                    <a:gd name="connsiteX0" fmla="*/ 0 w 511969"/>
                    <a:gd name="connsiteY0" fmla="*/ 0 h 259557"/>
                    <a:gd name="connsiteX1" fmla="*/ 130969 w 511969"/>
                    <a:gd name="connsiteY1" fmla="*/ 0 h 259557"/>
                    <a:gd name="connsiteX2" fmla="*/ 130969 w 511969"/>
                    <a:gd name="connsiteY2" fmla="*/ 259557 h 259557"/>
                    <a:gd name="connsiteX3" fmla="*/ 511969 w 511969"/>
                    <a:gd name="connsiteY3" fmla="*/ 259557 h 25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1969" h="259557">
                      <a:moveTo>
                        <a:pt x="0" y="0"/>
                      </a:moveTo>
                      <a:lnTo>
                        <a:pt x="130969" y="0"/>
                      </a:lnTo>
                      <a:lnTo>
                        <a:pt x="130969" y="259557"/>
                      </a:lnTo>
                      <a:lnTo>
                        <a:pt x="511969" y="25955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38A78BB-A4E6-9DE2-28E2-919322833A37}"/>
                    </a:ext>
                  </a:extLst>
                </p:cNvPr>
                <p:cNvSpPr/>
                <p:nvPr/>
              </p:nvSpPr>
              <p:spPr>
                <a:xfrm>
                  <a:off x="3098006" y="3781425"/>
                  <a:ext cx="516732" cy="245269"/>
                </a:xfrm>
                <a:custGeom>
                  <a:avLst/>
                  <a:gdLst>
                    <a:gd name="connsiteX0" fmla="*/ 0 w 516732"/>
                    <a:gd name="connsiteY0" fmla="*/ 0 h 245269"/>
                    <a:gd name="connsiteX1" fmla="*/ 80963 w 516732"/>
                    <a:gd name="connsiteY1" fmla="*/ 0 h 245269"/>
                    <a:gd name="connsiteX2" fmla="*/ 80963 w 516732"/>
                    <a:gd name="connsiteY2" fmla="*/ 245269 h 245269"/>
                    <a:gd name="connsiteX3" fmla="*/ 109538 w 516732"/>
                    <a:gd name="connsiteY3" fmla="*/ 245269 h 245269"/>
                    <a:gd name="connsiteX4" fmla="*/ 516732 w 516732"/>
                    <a:gd name="connsiteY4" fmla="*/ 245269 h 24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2" h="245269">
                      <a:moveTo>
                        <a:pt x="0" y="0"/>
                      </a:moveTo>
                      <a:lnTo>
                        <a:pt x="80963" y="0"/>
                      </a:lnTo>
                      <a:lnTo>
                        <a:pt x="80963" y="245269"/>
                      </a:lnTo>
                      <a:lnTo>
                        <a:pt x="109538" y="245269"/>
                      </a:lnTo>
                      <a:lnTo>
                        <a:pt x="516732" y="245269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EBFEA1-1AC3-8365-ED10-B98F64D6616D}"/>
                  </a:ext>
                </a:extLst>
              </p:cNvPr>
              <p:cNvSpPr/>
              <p:nvPr/>
            </p:nvSpPr>
            <p:spPr>
              <a:xfrm>
                <a:off x="3105150" y="4090511"/>
                <a:ext cx="507206" cy="36000"/>
              </a:xfrm>
              <a:custGeom>
                <a:avLst/>
                <a:gdLst>
                  <a:gd name="connsiteX0" fmla="*/ 0 w 507206"/>
                  <a:gd name="connsiteY0" fmla="*/ 38100 h 38100"/>
                  <a:gd name="connsiteX1" fmla="*/ 80963 w 507206"/>
                  <a:gd name="connsiteY1" fmla="*/ 38100 h 38100"/>
                  <a:gd name="connsiteX2" fmla="*/ 80963 w 507206"/>
                  <a:gd name="connsiteY2" fmla="*/ 0 h 38100"/>
                  <a:gd name="connsiteX3" fmla="*/ 507206 w 507206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206" h="38100">
                    <a:moveTo>
                      <a:pt x="0" y="38100"/>
                    </a:moveTo>
                    <a:lnTo>
                      <a:pt x="80963" y="38100"/>
                    </a:lnTo>
                    <a:lnTo>
                      <a:pt x="80963" y="0"/>
                    </a:lnTo>
                    <a:lnTo>
                      <a:pt x="50720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CF6C295-CAA3-0C78-3FEA-8EF9FDC53E1A}"/>
                  </a:ext>
                </a:extLst>
              </p:cNvPr>
              <p:cNvSpPr/>
              <p:nvPr/>
            </p:nvSpPr>
            <p:spPr>
              <a:xfrm>
                <a:off x="3095625" y="4157663"/>
                <a:ext cx="516731" cy="47625"/>
              </a:xfrm>
              <a:custGeom>
                <a:avLst/>
                <a:gdLst>
                  <a:gd name="connsiteX0" fmla="*/ 0 w 516731"/>
                  <a:gd name="connsiteY0" fmla="*/ 47625 h 47625"/>
                  <a:gd name="connsiteX1" fmla="*/ 109538 w 516731"/>
                  <a:gd name="connsiteY1" fmla="*/ 47625 h 47625"/>
                  <a:gd name="connsiteX2" fmla="*/ 109538 w 516731"/>
                  <a:gd name="connsiteY2" fmla="*/ 0 h 47625"/>
                  <a:gd name="connsiteX3" fmla="*/ 130969 w 516731"/>
                  <a:gd name="connsiteY3" fmla="*/ 2381 h 47625"/>
                  <a:gd name="connsiteX4" fmla="*/ 516731 w 516731"/>
                  <a:gd name="connsiteY4" fmla="*/ 238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47625">
                    <a:moveTo>
                      <a:pt x="0" y="47625"/>
                    </a:moveTo>
                    <a:lnTo>
                      <a:pt x="109538" y="47625"/>
                    </a:lnTo>
                    <a:lnTo>
                      <a:pt x="109538" y="0"/>
                    </a:lnTo>
                    <a:lnTo>
                      <a:pt x="130969" y="2381"/>
                    </a:lnTo>
                    <a:lnTo>
                      <a:pt x="516731" y="238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9A0FE24-9542-509F-5355-DFDE688F4EDC}"/>
                  </a:ext>
                </a:extLst>
              </p:cNvPr>
              <p:cNvSpPr/>
              <p:nvPr/>
            </p:nvSpPr>
            <p:spPr>
              <a:xfrm>
                <a:off x="3095625" y="4229100"/>
                <a:ext cx="511969" cy="59531"/>
              </a:xfrm>
              <a:custGeom>
                <a:avLst/>
                <a:gdLst>
                  <a:gd name="connsiteX0" fmla="*/ 0 w 511969"/>
                  <a:gd name="connsiteY0" fmla="*/ 59531 h 59531"/>
                  <a:gd name="connsiteX1" fmla="*/ 130969 w 511969"/>
                  <a:gd name="connsiteY1" fmla="*/ 59531 h 59531"/>
                  <a:gd name="connsiteX2" fmla="*/ 130969 w 511969"/>
                  <a:gd name="connsiteY2" fmla="*/ 0 h 59531"/>
                  <a:gd name="connsiteX3" fmla="*/ 511969 w 511969"/>
                  <a:gd name="connsiteY3" fmla="*/ 0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59531">
                    <a:moveTo>
                      <a:pt x="0" y="59531"/>
                    </a:moveTo>
                    <a:lnTo>
                      <a:pt x="130969" y="59531"/>
                    </a:lnTo>
                    <a:lnTo>
                      <a:pt x="130969" y="0"/>
                    </a:lnTo>
                    <a:lnTo>
                      <a:pt x="511969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32A7E58-F1ED-B56E-FA47-08524F112D67}"/>
                  </a:ext>
                </a:extLst>
              </p:cNvPr>
              <p:cNvSpPr/>
              <p:nvPr/>
            </p:nvSpPr>
            <p:spPr>
              <a:xfrm>
                <a:off x="3095625" y="4291013"/>
                <a:ext cx="509588" cy="83343"/>
              </a:xfrm>
              <a:custGeom>
                <a:avLst/>
                <a:gdLst>
                  <a:gd name="connsiteX0" fmla="*/ 0 w 509588"/>
                  <a:gd name="connsiteY0" fmla="*/ 83343 h 83343"/>
                  <a:gd name="connsiteX1" fmla="*/ 166688 w 509588"/>
                  <a:gd name="connsiteY1" fmla="*/ 83343 h 83343"/>
                  <a:gd name="connsiteX2" fmla="*/ 166688 w 509588"/>
                  <a:gd name="connsiteY2" fmla="*/ 0 h 83343"/>
                  <a:gd name="connsiteX3" fmla="*/ 509588 w 509588"/>
                  <a:gd name="connsiteY3" fmla="*/ 0 h 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88" h="83343">
                    <a:moveTo>
                      <a:pt x="0" y="83343"/>
                    </a:moveTo>
                    <a:lnTo>
                      <a:pt x="166688" y="83343"/>
                    </a:lnTo>
                    <a:lnTo>
                      <a:pt x="166688" y="0"/>
                    </a:lnTo>
                    <a:lnTo>
                      <a:pt x="50958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3117E50-01D5-6B5A-DCB4-81182DE76725}"/>
                </a:ext>
              </a:extLst>
            </p:cNvPr>
            <p:cNvSpPr/>
            <p:nvPr/>
          </p:nvSpPr>
          <p:spPr>
            <a:xfrm>
              <a:off x="3182779" y="3711344"/>
              <a:ext cx="752475" cy="857250"/>
            </a:xfrm>
            <a:custGeom>
              <a:avLst/>
              <a:gdLst>
                <a:gd name="connsiteX0" fmla="*/ 0 w 752475"/>
                <a:gd name="connsiteY0" fmla="*/ 857250 h 857250"/>
                <a:gd name="connsiteX1" fmla="*/ 461962 w 752475"/>
                <a:gd name="connsiteY1" fmla="*/ 857250 h 857250"/>
                <a:gd name="connsiteX2" fmla="*/ 461962 w 752475"/>
                <a:gd name="connsiteY2" fmla="*/ 0 h 857250"/>
                <a:gd name="connsiteX3" fmla="*/ 752475 w 752475"/>
                <a:gd name="connsiteY3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857250">
                  <a:moveTo>
                    <a:pt x="0" y="857250"/>
                  </a:moveTo>
                  <a:lnTo>
                    <a:pt x="461962" y="857250"/>
                  </a:lnTo>
                  <a:lnTo>
                    <a:pt x="461962" y="0"/>
                  </a:lnTo>
                  <a:lnTo>
                    <a:pt x="752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6ACB5A2-4E09-AA21-18BC-70F7026CA3F2}"/>
                </a:ext>
              </a:extLst>
            </p:cNvPr>
            <p:cNvSpPr/>
            <p:nvPr/>
          </p:nvSpPr>
          <p:spPr>
            <a:xfrm>
              <a:off x="3178016" y="4316182"/>
              <a:ext cx="754857" cy="338137"/>
            </a:xfrm>
            <a:custGeom>
              <a:avLst/>
              <a:gdLst>
                <a:gd name="connsiteX0" fmla="*/ 0 w 754857"/>
                <a:gd name="connsiteY0" fmla="*/ 338137 h 338137"/>
                <a:gd name="connsiteX1" fmla="*/ 500063 w 754857"/>
                <a:gd name="connsiteY1" fmla="*/ 338137 h 338137"/>
                <a:gd name="connsiteX2" fmla="*/ 500063 w 754857"/>
                <a:gd name="connsiteY2" fmla="*/ 0 h 338137"/>
                <a:gd name="connsiteX3" fmla="*/ 754857 w 754857"/>
                <a:gd name="connsiteY3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857" h="338137">
                  <a:moveTo>
                    <a:pt x="0" y="338137"/>
                  </a:moveTo>
                  <a:lnTo>
                    <a:pt x="500063" y="338137"/>
                  </a:lnTo>
                  <a:lnTo>
                    <a:pt x="500063" y="0"/>
                  </a:lnTo>
                  <a:lnTo>
                    <a:pt x="754857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FB1314E-D141-78DE-3D61-59B203C491C5}"/>
                </a:ext>
              </a:extLst>
            </p:cNvPr>
            <p:cNvSpPr/>
            <p:nvPr/>
          </p:nvSpPr>
          <p:spPr>
            <a:xfrm>
              <a:off x="1947629" y="2379237"/>
              <a:ext cx="759124" cy="2898476"/>
            </a:xfrm>
            <a:custGeom>
              <a:avLst/>
              <a:gdLst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224287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96815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36430 w 759124"/>
                <a:gd name="connsiteY4" fmla="*/ 0 h 298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4" h="2984740">
                  <a:moveTo>
                    <a:pt x="759124" y="2674189"/>
                  </a:moveTo>
                  <a:lnTo>
                    <a:pt x="759124" y="2984740"/>
                  </a:lnTo>
                  <a:lnTo>
                    <a:pt x="0" y="2984740"/>
                  </a:lnTo>
                  <a:lnTo>
                    <a:pt x="0" y="0"/>
                  </a:lnTo>
                  <a:lnTo>
                    <a:pt x="336430" y="0"/>
                  </a:lnTo>
                </a:path>
              </a:pathLst>
            </a:custGeom>
            <a:noFill/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C677434-EB0C-FFB2-6904-CBFC95F99EF9}"/>
                </a:ext>
              </a:extLst>
            </p:cNvPr>
            <p:cNvGrpSpPr/>
            <p:nvPr/>
          </p:nvGrpSpPr>
          <p:grpSpPr>
            <a:xfrm flipV="1">
              <a:off x="5179873" y="2794347"/>
              <a:ext cx="1419068" cy="196473"/>
              <a:chOff x="4864913" y="2484538"/>
              <a:chExt cx="1419068" cy="196473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3B945AD-8859-2397-54C1-CDA543831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54105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5532E79-DBEF-2E45-1E72-444E7292657A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793731" cy="181448"/>
                <a:chOff x="5273093" y="2647476"/>
                <a:chExt cx="793731" cy="181448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5FD7634-CAC9-CB7D-0968-12325D60ACB9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7877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A5813DA-9B49-BE69-0A03-7C1BB65CD753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43470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54A80FC-09AF-7BF4-0193-0284DC5958AE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99EEAB1-BD7E-4555-9CDD-5C530F637332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F7D5B3-F874-FB88-EFFE-D55C18B58577}"/>
                </a:ext>
              </a:extLst>
            </p:cNvPr>
            <p:cNvGrpSpPr/>
            <p:nvPr/>
          </p:nvGrpSpPr>
          <p:grpSpPr>
            <a:xfrm flipV="1">
              <a:off x="5179873" y="3253929"/>
              <a:ext cx="1690531" cy="196473"/>
              <a:chOff x="4864913" y="2484538"/>
              <a:chExt cx="1690531" cy="196473"/>
            </a:xfrm>
          </p:grpSpPr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DBBEACFD-A5DB-758D-7D79-925C7862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812522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BBB260E-112B-696B-53ED-E67978FDC057}"/>
                  </a:ext>
                </a:extLst>
              </p:cNvPr>
              <p:cNvGrpSpPr/>
              <p:nvPr/>
            </p:nvGrpSpPr>
            <p:grpSpPr>
              <a:xfrm>
                <a:off x="4864913" y="2499562"/>
                <a:ext cx="1072337" cy="181449"/>
                <a:chOff x="5273093" y="2647475"/>
                <a:chExt cx="1072337" cy="181449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7F8AF6A0-F8DF-C901-F148-A51473227CD2}"/>
                    </a:ext>
                  </a:extLst>
                </p:cNvPr>
                <p:cNvSpPr/>
                <p:nvPr/>
              </p:nvSpPr>
              <p:spPr>
                <a:xfrm flipV="1">
                  <a:off x="5279108" y="2647475"/>
                  <a:ext cx="1061560" cy="50264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2CE8EC-BB48-D9C9-725F-CD3FA12EC54B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71331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DEDC725B-C414-845F-A928-E41942134D41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3FC618E-473E-7BFB-C04A-E2FC2DCBC8B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5C66F66-187A-337F-9028-3EBA097EED1A}"/>
                </a:ext>
              </a:extLst>
            </p:cNvPr>
            <p:cNvGrpSpPr/>
            <p:nvPr/>
          </p:nvGrpSpPr>
          <p:grpSpPr>
            <a:xfrm flipV="1">
              <a:off x="5179873" y="3651598"/>
              <a:ext cx="1942956" cy="196473"/>
              <a:chOff x="4864913" y="2484538"/>
              <a:chExt cx="1942956" cy="196473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2523DF9-9C13-22B9-C22D-B64637A8E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06494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D0A8285-353E-A300-091C-E605914EE9E6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324750" cy="181448"/>
                <a:chOff x="5273093" y="2647476"/>
                <a:chExt cx="1324750" cy="181448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9B51AB24-76EC-284D-EE08-7839DE637588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3139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4F5FDDC-7FF5-4D8C-DD30-A2443995A575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9657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5526202-DC77-571F-BF99-A97E7F96BB6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60F2E42-8D15-6921-2D82-6412B048A36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6C90768-9D80-C35D-385F-E60C1D588DEE}"/>
                </a:ext>
              </a:extLst>
            </p:cNvPr>
            <p:cNvGrpSpPr/>
            <p:nvPr/>
          </p:nvGrpSpPr>
          <p:grpSpPr>
            <a:xfrm flipV="1">
              <a:off x="5179873" y="4120704"/>
              <a:ext cx="2169178" cy="196473"/>
              <a:chOff x="4864913" y="2484538"/>
              <a:chExt cx="2169178" cy="196473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D87DD1AD-4CD0-18E7-4C9D-8DDBA7FFD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29116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DF2FDD9-2D13-80CF-E1AB-34514BA43A2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548587" cy="181448"/>
                <a:chOff x="5273093" y="2647476"/>
                <a:chExt cx="1548587" cy="181448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F1F25579-EB46-C1B0-1A89-3356D1D433D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5425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4529E616-705D-CDC6-70AD-C3D178D1D15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1895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A69FE074-9749-C770-650B-83CD32B3D017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AF15410-743A-A36C-D093-1782F60BB97C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E347490-1981-C1EC-8390-5E79947F7B00}"/>
                </a:ext>
              </a:extLst>
            </p:cNvPr>
            <p:cNvGrpSpPr/>
            <p:nvPr/>
          </p:nvGrpSpPr>
          <p:grpSpPr>
            <a:xfrm flipV="1">
              <a:off x="5179873" y="4518372"/>
              <a:ext cx="2390637" cy="196473"/>
              <a:chOff x="4864913" y="2484538"/>
              <a:chExt cx="2390637" cy="196473"/>
            </a:xfrm>
          </p:grpSpPr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0CCB2516-6DF3-4327-364A-0D6B09FD9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51262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AEB73B1-71D0-7B90-48EB-8A3BD346A46B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765281" cy="181448"/>
                <a:chOff x="5273093" y="2647476"/>
                <a:chExt cx="1765281" cy="181448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5DEBD26-6C36-FACB-8D07-8A4C50EEB3F1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1759267" cy="50263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E91A3110-2F6C-3E0E-CC58-89F4E5C0E381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40625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627F1049-353B-776F-0312-8602732C24E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31BF36F-62E7-F9C5-20F6-1B10B255E6AB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1B078B4-BEC3-7A7D-9DF8-4950F509975E}"/>
                </a:ext>
              </a:extLst>
            </p:cNvPr>
            <p:cNvGrpSpPr/>
            <p:nvPr/>
          </p:nvGrpSpPr>
          <p:grpSpPr>
            <a:xfrm flipV="1">
              <a:off x="5179873" y="4977953"/>
              <a:ext cx="2597808" cy="196473"/>
              <a:chOff x="4864913" y="2484538"/>
              <a:chExt cx="2597808" cy="196473"/>
            </a:xfrm>
          </p:grpSpPr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4A9B8D7A-2A4E-AB64-CDD3-BB1A4280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71979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69BBC4F-2160-ADD1-4122-709A6EBF4721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974831" cy="181448"/>
                <a:chOff x="5273093" y="2647476"/>
                <a:chExt cx="1974831" cy="181448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6A431261-CB7B-E283-1405-EF6578058FB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9688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31839CEB-720F-0B6C-1B6E-A0A86BAE78E9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086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860A79DB-D845-C303-3B57-D5C83459640A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064119A-D3E6-0949-A6FD-244F52E0AABF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B60A866-35E6-10AB-8882-5AA3E22542EC}"/>
                </a:ext>
              </a:extLst>
            </p:cNvPr>
            <p:cNvGrpSpPr/>
            <p:nvPr/>
          </p:nvGrpSpPr>
          <p:grpSpPr>
            <a:xfrm flipV="1">
              <a:off x="5179873" y="5385146"/>
              <a:ext cx="2804986" cy="196473"/>
              <a:chOff x="4864913" y="2484538"/>
              <a:chExt cx="2804986" cy="196473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F8BE71C-EACD-8E42-4DA6-EE3130D0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92697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61A80E4-6924-625B-1D3C-91BEA560D7F4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2182000" cy="181448"/>
                <a:chOff x="5273093" y="2647476"/>
                <a:chExt cx="2182000" cy="181448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CB8F300B-D467-2C60-8C26-CEDD55C9E5C6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217360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1627B51-1FE8-EE3B-F39C-7DD0686D0FAE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82297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C9F54F3-C88B-E572-8CB8-36D01E5DBD83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42B38F2-9FBC-CD1A-D54C-CEF85D3AD42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F7BD6B1-CF9E-01DB-6F70-4F31680409B9}"/>
                </a:ext>
              </a:extLst>
            </p:cNvPr>
            <p:cNvGrpSpPr/>
            <p:nvPr/>
          </p:nvGrpSpPr>
          <p:grpSpPr>
            <a:xfrm>
              <a:off x="6096374" y="1154869"/>
              <a:ext cx="4242669" cy="4633169"/>
              <a:chOff x="5787764" y="1208281"/>
              <a:chExt cx="4242669" cy="46331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F79A-A584-C1A7-BFD8-9D54DE16D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7D773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764" y="1208281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3E158A0-B7A2-65E9-1F3A-F39B998CB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443" y="16237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3FA484F-C78D-C906-4E50-6C93A716D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980" y="2075409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7C86D0-88AB-7B7A-7681-46542B172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691" y="2471987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CD1C78-16B4-3031-EE4A-AA8E40DAE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726" y="29450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4F2D20-FB98-7A7F-FA5B-DD03873917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0964" y="3338412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08BD6B3-4CE9-403F-E726-3983F1D95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186" y="3798038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7F48EE0-6E9E-FBB0-9C46-C308AE93A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1622" y="4207236"/>
                <a:ext cx="2578811" cy="1634214"/>
              </a:xfrm>
              <a:prstGeom prst="rect">
                <a:avLst/>
              </a:prstGeom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6BCF1F9-332B-6648-54ED-83832BC28ECC}"/>
                </a:ext>
              </a:extLst>
            </p:cNvPr>
            <p:cNvSpPr/>
            <p:nvPr/>
          </p:nvSpPr>
          <p:spPr>
            <a:xfrm>
              <a:off x="6195060" y="1189967"/>
              <a:ext cx="203200" cy="199292"/>
            </a:xfrm>
            <a:prstGeom prst="ellipse">
              <a:avLst/>
            </a:prstGeom>
            <a:solidFill>
              <a:srgbClr val="E0DB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8BA405E-30B5-F68D-78B8-FD3342EAFF19}"/>
                </a:ext>
              </a:extLst>
            </p:cNvPr>
            <p:cNvSpPr/>
            <p:nvPr/>
          </p:nvSpPr>
          <p:spPr>
            <a:xfrm>
              <a:off x="6474460" y="1602717"/>
              <a:ext cx="203200" cy="199292"/>
            </a:xfrm>
            <a:prstGeom prst="ellipse">
              <a:avLst/>
            </a:prstGeom>
            <a:solidFill>
              <a:srgbClr val="4B59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1AC1334-6F73-F6B9-3118-008AD6AD49AC}"/>
                </a:ext>
              </a:extLst>
            </p:cNvPr>
            <p:cNvSpPr/>
            <p:nvPr/>
          </p:nvSpPr>
          <p:spPr>
            <a:xfrm>
              <a:off x="6741160" y="2040867"/>
              <a:ext cx="203200" cy="199292"/>
            </a:xfrm>
            <a:prstGeom prst="ellipse">
              <a:avLst/>
            </a:prstGeom>
            <a:solidFill>
              <a:srgbClr val="7D5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EDB27D8-CEC3-C5A9-E84B-A4D81557E78C}"/>
                </a:ext>
              </a:extLst>
            </p:cNvPr>
            <p:cNvSpPr/>
            <p:nvPr/>
          </p:nvSpPr>
          <p:spPr>
            <a:xfrm>
              <a:off x="6982460" y="2447267"/>
              <a:ext cx="203200" cy="199292"/>
            </a:xfrm>
            <a:prstGeom prst="ellipse">
              <a:avLst/>
            </a:prstGeom>
            <a:solidFill>
              <a:srgbClr val="6C6C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2589DD-A833-0182-65FA-3500E893513E}"/>
                </a:ext>
              </a:extLst>
            </p:cNvPr>
            <p:cNvSpPr/>
            <p:nvPr/>
          </p:nvSpPr>
          <p:spPr>
            <a:xfrm>
              <a:off x="7217410" y="2929867"/>
              <a:ext cx="203200" cy="199292"/>
            </a:xfrm>
            <a:prstGeom prst="ellipse">
              <a:avLst/>
            </a:prstGeom>
            <a:solidFill>
              <a:srgbClr val="807A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D37510A-2814-C8E9-2084-F5407AD697A1}"/>
                </a:ext>
              </a:extLst>
            </p:cNvPr>
            <p:cNvSpPr/>
            <p:nvPr/>
          </p:nvSpPr>
          <p:spPr>
            <a:xfrm>
              <a:off x="7433310" y="3310867"/>
              <a:ext cx="203200" cy="199292"/>
            </a:xfrm>
            <a:prstGeom prst="ellipse">
              <a:avLst/>
            </a:prstGeom>
            <a:solidFill>
              <a:srgbClr val="5A4E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FF9A46E-9748-58E5-3C84-C4FF29E79FEA}"/>
                </a:ext>
              </a:extLst>
            </p:cNvPr>
            <p:cNvSpPr/>
            <p:nvPr/>
          </p:nvSpPr>
          <p:spPr>
            <a:xfrm>
              <a:off x="7649210" y="3774417"/>
              <a:ext cx="203200" cy="199292"/>
            </a:xfrm>
            <a:prstGeom prst="ellipse">
              <a:avLst/>
            </a:prstGeom>
            <a:solidFill>
              <a:srgbClr val="7D6C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D0CA8BB-DF34-583C-D3FC-081AD9185293}"/>
                </a:ext>
              </a:extLst>
            </p:cNvPr>
            <p:cNvSpPr/>
            <p:nvPr/>
          </p:nvSpPr>
          <p:spPr>
            <a:xfrm>
              <a:off x="7846060" y="4180817"/>
              <a:ext cx="203200" cy="199292"/>
            </a:xfrm>
            <a:prstGeom prst="ellipse">
              <a:avLst/>
            </a:prstGeom>
            <a:solidFill>
              <a:srgbClr val="E7A7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959E9A-039A-8E56-0C23-0A3FDCB8F43D}"/>
                </a:ext>
              </a:extLst>
            </p:cNvPr>
            <p:cNvGrpSpPr/>
            <p:nvPr/>
          </p:nvGrpSpPr>
          <p:grpSpPr>
            <a:xfrm>
              <a:off x="4244214" y="2285344"/>
              <a:ext cx="756762" cy="307777"/>
              <a:chOff x="3348512" y="3807040"/>
              <a:chExt cx="756762" cy="30777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80901E6-16EC-98D3-88DC-4451B0C5C97E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C80278-43B2-8004-2C66-46D784959770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/>
                  <a:t>8-Channel 5V </a:t>
                </a:r>
              </a:p>
              <a:p>
                <a:pPr algn="ctr"/>
                <a:r>
                  <a:rPr lang="en-US" sz="700" b="1" i="1" dirty="0"/>
                  <a:t>Relay Module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9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E567A3A3-7183-BCBB-0E00-8DDF341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1533" y="2548554"/>
            <a:ext cx="3601424" cy="14616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629165-50FC-B73F-3108-6FB775C05215}"/>
              </a:ext>
            </a:extLst>
          </p:cNvPr>
          <p:cNvGrpSpPr/>
          <p:nvPr/>
        </p:nvGrpSpPr>
        <p:grpSpPr>
          <a:xfrm>
            <a:off x="3792221" y="2344472"/>
            <a:ext cx="1021078" cy="1992862"/>
            <a:chOff x="1363981" y="3400944"/>
            <a:chExt cx="1021078" cy="1992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78089" y="3886836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1504732" y="3777870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041D4C-CAF6-30FE-800C-8C01C5C87E15}"/>
              </a:ext>
            </a:extLst>
          </p:cNvPr>
          <p:cNvGrpSpPr/>
          <p:nvPr/>
        </p:nvGrpSpPr>
        <p:grpSpPr>
          <a:xfrm>
            <a:off x="4761866" y="2737413"/>
            <a:ext cx="756444" cy="840581"/>
            <a:chOff x="3095625" y="3533775"/>
            <a:chExt cx="531019" cy="84058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ADFC1E-813F-1710-C5A0-729DA9EAC8C4}"/>
                </a:ext>
              </a:extLst>
            </p:cNvPr>
            <p:cNvGrpSpPr/>
            <p:nvPr/>
          </p:nvGrpSpPr>
          <p:grpSpPr>
            <a:xfrm>
              <a:off x="3098006" y="3533775"/>
              <a:ext cx="528638" cy="492919"/>
              <a:chOff x="3098006" y="3533775"/>
              <a:chExt cx="528638" cy="49291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2B98829-62C8-BC96-D233-FDCEC448782E}"/>
                  </a:ext>
                </a:extLst>
              </p:cNvPr>
              <p:cNvSpPr/>
              <p:nvPr/>
            </p:nvSpPr>
            <p:spPr>
              <a:xfrm>
                <a:off x="3100388" y="3533775"/>
                <a:ext cx="526256" cy="300038"/>
              </a:xfrm>
              <a:custGeom>
                <a:avLst/>
                <a:gdLst>
                  <a:gd name="connsiteX0" fmla="*/ 0 w 526256"/>
                  <a:gd name="connsiteY0" fmla="*/ 0 h 300038"/>
                  <a:gd name="connsiteX1" fmla="*/ 264318 w 526256"/>
                  <a:gd name="connsiteY1" fmla="*/ 0 h 300038"/>
                  <a:gd name="connsiteX2" fmla="*/ 264318 w 526256"/>
                  <a:gd name="connsiteY2" fmla="*/ 300038 h 300038"/>
                  <a:gd name="connsiteX3" fmla="*/ 526256 w 526256"/>
                  <a:gd name="connsiteY3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256" h="300038">
                    <a:moveTo>
                      <a:pt x="0" y="0"/>
                    </a:moveTo>
                    <a:lnTo>
                      <a:pt x="264318" y="0"/>
                    </a:lnTo>
                    <a:lnTo>
                      <a:pt x="264318" y="300038"/>
                    </a:lnTo>
                    <a:lnTo>
                      <a:pt x="526256" y="300038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6867FC-2011-F8D8-85BA-1B690EABCC76}"/>
                  </a:ext>
                </a:extLst>
              </p:cNvPr>
              <p:cNvSpPr/>
              <p:nvPr/>
            </p:nvSpPr>
            <p:spPr>
              <a:xfrm>
                <a:off x="3100388" y="3614738"/>
                <a:ext cx="516731" cy="278606"/>
              </a:xfrm>
              <a:custGeom>
                <a:avLst/>
                <a:gdLst>
                  <a:gd name="connsiteX0" fmla="*/ 0 w 516731"/>
                  <a:gd name="connsiteY0" fmla="*/ 0 h 278606"/>
                  <a:gd name="connsiteX1" fmla="*/ 209550 w 516731"/>
                  <a:gd name="connsiteY1" fmla="*/ 0 h 278606"/>
                  <a:gd name="connsiteX2" fmla="*/ 209550 w 516731"/>
                  <a:gd name="connsiteY2" fmla="*/ 278606 h 278606"/>
                  <a:gd name="connsiteX3" fmla="*/ 516731 w 516731"/>
                  <a:gd name="connsiteY3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731" h="278606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278606"/>
                    </a:lnTo>
                    <a:lnTo>
                      <a:pt x="516731" y="2786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3C95A5-29DD-D255-62C6-003A7ABE461D}"/>
                  </a:ext>
                </a:extLst>
              </p:cNvPr>
              <p:cNvSpPr/>
              <p:nvPr/>
            </p:nvSpPr>
            <p:spPr>
              <a:xfrm>
                <a:off x="3102769" y="3698081"/>
                <a:ext cx="511969" cy="259557"/>
              </a:xfrm>
              <a:custGeom>
                <a:avLst/>
                <a:gdLst>
                  <a:gd name="connsiteX0" fmla="*/ 0 w 511969"/>
                  <a:gd name="connsiteY0" fmla="*/ 0 h 259557"/>
                  <a:gd name="connsiteX1" fmla="*/ 130969 w 511969"/>
                  <a:gd name="connsiteY1" fmla="*/ 0 h 259557"/>
                  <a:gd name="connsiteX2" fmla="*/ 130969 w 511969"/>
                  <a:gd name="connsiteY2" fmla="*/ 259557 h 259557"/>
                  <a:gd name="connsiteX3" fmla="*/ 511969 w 511969"/>
                  <a:gd name="connsiteY3" fmla="*/ 259557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259557">
                    <a:moveTo>
                      <a:pt x="0" y="0"/>
                    </a:moveTo>
                    <a:lnTo>
                      <a:pt x="130969" y="0"/>
                    </a:lnTo>
                    <a:lnTo>
                      <a:pt x="130969" y="259557"/>
                    </a:lnTo>
                    <a:lnTo>
                      <a:pt x="511969" y="2595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38A78BB-A4E6-9DE2-28E2-919322833A37}"/>
                  </a:ext>
                </a:extLst>
              </p:cNvPr>
              <p:cNvSpPr/>
              <p:nvPr/>
            </p:nvSpPr>
            <p:spPr>
              <a:xfrm>
                <a:off x="3098006" y="3781425"/>
                <a:ext cx="516732" cy="245269"/>
              </a:xfrm>
              <a:custGeom>
                <a:avLst/>
                <a:gdLst>
                  <a:gd name="connsiteX0" fmla="*/ 0 w 516732"/>
                  <a:gd name="connsiteY0" fmla="*/ 0 h 245269"/>
                  <a:gd name="connsiteX1" fmla="*/ 80963 w 516732"/>
                  <a:gd name="connsiteY1" fmla="*/ 0 h 245269"/>
                  <a:gd name="connsiteX2" fmla="*/ 80963 w 516732"/>
                  <a:gd name="connsiteY2" fmla="*/ 245269 h 245269"/>
                  <a:gd name="connsiteX3" fmla="*/ 109538 w 516732"/>
                  <a:gd name="connsiteY3" fmla="*/ 245269 h 245269"/>
                  <a:gd name="connsiteX4" fmla="*/ 516732 w 516732"/>
                  <a:gd name="connsiteY4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2" h="245269">
                    <a:moveTo>
                      <a:pt x="0" y="0"/>
                    </a:moveTo>
                    <a:lnTo>
                      <a:pt x="80963" y="0"/>
                    </a:lnTo>
                    <a:lnTo>
                      <a:pt x="80963" y="245269"/>
                    </a:lnTo>
                    <a:lnTo>
                      <a:pt x="109538" y="245269"/>
                    </a:lnTo>
                    <a:lnTo>
                      <a:pt x="516732" y="2452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EBFEA1-1AC3-8365-ED10-B98F64D6616D}"/>
                </a:ext>
              </a:extLst>
            </p:cNvPr>
            <p:cNvSpPr/>
            <p:nvPr/>
          </p:nvSpPr>
          <p:spPr>
            <a:xfrm>
              <a:off x="3105150" y="4090511"/>
              <a:ext cx="507206" cy="36000"/>
            </a:xfrm>
            <a:custGeom>
              <a:avLst/>
              <a:gdLst>
                <a:gd name="connsiteX0" fmla="*/ 0 w 507206"/>
                <a:gd name="connsiteY0" fmla="*/ 38100 h 38100"/>
                <a:gd name="connsiteX1" fmla="*/ 80963 w 507206"/>
                <a:gd name="connsiteY1" fmla="*/ 38100 h 38100"/>
                <a:gd name="connsiteX2" fmla="*/ 80963 w 507206"/>
                <a:gd name="connsiteY2" fmla="*/ 0 h 38100"/>
                <a:gd name="connsiteX3" fmla="*/ 507206 w 507206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6" h="38100">
                  <a:moveTo>
                    <a:pt x="0" y="38100"/>
                  </a:moveTo>
                  <a:lnTo>
                    <a:pt x="80963" y="38100"/>
                  </a:lnTo>
                  <a:lnTo>
                    <a:pt x="80963" y="0"/>
                  </a:lnTo>
                  <a:lnTo>
                    <a:pt x="50720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F6C295-CAA3-0C78-3FEA-8EF9FDC53E1A}"/>
                </a:ext>
              </a:extLst>
            </p:cNvPr>
            <p:cNvSpPr/>
            <p:nvPr/>
          </p:nvSpPr>
          <p:spPr>
            <a:xfrm>
              <a:off x="3095625" y="4157663"/>
              <a:ext cx="516731" cy="47625"/>
            </a:xfrm>
            <a:custGeom>
              <a:avLst/>
              <a:gdLst>
                <a:gd name="connsiteX0" fmla="*/ 0 w 516731"/>
                <a:gd name="connsiteY0" fmla="*/ 47625 h 47625"/>
                <a:gd name="connsiteX1" fmla="*/ 109538 w 516731"/>
                <a:gd name="connsiteY1" fmla="*/ 47625 h 47625"/>
                <a:gd name="connsiteX2" fmla="*/ 109538 w 516731"/>
                <a:gd name="connsiteY2" fmla="*/ 0 h 47625"/>
                <a:gd name="connsiteX3" fmla="*/ 130969 w 516731"/>
                <a:gd name="connsiteY3" fmla="*/ 2381 h 47625"/>
                <a:gd name="connsiteX4" fmla="*/ 516731 w 516731"/>
                <a:gd name="connsiteY4" fmla="*/ 23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47625">
                  <a:moveTo>
                    <a:pt x="0" y="47625"/>
                  </a:moveTo>
                  <a:lnTo>
                    <a:pt x="109538" y="47625"/>
                  </a:lnTo>
                  <a:lnTo>
                    <a:pt x="109538" y="0"/>
                  </a:lnTo>
                  <a:lnTo>
                    <a:pt x="130969" y="2381"/>
                  </a:lnTo>
                  <a:lnTo>
                    <a:pt x="516731" y="238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9A0FE24-9542-509F-5355-DFDE688F4EDC}"/>
                </a:ext>
              </a:extLst>
            </p:cNvPr>
            <p:cNvSpPr/>
            <p:nvPr/>
          </p:nvSpPr>
          <p:spPr>
            <a:xfrm>
              <a:off x="3095625" y="4229100"/>
              <a:ext cx="511969" cy="59531"/>
            </a:xfrm>
            <a:custGeom>
              <a:avLst/>
              <a:gdLst>
                <a:gd name="connsiteX0" fmla="*/ 0 w 511969"/>
                <a:gd name="connsiteY0" fmla="*/ 59531 h 59531"/>
                <a:gd name="connsiteX1" fmla="*/ 130969 w 511969"/>
                <a:gd name="connsiteY1" fmla="*/ 59531 h 59531"/>
                <a:gd name="connsiteX2" fmla="*/ 130969 w 511969"/>
                <a:gd name="connsiteY2" fmla="*/ 0 h 59531"/>
                <a:gd name="connsiteX3" fmla="*/ 511969 w 511969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969" h="59531">
                  <a:moveTo>
                    <a:pt x="0" y="59531"/>
                  </a:moveTo>
                  <a:lnTo>
                    <a:pt x="130969" y="59531"/>
                  </a:lnTo>
                  <a:lnTo>
                    <a:pt x="130969" y="0"/>
                  </a:lnTo>
                  <a:lnTo>
                    <a:pt x="511969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32A7E58-F1ED-B56E-FA47-08524F112D67}"/>
                </a:ext>
              </a:extLst>
            </p:cNvPr>
            <p:cNvSpPr/>
            <p:nvPr/>
          </p:nvSpPr>
          <p:spPr>
            <a:xfrm>
              <a:off x="3095625" y="4291013"/>
              <a:ext cx="509588" cy="83343"/>
            </a:xfrm>
            <a:custGeom>
              <a:avLst/>
              <a:gdLst>
                <a:gd name="connsiteX0" fmla="*/ 0 w 509588"/>
                <a:gd name="connsiteY0" fmla="*/ 83343 h 83343"/>
                <a:gd name="connsiteX1" fmla="*/ 166688 w 509588"/>
                <a:gd name="connsiteY1" fmla="*/ 83343 h 83343"/>
                <a:gd name="connsiteX2" fmla="*/ 166688 w 509588"/>
                <a:gd name="connsiteY2" fmla="*/ 0 h 83343"/>
                <a:gd name="connsiteX3" fmla="*/ 509588 w 509588"/>
                <a:gd name="connsiteY3" fmla="*/ 0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88" h="83343">
                  <a:moveTo>
                    <a:pt x="0" y="83343"/>
                  </a:moveTo>
                  <a:lnTo>
                    <a:pt x="166688" y="83343"/>
                  </a:lnTo>
                  <a:lnTo>
                    <a:pt x="166688" y="0"/>
                  </a:lnTo>
                  <a:lnTo>
                    <a:pt x="50958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117E50-01D5-6B5A-DCB4-81182DE76725}"/>
              </a:ext>
            </a:extLst>
          </p:cNvPr>
          <p:cNvSpPr/>
          <p:nvPr/>
        </p:nvSpPr>
        <p:spPr>
          <a:xfrm>
            <a:off x="4765834" y="2968394"/>
            <a:ext cx="752475" cy="857250"/>
          </a:xfrm>
          <a:custGeom>
            <a:avLst/>
            <a:gdLst>
              <a:gd name="connsiteX0" fmla="*/ 0 w 752475"/>
              <a:gd name="connsiteY0" fmla="*/ 857250 h 857250"/>
              <a:gd name="connsiteX1" fmla="*/ 461962 w 752475"/>
              <a:gd name="connsiteY1" fmla="*/ 857250 h 857250"/>
              <a:gd name="connsiteX2" fmla="*/ 461962 w 752475"/>
              <a:gd name="connsiteY2" fmla="*/ 0 h 857250"/>
              <a:gd name="connsiteX3" fmla="*/ 752475 w 7524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857250">
                <a:moveTo>
                  <a:pt x="0" y="857250"/>
                </a:moveTo>
                <a:lnTo>
                  <a:pt x="461962" y="857250"/>
                </a:lnTo>
                <a:lnTo>
                  <a:pt x="461962" y="0"/>
                </a:lnTo>
                <a:lnTo>
                  <a:pt x="7524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6ACB5A2-4E09-AA21-18BC-70F7026CA3F2}"/>
              </a:ext>
            </a:extLst>
          </p:cNvPr>
          <p:cNvSpPr/>
          <p:nvPr/>
        </p:nvSpPr>
        <p:spPr>
          <a:xfrm>
            <a:off x="4761071" y="3573232"/>
            <a:ext cx="754857" cy="338137"/>
          </a:xfrm>
          <a:custGeom>
            <a:avLst/>
            <a:gdLst>
              <a:gd name="connsiteX0" fmla="*/ 0 w 754857"/>
              <a:gd name="connsiteY0" fmla="*/ 338137 h 338137"/>
              <a:gd name="connsiteX1" fmla="*/ 500063 w 754857"/>
              <a:gd name="connsiteY1" fmla="*/ 338137 h 338137"/>
              <a:gd name="connsiteX2" fmla="*/ 500063 w 754857"/>
              <a:gd name="connsiteY2" fmla="*/ 0 h 338137"/>
              <a:gd name="connsiteX3" fmla="*/ 754857 w 754857"/>
              <a:gd name="connsiteY3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7" h="338137">
                <a:moveTo>
                  <a:pt x="0" y="338137"/>
                </a:moveTo>
                <a:lnTo>
                  <a:pt x="500063" y="338137"/>
                </a:lnTo>
                <a:lnTo>
                  <a:pt x="500063" y="0"/>
                </a:lnTo>
                <a:lnTo>
                  <a:pt x="75485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225">
            <a:extLst>
              <a:ext uri="{FF2B5EF4-FFF2-40B4-BE49-F238E27FC236}">
                <a16:creationId xmlns:a16="http://schemas.microsoft.com/office/drawing/2014/main" id="{2BD471B3-F7E6-BBDF-DF26-5B212683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44415"/>
              </p:ext>
            </p:extLst>
          </p:nvPr>
        </p:nvGraphicFramePr>
        <p:xfrm>
          <a:off x="5898034" y="2351965"/>
          <a:ext cx="1013306" cy="202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031">
                  <a:extLst>
                    <a:ext uri="{9D8B030D-6E8A-4147-A177-3AD203B41FA5}">
                      <a16:colId xmlns:a16="http://schemas.microsoft.com/office/drawing/2014/main" val="568999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8017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Connect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6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8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8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9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1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4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 Rizzieri</dc:creator>
  <cp:lastModifiedBy>Daniele  Rizzieri</cp:lastModifiedBy>
  <cp:revision>12</cp:revision>
  <dcterms:created xsi:type="dcterms:W3CDTF">2023-07-24T08:08:48Z</dcterms:created>
  <dcterms:modified xsi:type="dcterms:W3CDTF">2023-07-31T09:54:06Z</dcterms:modified>
</cp:coreProperties>
</file>