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yclist_17151992082560/Painel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60B7E02-B13A-4D90-966A-C12D2B45F4B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pt-br">
                <a:hlinkClick r:id="rId6"/>
              </a:rPr>
              <a:t>Cyclist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162E19E-C97B-450F-A74F-9DCED45AAD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5/22/2024 2:28:25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el 2" id="2" name="slide2">
            <a:extLst>
              <a:ext uri="{FF2B5EF4-FFF2-40B4-BE49-F238E27FC236}">
                <a16:creationId xmlns:a16="http://schemas.microsoft.com/office/drawing/2014/main" id="{ABA2DA91-3773-4F3D-9F31-9377CBD56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3" y="0"/>
            <a:ext cx="8230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2024-05-22T14:28:25Z</dcterms:created>
  <dcterms:modified xsi:type="dcterms:W3CDTF">2024-05-22T14:28:25Z</dcterms:modified>
</cp:coreProperties>
</file>