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devendas_17146998284840/Painel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54FEAC9-3CD7-46DA-96FE-9039E89DDE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pt-br">
                <a:hlinkClick r:id="rId6"/>
              </a:rPr>
              <a:t>Dashboard de vendas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EBFB497-387B-46B9-ADD1-97C2FCA7668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5/3/2024 1:35:39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el 1" id="2" name="slide2">
            <a:extLst>
              <a:ext uri="{FF2B5EF4-FFF2-40B4-BE49-F238E27FC236}">
                <a16:creationId xmlns:a16="http://schemas.microsoft.com/office/drawing/2014/main" id="{C0DD1510-49A0-4007-AD5A-21BF24284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2024-05-03T01:35:40Z</dcterms:created>
  <dcterms:modified xsi:type="dcterms:W3CDTF">2024-05-03T01:35:40Z</dcterms:modified>
</cp:coreProperties>
</file>