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9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0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054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897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1476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06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144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469E38-48A1-4358-BDFF-D3947BA2B6D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4F2069-2903-4D91-9A98-2200D4F4A29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6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 Полина Мельникова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1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уровень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1" y="259791"/>
            <a:ext cx="6158418" cy="62433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1" y="259791"/>
            <a:ext cx="6180429" cy="61804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2" y="291258"/>
            <a:ext cx="6158418" cy="62433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2" y="813974"/>
            <a:ext cx="7621677" cy="51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557" y="1335422"/>
            <a:ext cx="7776412" cy="853987"/>
          </a:xfrm>
        </p:spPr>
        <p:txBody>
          <a:bodyPr>
            <a:noAutofit/>
          </a:bodyPr>
          <a:lstStyle/>
          <a:p>
            <a:r>
              <a:rPr lang="ru-RU" sz="9600" dirty="0" smtClean="0"/>
              <a:t>Мои дальнейшие планы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5096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17</TotalTime>
  <Words>10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Impact</vt:lpstr>
      <vt:lpstr>Badge</vt:lpstr>
      <vt:lpstr>Проект pygame</vt:lpstr>
      <vt:lpstr>Первый уровень</vt:lpstr>
      <vt:lpstr>Мои дальнейшие планы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Ученик</dc:creator>
  <cp:lastModifiedBy>Ученик</cp:lastModifiedBy>
  <cp:revision>2</cp:revision>
  <dcterms:created xsi:type="dcterms:W3CDTF">2020-01-21T09:55:20Z</dcterms:created>
  <dcterms:modified xsi:type="dcterms:W3CDTF">2020-01-21T10:13:18Z</dcterms:modified>
</cp:coreProperties>
</file>