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65" r:id="rId4"/>
    <p:sldId id="266" r:id="rId5"/>
    <p:sldId id="256" r:id="rId6"/>
    <p:sldId id="267" r:id="rId7"/>
    <p:sldId id="268" r:id="rId8"/>
    <p:sldId id="269" r:id="rId9"/>
    <p:sldId id="270" r:id="rId10"/>
    <p:sldId id="271" r:id="rId11"/>
  </p:sldIdLst>
  <p:sldSz cx="10080625" cy="5670550"/>
  <p:notesSz cx="7559675" cy="10691813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howGuides="1">
      <p:cViewPr>
        <p:scale>
          <a:sx n="129" d="100"/>
          <a:sy n="129" d="100"/>
        </p:scale>
        <p:origin x="-240" y="40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2209F7-A094-82F2-A1E5-C0D0B136126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F6959-5F69-AB44-2444-4105E3878FD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AFD35-D554-B68D-9CA7-3331D5FC163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8E0C-E6D7-6FA9-5F0B-63EDF33368E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54C717-8015-1546-9CE4-C1FF34E2824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20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2D3F7-B645-5EBF-B39E-EF3A625DE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E80B9-E95A-5918-D88A-FE3E45E1C1E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AFF516-254F-7782-5B6C-A9CF530B2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377A0-02FA-E8E4-72BC-D14FE045008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B42D-4E4E-A58A-3558-920FC237607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7A1C4-007D-0B5F-6135-6F01C5CEDE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6C711AA-0469-7C44-BCE0-C3FFDF108E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AF2-6CB7-FD55-D184-51ED97DB6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C69C50-C3AE-A44A-913F-ECB623BD9B4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2E403-3B0C-2FFA-5A41-B1B4FCDB86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51B9F-28F4-22B2-6180-E6AAEE9FF2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5815-B72A-EF07-17B4-FEA965FD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6D143-2CDB-BF18-A7D2-258DA9D2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1873-E3C3-6665-6F69-99A16A2F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A0BB-C744-770F-C06A-EA5AA889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4F15-3053-A546-B79D-4D6342A9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4BB40-F5F9-D849-9C58-6FA7F49410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9197-7C8A-F2F6-A6FC-E03F73D5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37D80-E2ED-382C-A835-FCF28CA4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6B81-3A90-A9AA-64B7-A910A51C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F6F1-B5F5-A367-9055-2E40AA01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96A0-A359-F432-54DB-04C8590D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03BD06-E0C8-3044-9053-77AC37D52A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D0161-2AD6-38AF-C774-DA1115BB6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D499-3B4D-AA54-25E5-23147074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EA6F-159B-4D55-C13F-46A9B53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A0D2-3154-3A62-99AD-8A4CC30C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BF37-BFEC-F4A7-C605-F8219FA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5EC0BB-12F0-EA47-B614-910272755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206E-6D22-7A3B-9B78-9FF3EA49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EA2B-1F88-FD4B-CA3E-B4AF9B21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AB58-CB17-A91C-BE8A-6A52BC9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8280-F45F-3354-652D-67C6E1A4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9886-C2D8-44D3-B857-1CE1F041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D0D21B-8963-694A-964D-87B75C462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89F0-0F90-4D8A-ED1D-FF17D6E6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4EF5-957F-7BDC-0606-D869190F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75CA-2587-4D32-B040-8A2B8D0F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E8A3-4CF3-039B-3E3B-C9EFF4D8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0C56-40FB-A29C-F140-F54306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0139D-2097-1749-9A05-BB55430A37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9D79-CAF3-F7FB-E326-0BD5F80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C251-181B-FCA3-C00C-0F3A18CB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A4135-8B41-6187-2497-0CD0728A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FF5C-B765-65CD-0DFD-57BCCA27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0764-7762-DEDB-3889-17BBD10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1C371-0B6E-A941-0FA6-310A4522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CBFC22-BAF3-6A4D-B91C-739B7E21FF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58B8-F993-7BEC-4AC3-32E6147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51D40-B36B-B999-BC79-BB5FED8A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C63AD-4D6B-39AF-700D-13F5EB732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736CE-A22A-6CCD-A20D-AB9885C2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C041D-F531-EF0B-BF31-4D065705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7B63-3BCD-F53A-DCDB-5FC24EF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CC32E-6AE2-0444-5385-26710778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B7803-5046-5C8E-60F3-9D58153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0FCE7-DF14-DD49-AC95-BCEA48648E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4399-A151-B17B-6B09-E9D07679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59C6-8757-2EA7-62F7-E0569E2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3944B-A3EC-3564-51C1-9298E68F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8451-B03E-2C0E-601F-DECC05A8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672F2-FFE8-6D45-A257-DE559A2E3F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F7E-7140-F7AF-4181-5B01054C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36DFD-6AAC-3CCD-4CAE-2452B1BD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6CEBD-B0B8-D3D4-DFB4-7787E00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505586-A47C-5F43-89E8-8667AEA604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95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D53D-FBDA-FCAE-C2C2-9BEB75BA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B323-832C-A54E-832D-E24A720C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AEA8-DDB9-9324-C9CD-FCA34A595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A27F-F02D-59D3-BDBD-13D1FE75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7FC5-BEB9-234A-94D7-C0555994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A3EE2-8EE9-18AA-E527-A2E04B2A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50F2D-1AE6-3643-82F9-3E47CDA7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B2FD-3A76-3389-9D26-0DC89CD8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CA5EA-238B-4EFB-930F-5A895BFA6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55786-F880-B7BC-312D-B8BC2D71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FC2AE-264D-2860-9E34-29810252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9E80-717F-555D-1E8E-1CD3688E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39D4-28CA-950E-8AA4-F2054CD8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98454-8F75-FD41-A492-AA3D64A2A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4779D-44E1-53B9-FE2D-481F18D94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17580-3AA6-42F3-2836-50FDF86F7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A530-EE1E-3346-6E11-11575E2815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5EAB-2592-0866-0109-29C67F3CC2F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A8590-099E-185B-2333-ACF7ADF6F5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7FBE957-9EB7-4C4E-9F9C-27A618BB2F2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3A75-A417-ED34-75A3-9F00FB051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417576"/>
            <a:ext cx="7559675" cy="1973262"/>
          </a:xfrm>
        </p:spPr>
        <p:txBody>
          <a:bodyPr/>
          <a:lstStyle/>
          <a:p>
            <a:r>
              <a:rPr lang="en-GB" sz="5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Fault-tolerant dataflow platform</a:t>
            </a:r>
            <a:endParaRPr lang="en-IT" sz="54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8622-09DE-30F0-E8E2-5B5C00C3D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467038"/>
            <a:ext cx="7559675" cy="751878"/>
          </a:xfrm>
        </p:spPr>
        <p:txBody>
          <a:bodyPr/>
          <a:lstStyle/>
          <a:p>
            <a:r>
              <a:rPr lang="en-GB" dirty="0"/>
              <a:t>B</a:t>
            </a:r>
            <a:r>
              <a:rPr lang="en-IT" dirty="0"/>
              <a:t>y Arriciati Giovanni &amp; Caruso Nicolò</a:t>
            </a:r>
          </a:p>
        </p:txBody>
      </p:sp>
      <p:sp>
        <p:nvSpPr>
          <p:cNvPr id="6" name="AutoShape 2" descr="Erlang.org main page">
            <a:extLst>
              <a:ext uri="{FF2B5EF4-FFF2-40B4-BE49-F238E27FC236}">
                <a16:creationId xmlns:a16="http://schemas.microsoft.com/office/drawing/2014/main" id="{9AEFB8A3-1395-2B48-DFD1-9CFED0013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2682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T"/>
          </a:p>
        </p:txBody>
      </p:sp>
      <p:sp>
        <p:nvSpPr>
          <p:cNvPr id="7" name="AutoShape 4" descr="Erlang.org main page">
            <a:extLst>
              <a:ext uri="{FF2B5EF4-FFF2-40B4-BE49-F238E27FC236}">
                <a16:creationId xmlns:a16="http://schemas.microsoft.com/office/drawing/2014/main" id="{EE3A0D6E-A69E-CFAF-F34C-25E860B04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0313" y="2835275"/>
            <a:ext cx="2855818" cy="28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T"/>
          </a:p>
        </p:txBody>
      </p:sp>
      <p:sp>
        <p:nvSpPr>
          <p:cNvPr id="8" name="AutoShape 6" descr="Erlang.org main page">
            <a:extLst>
              <a:ext uri="{FF2B5EF4-FFF2-40B4-BE49-F238E27FC236}">
                <a16:creationId xmlns:a16="http://schemas.microsoft.com/office/drawing/2014/main" id="{2908A39D-4575-56EE-608F-515A13ADC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2713" y="2987675"/>
            <a:ext cx="2855818" cy="28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CB9CC-E114-B10D-E344-19CF2455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71" y="259783"/>
            <a:ext cx="1236106" cy="1081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CEF7F-3457-37D2-2D9A-9468286B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4" y="23450"/>
            <a:ext cx="1986748" cy="14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1254678" y="212653"/>
            <a:ext cx="757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rescheduling</a:t>
            </a:r>
          </a:p>
          <a:p>
            <a:pPr algn="ctr"/>
            <a:endParaRPr lang="en-IT" sz="28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355BA-0C3A-2D8F-DCF8-16D1210F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15822"/>
          <a:stretch/>
        </p:blipFill>
        <p:spPr>
          <a:xfrm>
            <a:off x="2510245" y="735873"/>
            <a:ext cx="5147640" cy="47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FA374-81E8-F82A-0974-2D95008F1A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t="15596"/>
          <a:stretch/>
        </p:blipFill>
        <p:spPr>
          <a:xfrm>
            <a:off x="2466492" y="723071"/>
            <a:ext cx="5147640" cy="4785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7010F-376F-C2D3-CFAF-E0F48898AE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/>
            <a:alphaModFix/>
          </a:blip>
          <a:srcRect t="15596" r="1700"/>
          <a:stretch/>
        </p:blipFill>
        <p:spPr>
          <a:xfrm>
            <a:off x="2510244" y="723070"/>
            <a:ext cx="5060136" cy="478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3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8DF0A-D38C-A261-FB83-3FBD589EE896}"/>
              </a:ext>
            </a:extLst>
          </p:cNvPr>
          <p:cNvSpPr txBox="1"/>
          <p:nvPr/>
        </p:nvSpPr>
        <p:spPr>
          <a:xfrm>
            <a:off x="2562080" y="332509"/>
            <a:ext cx="495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over-all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2D74AB-F27E-239F-D944-DAE3E553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337" y="1144597"/>
            <a:ext cx="5053949" cy="41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8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8DF0A-D38C-A261-FB83-3FBD589EE896}"/>
              </a:ext>
            </a:extLst>
          </p:cNvPr>
          <p:cNvSpPr txBox="1"/>
          <p:nvPr/>
        </p:nvSpPr>
        <p:spPr>
          <a:xfrm>
            <a:off x="795422" y="332509"/>
            <a:ext cx="495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over-all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2D74AB-F27E-239F-D944-DAE3E553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680" y="1144597"/>
            <a:ext cx="5053949" cy="4193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1B031-7F95-D458-7B2F-4D85ADDA0C2B}"/>
              </a:ext>
            </a:extLst>
          </p:cNvPr>
          <p:cNvSpPr txBox="1"/>
          <p:nvPr/>
        </p:nvSpPr>
        <p:spPr>
          <a:xfrm>
            <a:off x="6267635" y="435005"/>
            <a:ext cx="3364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u="sng" dirty="0"/>
              <a:t>ADVANTAGES:</a:t>
            </a:r>
            <a:endParaRPr lang="en-IT" dirty="0"/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dynamic scheduling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O(n) re-execution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smart caching on the coordinator</a:t>
            </a:r>
          </a:p>
          <a:p>
            <a:endParaRPr lang="en-IT" dirty="0"/>
          </a:p>
          <a:p>
            <a:r>
              <a:rPr lang="en-IT" b="1" u="sng" dirty="0"/>
              <a:t>DISADVANTAGES: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coordinator bottleneck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many messages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alive workers that don’t do their jobs stop the dataflow</a:t>
            </a:r>
          </a:p>
        </p:txBody>
      </p:sp>
    </p:spTree>
    <p:extLst>
      <p:ext uri="{BB962C8B-B14F-4D97-AF65-F5344CB8AC3E}">
        <p14:creationId xmlns:p14="http://schemas.microsoft.com/office/powerpoint/2010/main" val="1958744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8DF0A-D38C-A261-FB83-3FBD589EE896}"/>
              </a:ext>
            </a:extLst>
          </p:cNvPr>
          <p:cNvSpPr txBox="1"/>
          <p:nvPr/>
        </p:nvSpPr>
        <p:spPr>
          <a:xfrm>
            <a:off x="795422" y="332509"/>
            <a:ext cx="495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5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over-all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2D74AB-F27E-239F-D944-DAE3E553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680" y="1144597"/>
            <a:ext cx="5053949" cy="4193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1B031-7F95-D458-7B2F-4D85ADDA0C2B}"/>
              </a:ext>
            </a:extLst>
          </p:cNvPr>
          <p:cNvSpPr txBox="1"/>
          <p:nvPr/>
        </p:nvSpPr>
        <p:spPr>
          <a:xfrm>
            <a:off x="6267635" y="435005"/>
            <a:ext cx="3364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u="sng" dirty="0"/>
              <a:t>ADVANTAGES:</a:t>
            </a:r>
            <a:endParaRPr lang="en-IT" dirty="0"/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dynamic scheduling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O(n) re-execution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smart caching on the coordinator</a:t>
            </a:r>
          </a:p>
          <a:p>
            <a:endParaRPr lang="en-IT" dirty="0"/>
          </a:p>
          <a:p>
            <a:r>
              <a:rPr lang="en-IT" b="1" u="sng" dirty="0"/>
              <a:t>DISADVANTAGES: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coordinator bottleneck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many messages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T" dirty="0"/>
              <a:t>alive workers that don’t do their jobs stop the dataflow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63041-8EE5-C329-5968-820DF9CDF55F}"/>
              </a:ext>
            </a:extLst>
          </p:cNvPr>
          <p:cNvSpPr txBox="1"/>
          <p:nvPr/>
        </p:nvSpPr>
        <p:spPr>
          <a:xfrm>
            <a:off x="6333538" y="3759173"/>
            <a:ext cx="30805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u="sng" dirty="0"/>
              <a:t>Solutions</a:t>
            </a:r>
            <a:r>
              <a:rPr lang="en-IT" sz="1600" b="1" u="sng" dirty="0">
                <a:sym typeface="Wingdings" pitchFamily="2" charset="2"/>
              </a:rPr>
              <a:t>:</a:t>
            </a:r>
          </a:p>
          <a:p>
            <a:pPr marL="400050" indent="-400050">
              <a:buAutoNum type="romanLcParenR"/>
            </a:pPr>
            <a:r>
              <a:rPr lang="en-GB" sz="1600" i="1" dirty="0">
                <a:sym typeface="Wingdings" pitchFamily="2" charset="2"/>
              </a:rPr>
              <a:t>S</a:t>
            </a:r>
            <a:r>
              <a:rPr lang="en-IT" sz="1600" i="1" dirty="0">
                <a:sym typeface="Wingdings" pitchFamily="2" charset="2"/>
              </a:rPr>
              <a:t>end a list of operations to the workers and collect partial results for fault tolerance</a:t>
            </a:r>
          </a:p>
          <a:p>
            <a:pPr marL="400050" indent="-400050">
              <a:buAutoNum type="romanLcParenR"/>
            </a:pPr>
            <a:r>
              <a:rPr lang="en-IT" sz="1600" i="1" dirty="0">
                <a:sym typeface="Wingdings" pitchFamily="2" charset="2"/>
              </a:rPr>
              <a:t>When hanging with free workers to send the tasks to receive the result faster</a:t>
            </a:r>
          </a:p>
          <a:p>
            <a:endParaRPr lang="en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899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2510245" y="212653"/>
            <a:ext cx="506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start-up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2510245" y="212653"/>
            <a:ext cx="56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work startup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17741-9AA1-C7ED-0FCC-BF585EF60E2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69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2510245" y="212653"/>
            <a:ext cx="506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job-result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355BA-0C3A-2D8F-DCF8-16D1210F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15822"/>
          <a:stretch/>
        </p:blipFill>
        <p:spPr>
          <a:xfrm>
            <a:off x="2510245" y="735873"/>
            <a:ext cx="5147640" cy="477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82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355BA-0C3A-2D8F-DCF8-16D1210F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15822"/>
          <a:stretch/>
        </p:blipFill>
        <p:spPr>
          <a:xfrm>
            <a:off x="2510245" y="735873"/>
            <a:ext cx="5147640" cy="47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B954A-8173-C4F8-A414-EA0901EF83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t="14331" r="1700"/>
          <a:stretch/>
        </p:blipFill>
        <p:spPr>
          <a:xfrm>
            <a:off x="2510244" y="600762"/>
            <a:ext cx="5060136" cy="4857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1055896" y="212653"/>
            <a:ext cx="796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repartition for reduce</a:t>
            </a:r>
          </a:p>
        </p:txBody>
      </p:sp>
    </p:spTree>
    <p:extLst>
      <p:ext uri="{BB962C8B-B14F-4D97-AF65-F5344CB8AC3E}">
        <p14:creationId xmlns:p14="http://schemas.microsoft.com/office/powerpoint/2010/main" val="26372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2F833C-EE78-E8CD-0C5A-94927490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0245" y="812505"/>
            <a:ext cx="5147640" cy="56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C44EF-B501-1C0B-E0F1-12A5F5738C08}"/>
              </a:ext>
            </a:extLst>
          </p:cNvPr>
          <p:cNvSpPr txBox="1"/>
          <p:nvPr/>
        </p:nvSpPr>
        <p:spPr>
          <a:xfrm>
            <a:off x="2510245" y="212653"/>
            <a:ext cx="506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 detail: done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355BA-0C3A-2D8F-DCF8-16D1210F70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t="15822"/>
          <a:stretch/>
        </p:blipFill>
        <p:spPr>
          <a:xfrm>
            <a:off x="2510245" y="735873"/>
            <a:ext cx="5147640" cy="47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FA374-81E8-F82A-0974-2D95008F1A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t="15596"/>
          <a:stretch/>
        </p:blipFill>
        <p:spPr>
          <a:xfrm>
            <a:off x="2466492" y="723071"/>
            <a:ext cx="5147640" cy="478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1454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145</Words>
  <Application>Microsoft Macintosh PowerPoint</Application>
  <PresentationFormat>Custom</PresentationFormat>
  <Paragraphs>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JetBrains Mono Medium</vt:lpstr>
      <vt:lpstr>Liberation Sans</vt:lpstr>
      <vt:lpstr>Liberation Serif</vt:lpstr>
      <vt:lpstr>Wingdings</vt:lpstr>
      <vt:lpstr>Default</vt:lpstr>
      <vt:lpstr> Fault-tolerant dataflow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Fault-tolerant dataflow platform</dc:title>
  <cp:lastModifiedBy>Giovanni Arriciati</cp:lastModifiedBy>
  <cp:revision>7</cp:revision>
  <dcterms:created xsi:type="dcterms:W3CDTF">2023-03-28T11:20:35Z</dcterms:created>
  <dcterms:modified xsi:type="dcterms:W3CDTF">2023-03-29T10:46:39Z</dcterms:modified>
</cp:coreProperties>
</file>