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18"/>
  </p:notesMasterIdLst>
  <p:handoutMasterIdLst>
    <p:handoutMasterId r:id="rId19"/>
  </p:handoutMasterIdLst>
  <p:sldIdLst>
    <p:sldId id="347" r:id="rId5"/>
    <p:sldId id="340" r:id="rId6"/>
    <p:sldId id="264" r:id="rId7"/>
    <p:sldId id="348" r:id="rId8"/>
    <p:sldId id="349" r:id="rId9"/>
    <p:sldId id="351" r:id="rId10"/>
    <p:sldId id="350" r:id="rId11"/>
    <p:sldId id="352" r:id="rId12"/>
    <p:sldId id="353" r:id="rId13"/>
    <p:sldId id="354" r:id="rId14"/>
    <p:sldId id="355" r:id="rId15"/>
    <p:sldId id="342" r:id="rId16"/>
    <p:sldId id="34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07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8/13/2020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8/13/2020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8/13/2020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02073" y="644434"/>
            <a:ext cx="1065870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+mj-lt"/>
              </a:rPr>
              <a:t>Dietary: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 Cloud-based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Nutriment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&amp; Fitness Assistant(fact-based)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Android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App for Bangladeshi Youths.</a:t>
            </a:r>
          </a:p>
          <a:p>
            <a:endParaRPr lang="en-US" sz="2800" dirty="0"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59228" y="2438400"/>
            <a:ext cx="2555377" cy="650966"/>
          </a:xfrm>
        </p:spPr>
        <p:txBody>
          <a:bodyPr>
            <a:noAutofit/>
          </a:bodyPr>
          <a:lstStyle/>
          <a:p>
            <a:r>
              <a:rPr lang="en-US" sz="4400" b="1" i="1" dirty="0"/>
              <a:t>CSE-299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7772" y="2960915"/>
            <a:ext cx="687977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n w="0"/>
                <a:solidFill>
                  <a:schemeClr val="accent5"/>
                </a:solidFill>
                <a:latin typeface="+mj-lt"/>
              </a:rPr>
              <a:t>“Presentation On Progress”</a:t>
            </a:r>
            <a:endParaRPr lang="en-US" sz="4400" b="1" dirty="0">
              <a:ln w="0"/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2030" y="3616235"/>
            <a:ext cx="36308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</a:t>
            </a:r>
            <a:r>
              <a:rPr lang="en-US" dirty="0" smtClean="0"/>
              <a:t>  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Week : </a:t>
            </a:r>
            <a:r>
              <a:rPr lang="en-US" sz="2800" b="1" dirty="0" smtClean="0"/>
              <a:t>04</a:t>
            </a:r>
            <a:endParaRPr lang="en-US" sz="2800" b="1" dirty="0"/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Presenting by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800" b="1" dirty="0"/>
              <a:t>Group </a:t>
            </a:r>
            <a:r>
              <a:rPr lang="en-US" sz="2800" b="1" dirty="0" smtClean="0"/>
              <a:t>1</a:t>
            </a: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Date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sz="2400" b="1" dirty="0"/>
              <a:t> 13.08.2020</a:t>
            </a:r>
          </a:p>
          <a:p>
            <a:endParaRPr lang="en-US" sz="2800" b="1" dirty="0"/>
          </a:p>
        </p:txBody>
      </p:sp>
      <p:sp>
        <p:nvSpPr>
          <p:cNvPr id="14" name="Rectangle 13" descr="Smart Phone"/>
          <p:cNvSpPr/>
          <p:nvPr/>
        </p:nvSpPr>
        <p:spPr>
          <a:xfrm>
            <a:off x="235130" y="748937"/>
            <a:ext cx="888275" cy="801189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dgm="http://schemas.openxmlformats.org/drawingml/2006/diagram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947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5070"/>
            <a:ext cx="11029616" cy="740156"/>
          </a:xfrm>
        </p:spPr>
        <p:txBody>
          <a:bodyPr anchor="ctr">
            <a:normAutofit/>
          </a:bodyPr>
          <a:lstStyle/>
          <a:p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Next week plan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 txBox="1">
            <a:spLocks/>
          </p:cNvSpPr>
          <p:nvPr/>
        </p:nvSpPr>
        <p:spPr>
          <a:xfrm>
            <a:off x="3785887" y="2621279"/>
            <a:ext cx="3816695" cy="2142309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b="1" dirty="0" smtClean="0"/>
              <a:t>Complete UI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b="1" dirty="0" smtClean="0"/>
              <a:t>Dataset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b="1" dirty="0" smtClean="0"/>
              <a:t>Fitness Assistant</a:t>
            </a:r>
          </a:p>
        </p:txBody>
      </p:sp>
    </p:spTree>
    <p:extLst>
      <p:ext uri="{BB962C8B-B14F-4D97-AF65-F5344CB8AC3E}">
        <p14:creationId xmlns:p14="http://schemas.microsoft.com/office/powerpoint/2010/main" val="403217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5070"/>
            <a:ext cx="11029616" cy="740156"/>
          </a:xfrm>
        </p:spPr>
        <p:txBody>
          <a:bodyPr anchor="ctr">
            <a:normAutofit/>
          </a:bodyPr>
          <a:lstStyle/>
          <a:p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Conclusion 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66549" y="2000793"/>
            <a:ext cx="784801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CB22C"/>
              </a:buCl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  <a:p>
            <a:pPr algn="ctr">
              <a:buClr>
                <a:srgbClr val="FCB22C"/>
              </a:buClr>
            </a:pPr>
            <a:r>
              <a:rPr lang="en-US" sz="2400" dirty="0">
                <a:latin typeface="Arial Narrow" panose="020B0606020202030204" pitchFamily="34" charset="0"/>
              </a:rPr>
              <a:t>We all know that “Health is wealth”. So it’s a vital fact of our life. Without a good health, you will not be able to concentrate on anything. Without good health and physical fitness life would become a burden and a tasteless </a:t>
            </a:r>
            <a:r>
              <a:rPr lang="en-US" sz="2400" dirty="0" smtClean="0">
                <a:latin typeface="Arial Narrow" panose="020B0606020202030204" pitchFamily="34" charset="0"/>
              </a:rPr>
              <a:t>thing.</a:t>
            </a:r>
          </a:p>
          <a:p>
            <a:pPr algn="ctr">
              <a:buClr>
                <a:srgbClr val="FCB22C"/>
              </a:buClr>
            </a:pPr>
            <a:endParaRPr lang="en-US" sz="2400" dirty="0">
              <a:latin typeface="Arial Narrow" panose="020B0606020202030204" pitchFamily="34" charset="0"/>
            </a:endParaRPr>
          </a:p>
          <a:p>
            <a:pPr algn="ctr">
              <a:buClr>
                <a:srgbClr val="FCB22C"/>
              </a:buClr>
            </a:pPr>
            <a:r>
              <a:rPr lang="en-US" sz="2400" dirty="0" smtClean="0">
                <a:latin typeface="Arial Narrow" panose="020B0606020202030204" pitchFamily="34" charset="0"/>
              </a:rPr>
              <a:t>This </a:t>
            </a:r>
            <a:r>
              <a:rPr lang="en-US" sz="2400" dirty="0">
                <a:latin typeface="Arial Narrow" panose="020B0606020202030204" pitchFamily="34" charset="0"/>
              </a:rPr>
              <a:t>yoga exercise will help meditation and breathing can help improve a person's mental well-being. Regular yoga practice creates mental clarity and calmness.</a:t>
            </a:r>
          </a:p>
        </p:txBody>
      </p:sp>
    </p:spTree>
    <p:extLst>
      <p:ext uri="{BB962C8B-B14F-4D97-AF65-F5344CB8AC3E}">
        <p14:creationId xmlns:p14="http://schemas.microsoft.com/office/powerpoint/2010/main" val="44902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1" y="1434904"/>
            <a:ext cx="5211763" cy="3757512"/>
          </a:xfrm>
          <a:prstGeom prst="rect">
            <a:avLst/>
          </a:prstGeom>
          <a:effectLst>
            <a:outerShdw blurRad="50800" dist="50800" dir="5400000" algn="ctr" rotWithShape="0">
              <a:schemeClr val="accent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350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5450" y="2638425"/>
            <a:ext cx="366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Feel free to rise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53199" y="1943100"/>
            <a:ext cx="486727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   Any</a:t>
            </a:r>
            <a:r>
              <a:rPr lang="en-US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r>
              <a:rPr 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Questions?</a:t>
            </a:r>
          </a:p>
          <a:p>
            <a:r>
              <a:rPr lang="en-US" sz="4000" b="1" dirty="0" smtClean="0">
                <a:solidFill>
                  <a:schemeClr val="bg1"/>
                </a:solidFill>
              </a:rPr>
              <a:t>	       Or</a:t>
            </a:r>
          </a:p>
          <a:p>
            <a:r>
              <a:rPr 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Suggestions!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368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798" y="4503922"/>
            <a:ext cx="3658324" cy="99710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</a:rPr>
              <a:t>Outline</a:t>
            </a:r>
            <a:endParaRPr lang="en-US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42595" y="992777"/>
            <a:ext cx="3816695" cy="4863737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Recapture</a:t>
            </a:r>
            <a:endParaRPr lang="en-US" sz="3200" b="1" dirty="0"/>
          </a:p>
          <a:p>
            <a:r>
              <a:rPr lang="en-US" sz="3200" b="1" dirty="0" smtClean="0"/>
              <a:t>Weekly Progress</a:t>
            </a:r>
            <a:endParaRPr lang="en-US" sz="3200" b="1" dirty="0"/>
          </a:p>
          <a:p>
            <a:r>
              <a:rPr lang="en-US" sz="3200" b="1" dirty="0" smtClean="0"/>
              <a:t>Next Week Plan</a:t>
            </a:r>
            <a:endParaRPr lang="en-US" sz="3200" b="1" dirty="0"/>
          </a:p>
          <a:p>
            <a:r>
              <a:rPr lang="en-US" sz="3200" b="1" dirty="0" smtClean="0"/>
              <a:t>Conclusion</a:t>
            </a:r>
            <a:endParaRPr lang="en-US" sz="3200" b="1" dirty="0" smtClean="0"/>
          </a:p>
          <a:p>
            <a:r>
              <a:rPr lang="en-US" sz="3200" b="1" dirty="0" smtClean="0"/>
              <a:t>Q/A Segment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5070"/>
            <a:ext cx="11029616" cy="740156"/>
          </a:xfrm>
        </p:spPr>
        <p:txBody>
          <a:bodyPr anchor="ctr">
            <a:normAutofit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Recapture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Content Placeholder 11"/>
          <p:cNvSpPr>
            <a:spLocks noGrp="1"/>
          </p:cNvSpPr>
          <p:nvPr>
            <p:ph sz="half" idx="4294967295"/>
          </p:nvPr>
        </p:nvSpPr>
        <p:spPr>
          <a:xfrm>
            <a:off x="3542799" y="2055223"/>
            <a:ext cx="5104811" cy="33375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j-lt"/>
                <a:cs typeface="Arial" panose="020B0604020202020204" pitchFamily="34" charset="0"/>
              </a:rPr>
              <a:t>Authentication</a:t>
            </a:r>
            <a:endParaRPr lang="en-US" sz="3200" b="1" dirty="0">
              <a:latin typeface="+mj-lt"/>
              <a:cs typeface="Arial" panose="020B0604020202020204" pitchFamily="34" charset="0"/>
            </a:endParaRPr>
          </a:p>
          <a:p>
            <a:pPr marL="451025" lvl="1" indent="0">
              <a:buNone/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+mj-lt"/>
                <a:cs typeface="Arial" panose="020B0604020202020204" pitchFamily="34" charset="0"/>
              </a:rPr>
              <a:t>- Registration</a:t>
            </a:r>
          </a:p>
          <a:p>
            <a:pPr marL="451025" lvl="1" indent="0">
              <a:buNone/>
            </a:pPr>
            <a:r>
              <a:rPr lang="en-US" sz="2400" b="1" dirty="0">
                <a:latin typeface="+mj-lt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+mj-lt"/>
                <a:cs typeface="Arial" panose="020B0604020202020204" pitchFamily="34" charset="0"/>
              </a:rPr>
              <a:t>- Sign in</a:t>
            </a:r>
          </a:p>
          <a:p>
            <a:pPr marL="451025" lvl="1" indent="0">
              <a:buNone/>
            </a:pPr>
            <a:r>
              <a:rPr lang="en-US" sz="2400" b="1" dirty="0">
                <a:latin typeface="+mj-lt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+mj-lt"/>
                <a:cs typeface="Arial" panose="020B0604020202020204" pitchFamily="34" charset="0"/>
              </a:rPr>
              <a:t>- Sign out</a:t>
            </a:r>
          </a:p>
          <a:p>
            <a:pPr marL="451025" lvl="1" indent="0">
              <a:buNone/>
            </a:pPr>
            <a:r>
              <a:rPr lang="en-US" sz="2400" b="1" dirty="0">
                <a:latin typeface="+mj-lt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+mj-lt"/>
                <a:cs typeface="Arial" panose="020B0604020202020204" pitchFamily="34" charset="0"/>
              </a:rPr>
              <a:t>- Firebase Connection</a:t>
            </a:r>
          </a:p>
          <a:p>
            <a:pPr marL="0" indent="0">
              <a:buNone/>
            </a:pP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4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5070"/>
            <a:ext cx="11029616" cy="740156"/>
          </a:xfrm>
        </p:spPr>
        <p:txBody>
          <a:bodyPr anchor="ctr">
            <a:normAutofit/>
          </a:bodyPr>
          <a:lstStyle/>
          <a:p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Weekly Progress : 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0822" y="1140822"/>
            <a:ext cx="350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[ Fitness Assistant ]</a:t>
            </a:r>
            <a:endParaRPr lang="en-US" sz="24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BE0A3DB-2820-4AEF-849B-047B14AAD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327" y="1652451"/>
            <a:ext cx="6323012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4E8E2B-3545-429A-BC09-B5B911D811A1}"/>
              </a:ext>
            </a:extLst>
          </p:cNvPr>
          <p:cNvSpPr txBox="1"/>
          <p:nvPr/>
        </p:nvSpPr>
        <p:spPr>
          <a:xfrm>
            <a:off x="5499463" y="6142220"/>
            <a:ext cx="624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Block Diagram of Fitness Assistance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7748" y="2351315"/>
            <a:ext cx="31565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Arial Narrow" panose="020B0606020202030204" pitchFamily="34" charset="0"/>
              </a:rPr>
              <a:t>First, it will provide two modes like Regular Life and Busy life. According to this mode, the user can select his or her appropriate exercise plane with detailed guidance like a description with images and a set routine</a:t>
            </a:r>
          </a:p>
          <a:p>
            <a:pPr>
              <a:buClr>
                <a:srgbClr val="89C01C"/>
              </a:buClr>
            </a:pP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9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5070"/>
            <a:ext cx="11029616" cy="740156"/>
          </a:xfrm>
        </p:spPr>
        <p:txBody>
          <a:bodyPr anchor="ctr">
            <a:normAutofit/>
          </a:bodyPr>
          <a:lstStyle/>
          <a:p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Weekly Progress :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8605" y="1201783"/>
            <a:ext cx="5529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[ Screenshot of Application]</a:t>
            </a:r>
            <a:endParaRPr lang="en-US" sz="24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E893A-1B1A-4C54-8495-C1592BFA0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604" y="635724"/>
            <a:ext cx="3500468" cy="5743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E49A4C-E481-4C0D-B1A6-F596062010F0}"/>
              </a:ext>
            </a:extLst>
          </p:cNvPr>
          <p:cNvSpPr txBox="1"/>
          <p:nvPr/>
        </p:nvSpPr>
        <p:spPr>
          <a:xfrm>
            <a:off x="1158665" y="2847703"/>
            <a:ext cx="477187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We design 7 yoga pose for our app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Arial Narrow" panose="020B0606020202030204" pitchFamily="34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Design picture according to pose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Arial Narrow" panose="020B0606020202030204" pitchFamily="34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Each pose have some instructions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89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5070"/>
            <a:ext cx="11029616" cy="740156"/>
          </a:xfrm>
        </p:spPr>
        <p:txBody>
          <a:bodyPr anchor="ctr">
            <a:normAutofit/>
          </a:bodyPr>
          <a:lstStyle/>
          <a:p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Weekly Progress :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188" y="1166949"/>
            <a:ext cx="5529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[ Screenshot of Application]</a:t>
            </a:r>
            <a:endParaRPr lang="en-US" sz="24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2B87E-808F-4169-B90A-527BEB938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143" y="264965"/>
            <a:ext cx="3763691" cy="6296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A2E51E-E19F-4789-BBC7-0A67E974EBF0}"/>
              </a:ext>
            </a:extLst>
          </p:cNvPr>
          <p:cNvSpPr txBox="1"/>
          <p:nvPr/>
        </p:nvSpPr>
        <p:spPr>
          <a:xfrm>
            <a:off x="1343886" y="2196737"/>
            <a:ext cx="43166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Here we can see step by step instruction for boat </a:t>
            </a:r>
            <a:r>
              <a:rPr lang="en-US" sz="2400" dirty="0" smtClean="0">
                <a:latin typeface="Arial Narrow" panose="020B0606020202030204" pitchFamily="34" charset="0"/>
              </a:rPr>
              <a:t>pose</a:t>
            </a: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Arial Narrow" panose="020B0606020202030204" pitchFamily="34" charset="0"/>
            </a:endParaRP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Which can help user to do their </a:t>
            </a:r>
            <a:r>
              <a:rPr lang="en-US" sz="2400" dirty="0" smtClean="0">
                <a:latin typeface="Arial Narrow" panose="020B0606020202030204" pitchFamily="34" charset="0"/>
              </a:rPr>
              <a:t>pose</a:t>
            </a: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Arial Narrow" panose="020B0606020202030204" pitchFamily="34" charset="0"/>
            </a:endParaRP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User can start their pose to select “start” button with time counter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5070"/>
            <a:ext cx="11029616" cy="740156"/>
          </a:xfrm>
        </p:spPr>
        <p:txBody>
          <a:bodyPr anchor="ctr">
            <a:normAutofit/>
          </a:bodyPr>
          <a:lstStyle/>
          <a:p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Weekly Progress 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800813-19EE-474F-B48F-DECFA7C45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378" y="1275806"/>
            <a:ext cx="7763137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3736" y="1175656"/>
            <a:ext cx="2098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[ xml code ]</a:t>
            </a:r>
            <a:endParaRPr lang="en-US" sz="24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Oval Callout 4"/>
          <p:cNvSpPr/>
          <p:nvPr/>
        </p:nvSpPr>
        <p:spPr>
          <a:xfrm rot="-1800000">
            <a:off x="1478319" y="2546989"/>
            <a:ext cx="1784732" cy="1042078"/>
          </a:xfrm>
          <a:prstGeom prst="wedgeEllipseCallou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164862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5070"/>
            <a:ext cx="11029616" cy="740156"/>
          </a:xfrm>
        </p:spPr>
        <p:txBody>
          <a:bodyPr anchor="ctr">
            <a:normAutofit/>
          </a:bodyPr>
          <a:lstStyle/>
          <a:p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Weekly Progress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val Callout 3"/>
          <p:cNvSpPr/>
          <p:nvPr/>
        </p:nvSpPr>
        <p:spPr>
          <a:xfrm rot="-1800000">
            <a:off x="1478319" y="2546989"/>
            <a:ext cx="1784732" cy="1042078"/>
          </a:xfrm>
          <a:prstGeom prst="wedgeEllipseCallou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Boat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Activity</a:t>
            </a:r>
            <a:endParaRPr lang="en-US" sz="24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FD479-FC07-4052-B8A4-940D53784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57" y="1403063"/>
            <a:ext cx="6260872" cy="51936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3736" y="1175656"/>
            <a:ext cx="2098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[ xml code ]</a:t>
            </a:r>
            <a:endParaRPr lang="en-US" sz="24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3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5070"/>
            <a:ext cx="11029616" cy="740156"/>
          </a:xfrm>
        </p:spPr>
        <p:txBody>
          <a:bodyPr anchor="ctr">
            <a:normAutofit/>
          </a:bodyPr>
          <a:lstStyle/>
          <a:p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Weekly Progress 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736" y="1175656"/>
            <a:ext cx="2098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[ java code ]</a:t>
            </a:r>
            <a:endParaRPr lang="en-US" sz="24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Oval Callout 4"/>
          <p:cNvSpPr/>
          <p:nvPr/>
        </p:nvSpPr>
        <p:spPr>
          <a:xfrm rot="-1800000">
            <a:off x="1478319" y="2546989"/>
            <a:ext cx="1784732" cy="1042078"/>
          </a:xfrm>
          <a:prstGeom prst="wedgeEllipseCallou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Activity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A844F5-EA0E-4ECC-9A8C-1714EB4F1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242" y="1309214"/>
            <a:ext cx="7512244" cy="533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1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0</TotalTime>
  <Words>238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Narrow</vt:lpstr>
      <vt:lpstr>Arial Rounded MT Bold</vt:lpstr>
      <vt:lpstr>Calibri</vt:lpstr>
      <vt:lpstr>Courier New</vt:lpstr>
      <vt:lpstr>Garamond</vt:lpstr>
      <vt:lpstr>Helvetica Light</vt:lpstr>
      <vt:lpstr>Open Sans</vt:lpstr>
      <vt:lpstr>Wingdings</vt:lpstr>
      <vt:lpstr>Wingdings 2</vt:lpstr>
      <vt:lpstr>DividendVTI</vt:lpstr>
      <vt:lpstr>CSE-299</vt:lpstr>
      <vt:lpstr>Outline</vt:lpstr>
      <vt:lpstr>Recapture</vt:lpstr>
      <vt:lpstr>Weekly Progress : </vt:lpstr>
      <vt:lpstr>Weekly Progress :</vt:lpstr>
      <vt:lpstr>Weekly Progress :</vt:lpstr>
      <vt:lpstr>Weekly Progress </vt:lpstr>
      <vt:lpstr>Weekly Progress</vt:lpstr>
      <vt:lpstr>Weekly Progress </vt:lpstr>
      <vt:lpstr>Next week plan </vt:lpstr>
      <vt:lpstr>Conclusion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2020-08-13T08:58:31Z</dcterms:created>
  <dcterms:modified xsi:type="dcterms:W3CDTF">2020-08-13T10:05:11Z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