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0" r:id="rId5"/>
    <p:sldId id="266" r:id="rId6"/>
    <p:sldId id="289" r:id="rId7"/>
    <p:sldId id="309" r:id="rId8"/>
    <p:sldId id="305" r:id="rId9"/>
    <p:sldId id="303" r:id="rId10"/>
    <p:sldId id="311" r:id="rId11"/>
    <p:sldId id="312" r:id="rId12"/>
    <p:sldId id="313" r:id="rId13"/>
    <p:sldId id="304" r:id="rId14"/>
    <p:sldId id="314" r:id="rId15"/>
    <p:sldId id="286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3810" autoAdjust="0"/>
  </p:normalViewPr>
  <p:slideViewPr>
    <p:cSldViewPr snapToGrid="0" showGuides="1">
      <p:cViewPr varScale="1">
        <p:scale>
          <a:sx n="88" d="100"/>
          <a:sy n="88" d="100"/>
        </p:scale>
        <p:origin x="36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3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5657" y="539932"/>
            <a:ext cx="7698377" cy="107721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Dietary:</a:t>
            </a:r>
            <a:r>
              <a:rPr lang="en-US" sz="40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a Cloud-based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Nutriment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&amp; Fitness Assistant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(fact-based) Android App for Bangladeshi Youths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rPr>
              <a:t>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 txBox="1">
            <a:spLocks/>
          </p:cNvSpPr>
          <p:nvPr/>
        </p:nvSpPr>
        <p:spPr>
          <a:xfrm>
            <a:off x="2017937" y="2701835"/>
            <a:ext cx="5839915" cy="206937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	</a:t>
            </a:r>
            <a:r>
              <a:rPr lang="en-US" i="1" dirty="0" smtClean="0">
                <a:solidFill>
                  <a:schemeClr val="bg2">
                    <a:lumMod val="65000"/>
                  </a:schemeClr>
                </a:solidFill>
              </a:rPr>
              <a:t>   </a:t>
            </a:r>
            <a:r>
              <a:rPr lang="en-US" sz="7800" i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CSE 299</a:t>
            </a:r>
            <a:br>
              <a:rPr lang="en-US" sz="7800" i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en-US" sz="5800" i="1" dirty="0" smtClean="0"/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Presentation on Progress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sz="3500" dirty="0" smtClean="0">
                <a:solidFill>
                  <a:schemeClr val="bg2">
                    <a:lumMod val="65000"/>
                  </a:schemeClr>
                </a:solidFill>
              </a:rPr>
              <a:t>Week - </a:t>
            </a:r>
            <a:r>
              <a:rPr lang="en-US" sz="4800" i="1" dirty="0" smtClean="0">
                <a:solidFill>
                  <a:schemeClr val="bg2">
                    <a:lumMod val="65000"/>
                  </a:schemeClr>
                </a:solidFill>
              </a:rPr>
              <a:t>05</a:t>
            </a:r>
            <a:endParaRPr lang="en-US" sz="4800" i="1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7877" y="5122818"/>
            <a:ext cx="403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Presenting By : </a:t>
            </a:r>
            <a:r>
              <a:rPr lang="en-US" sz="3200" b="1" i="1" dirty="0">
                <a:latin typeface="+mj-lt"/>
              </a:rPr>
              <a:t>Group 1</a:t>
            </a:r>
            <a:endParaRPr lang="en-US" sz="2400" b="1" i="1" dirty="0">
              <a:latin typeface="+mj-lt"/>
            </a:endParaRPr>
          </a:p>
          <a:p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     Date 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:</a:t>
            </a:r>
            <a:r>
              <a:rPr lang="en-US" sz="2000" b="1" dirty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20.08.2020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25" y="2244632"/>
            <a:ext cx="2381794" cy="2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6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User Assistant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396343" y="2934789"/>
            <a:ext cx="5050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Due to some issue this task will be present on upcoming presentation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7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Upcoming Plan</a:t>
            </a:r>
            <a:endParaRPr lang="en-US" sz="4400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 txBox="1">
            <a:spLocks/>
          </p:cNvSpPr>
          <p:nvPr/>
        </p:nvSpPr>
        <p:spPr>
          <a:xfrm>
            <a:off x="3970727" y="2355034"/>
            <a:ext cx="4093410" cy="225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3200" b="1" dirty="0" smtClean="0"/>
              <a:t>Nutrition Assistant</a:t>
            </a:r>
            <a:r>
              <a:rPr lang="en-US" sz="3200" b="1" dirty="0" smtClean="0"/>
              <a:t> </a:t>
            </a:r>
            <a:endParaRPr lang="en-US" sz="3200" b="1" dirty="0" smtClean="0"/>
          </a:p>
          <a:p>
            <a:pPr>
              <a:buClr>
                <a:schemeClr val="accent2"/>
              </a:buClr>
            </a:pPr>
            <a:r>
              <a:rPr lang="en-US" sz="3200" b="1" dirty="0" smtClean="0"/>
              <a:t>Fitness Assistant</a:t>
            </a:r>
            <a:endParaRPr lang="en-US" sz="3200" b="1" dirty="0" smtClean="0"/>
          </a:p>
          <a:p>
            <a:pPr>
              <a:buClr>
                <a:schemeClr val="accent2"/>
              </a:buClr>
            </a:pPr>
            <a:r>
              <a:rPr lang="en-US" sz="3200" b="1" dirty="0" smtClean="0"/>
              <a:t>User Assistant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849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7749" y="228599"/>
            <a:ext cx="3228975" cy="10255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081350" y="2447109"/>
            <a:ext cx="7097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 this week we mainly focused on User Interface (</a:t>
            </a:r>
            <a:r>
              <a:rPr lang="en-US" sz="2400" b="1" dirty="0" smtClean="0">
                <a:latin typeface="+mj-lt"/>
              </a:rPr>
              <a:t>UI</a:t>
            </a:r>
            <a:r>
              <a:rPr lang="en-US" sz="2400" dirty="0" smtClean="0">
                <a:latin typeface="+mj-lt"/>
              </a:rPr>
              <a:t>).</a:t>
            </a:r>
          </a:p>
          <a:p>
            <a:pPr algn="ctr"/>
            <a:r>
              <a:rPr lang="en-US" sz="2400" dirty="0" smtClean="0">
                <a:latin typeface="+mj-lt"/>
              </a:rPr>
              <a:t>Because,</a:t>
            </a:r>
          </a:p>
          <a:p>
            <a:pPr algn="ctr"/>
            <a:r>
              <a:rPr lang="en-US" sz="2400" dirty="0" smtClean="0">
                <a:latin typeface="+mj-lt"/>
              </a:rPr>
              <a:t>The</a:t>
            </a:r>
            <a:r>
              <a:rPr lang="en-US" sz="2400" dirty="0">
                <a:latin typeface="+mj-lt"/>
              </a:rPr>
              <a:t> </a:t>
            </a:r>
            <a:r>
              <a:rPr lang="en-US" sz="2400" b="1" dirty="0">
                <a:latin typeface="+mj-lt"/>
              </a:rPr>
              <a:t>UI</a:t>
            </a:r>
            <a:r>
              <a:rPr lang="en-US" sz="2400" dirty="0">
                <a:latin typeface="+mj-lt"/>
              </a:rPr>
              <a:t> design of a </a:t>
            </a:r>
            <a:r>
              <a:rPr lang="en-US" sz="2400" b="1" dirty="0">
                <a:latin typeface="+mj-lt"/>
              </a:rPr>
              <a:t>mobile</a:t>
            </a:r>
            <a:r>
              <a:rPr lang="en-US" sz="2400" dirty="0">
                <a:latin typeface="+mj-lt"/>
              </a:rPr>
              <a:t> application includes the look and feel of the app; this means how </a:t>
            </a:r>
            <a:r>
              <a:rPr lang="en-US" sz="2400" dirty="0" smtClean="0">
                <a:latin typeface="+mj-lt"/>
              </a:rPr>
              <a:t>an </a:t>
            </a:r>
            <a:r>
              <a:rPr lang="en-US" sz="2400" dirty="0">
                <a:latin typeface="+mj-lt"/>
              </a:rPr>
              <a:t>application interacts with its </a:t>
            </a:r>
            <a:r>
              <a:rPr lang="en-US" sz="2400" b="1" dirty="0">
                <a:latin typeface="+mj-lt"/>
              </a:rPr>
              <a:t>users</a:t>
            </a:r>
            <a:r>
              <a:rPr lang="en-US" sz="2400" dirty="0">
                <a:latin typeface="+mj-lt"/>
              </a:rPr>
              <a:t>. It generally emphasizes on the presentation of the app. 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1628775"/>
            <a:ext cx="4572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435" y="2002972"/>
            <a:ext cx="431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Questions</a:t>
            </a:r>
            <a:endParaRPr lang="en-US" sz="7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18" y="1295398"/>
            <a:ext cx="2088153" cy="2088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9074" y="3949338"/>
            <a:ext cx="508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Suggestion !</a:t>
            </a:r>
            <a:endParaRPr lang="en-US" sz="7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3851" y="1428206"/>
            <a:ext cx="107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Any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0125" y="3426823"/>
            <a:ext cx="86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32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62" y="757645"/>
            <a:ext cx="4033019" cy="917440"/>
          </a:xfrm>
        </p:spPr>
        <p:txBody>
          <a:bodyPr/>
          <a:lstStyle/>
          <a:p>
            <a:r>
              <a:rPr lang="en-US" sz="5400" dirty="0" smtClean="0"/>
              <a:t>Agenda</a:t>
            </a:r>
            <a:endParaRPr lang="en-US" sz="5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400" y="2352517"/>
            <a:ext cx="3571463" cy="3507808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800" dirty="0" smtClean="0"/>
              <a:t>Previous works</a:t>
            </a:r>
            <a:endParaRPr lang="en-US" sz="2800" dirty="0"/>
          </a:p>
          <a:p>
            <a:pPr>
              <a:buClr>
                <a:schemeClr val="accent5"/>
              </a:buClr>
            </a:pPr>
            <a:r>
              <a:rPr lang="en-US" sz="2800" dirty="0" smtClean="0"/>
              <a:t>Weekly Update</a:t>
            </a:r>
            <a:endParaRPr lang="en-US" sz="2800" dirty="0"/>
          </a:p>
          <a:p>
            <a:pPr>
              <a:buClr>
                <a:schemeClr val="accent5"/>
              </a:buClr>
            </a:pPr>
            <a:r>
              <a:rPr lang="en-US" sz="2800" dirty="0" smtClean="0"/>
              <a:t>Upcoming </a:t>
            </a:r>
            <a:r>
              <a:rPr lang="en-US" sz="2800" dirty="0"/>
              <a:t>Plan</a:t>
            </a:r>
          </a:p>
          <a:p>
            <a:pPr>
              <a:buClr>
                <a:schemeClr val="accent5"/>
              </a:buClr>
            </a:pPr>
            <a:r>
              <a:rPr lang="en-US" sz="2800" dirty="0" smtClean="0"/>
              <a:t>Conclusion</a:t>
            </a:r>
            <a:endParaRPr lang="en-US" sz="2800" dirty="0"/>
          </a:p>
          <a:p>
            <a:pPr>
              <a:buClr>
                <a:schemeClr val="accent5"/>
              </a:buClr>
            </a:pPr>
            <a:r>
              <a:rPr lang="en-US" sz="2800" dirty="0"/>
              <a:t>Q/A </a:t>
            </a:r>
            <a:r>
              <a:rPr lang="en-US" sz="2800" dirty="0" smtClean="0"/>
              <a:t>Segment</a:t>
            </a:r>
            <a:endParaRPr lang="en-US" sz="2800" dirty="0"/>
          </a:p>
          <a:p>
            <a:endParaRPr lang="en-US" dirty="0"/>
          </a:p>
        </p:txBody>
      </p:sp>
      <p:pic>
        <p:nvPicPr>
          <p:cNvPr id="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18293" t="-6483" r="-18293" b="-6483"/>
          <a:stretch/>
        </p:blipFill>
        <p:spPr>
          <a:xfrm>
            <a:off x="1671299" y="2453855"/>
            <a:ext cx="2177889" cy="18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 txBox="1">
            <a:spLocks/>
          </p:cNvSpPr>
          <p:nvPr/>
        </p:nvSpPr>
        <p:spPr>
          <a:xfrm>
            <a:off x="1190625" y="641351"/>
            <a:ext cx="4943475" cy="7588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Previous Works</a:t>
            </a:r>
            <a:endParaRPr lang="en-US" sz="4400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 txBox="1">
            <a:spLocks/>
          </p:cNvSpPr>
          <p:nvPr/>
        </p:nvSpPr>
        <p:spPr>
          <a:xfrm>
            <a:off x="3025303" y="2427969"/>
            <a:ext cx="5647348" cy="14473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   </a:t>
            </a:r>
            <a:r>
              <a:rPr lang="en-US" sz="3200" b="1" dirty="0" smtClean="0"/>
              <a:t>Authentication using Firebase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dirty="0"/>
              <a:t> </a:t>
            </a:r>
            <a:r>
              <a:rPr lang="en-US" sz="3200" b="1" dirty="0" smtClean="0"/>
              <a:t> Fitness Assistant for ‘Busy life’</a:t>
            </a:r>
          </a:p>
          <a:p>
            <a:pPr marL="0" indent="0">
              <a:buClr>
                <a:schemeClr val="tx2"/>
              </a:buClr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061535" y="687977"/>
            <a:ext cx="625162" cy="6267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Blog"/>
          <p:cNvSpPr/>
          <p:nvPr/>
        </p:nvSpPr>
        <p:spPr>
          <a:xfrm>
            <a:off x="5120639" y="792479"/>
            <a:ext cx="531224" cy="4789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347" y="315101"/>
            <a:ext cx="5272764" cy="1551573"/>
          </a:xfrm>
        </p:spPr>
        <p:txBody>
          <a:bodyPr/>
          <a:lstStyle/>
          <a:p>
            <a:r>
              <a:rPr lang="en-US" sz="4800" dirty="0" smtClean="0"/>
              <a:t>Weekly Update</a:t>
            </a:r>
            <a:endParaRPr lang="en-US" sz="48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 txBox="1">
            <a:spLocks/>
          </p:cNvSpPr>
          <p:nvPr/>
        </p:nvSpPr>
        <p:spPr>
          <a:xfrm>
            <a:off x="7105813" y="2442120"/>
            <a:ext cx="4654296" cy="3977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3200" b="1" dirty="0" smtClean="0"/>
              <a:t>User Interface </a:t>
            </a:r>
          </a:p>
          <a:p>
            <a:pPr>
              <a:buClr>
                <a:schemeClr val="accent2"/>
              </a:buClr>
            </a:pPr>
            <a:r>
              <a:rPr lang="en-US" sz="3200" b="1" dirty="0" smtClean="0"/>
              <a:t>Dataset</a:t>
            </a:r>
          </a:p>
          <a:p>
            <a:pPr>
              <a:buClr>
                <a:schemeClr val="accent2"/>
              </a:buClr>
            </a:pPr>
            <a:r>
              <a:rPr lang="en-US" sz="3200" b="1" dirty="0" smtClean="0"/>
              <a:t>User Assistant</a:t>
            </a:r>
            <a:endParaRPr lang="en-US" sz="3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2386146"/>
            <a:ext cx="3456108" cy="22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Prototype of User Experience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89" y="944744"/>
            <a:ext cx="82296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User Interface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3" y="1079862"/>
            <a:ext cx="2920024" cy="5500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90" y="618309"/>
            <a:ext cx="3204754" cy="615996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916093" y="3500846"/>
            <a:ext cx="705394" cy="62701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49040" y="3522618"/>
            <a:ext cx="705394" cy="62701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71" y="182880"/>
            <a:ext cx="3163637" cy="615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051" y="121919"/>
            <a:ext cx="3180400" cy="6378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201" y="142581"/>
            <a:ext cx="3270209" cy="66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User Interface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53" y="1149533"/>
            <a:ext cx="2723743" cy="539578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072743" y="3348447"/>
            <a:ext cx="705394" cy="62701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91" y="843377"/>
            <a:ext cx="2817362" cy="5714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07" y="958063"/>
            <a:ext cx="2849475" cy="57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User Interface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12" y="143407"/>
            <a:ext cx="3357294" cy="65537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627223" y="3135086"/>
            <a:ext cx="2185851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023462" y="4032069"/>
            <a:ext cx="2381795" cy="13063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882537" y="3971109"/>
            <a:ext cx="1837509" cy="870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142309" y="5007429"/>
            <a:ext cx="2795452" cy="8709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08869" y="2891246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On Progress</a:t>
            </a:r>
            <a:endParaRPr lang="en-US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44446" y="3731623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On Progress</a:t>
            </a:r>
            <a:endParaRPr lang="en-US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1337" y="3670664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On Progress</a:t>
            </a:r>
            <a:endParaRPr lang="en-US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944" y="4706983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On Progress</a:t>
            </a:r>
            <a:endParaRPr lang="en-US" sz="28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36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10" y="251643"/>
            <a:ext cx="11520488" cy="75882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Dataset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84" y="2350438"/>
            <a:ext cx="5590067" cy="3259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0035" y="2595155"/>
            <a:ext cx="391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3200" b="1" i="1" u="sng" dirty="0" smtClean="0">
                <a:solidFill>
                  <a:schemeClr val="accent4"/>
                </a:solidFill>
                <a:latin typeface="+mj-lt"/>
              </a:rPr>
              <a:t>Dataset provided by :</a:t>
            </a:r>
          </a:p>
          <a:p>
            <a:pPr>
              <a:buClr>
                <a:schemeClr val="accent6"/>
              </a:buClr>
            </a:pPr>
            <a:endParaRPr lang="en-US" sz="3200" b="1" i="1" dirty="0" smtClean="0">
              <a:solidFill>
                <a:schemeClr val="accent4"/>
              </a:solidFill>
            </a:endParaRP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Adjetey</a:t>
            </a:r>
            <a:r>
              <a:rPr lang="en-US" sz="2400" b="1" dirty="0" smtClean="0"/>
              <a:t> </a:t>
            </a:r>
            <a:r>
              <a:rPr lang="en-US" sz="2400" b="1" dirty="0"/>
              <a:t>Robert </a:t>
            </a:r>
            <a:r>
              <a:rPr lang="en-US" sz="2400" b="1" dirty="0" err="1" smtClean="0"/>
              <a:t>Sowah</a:t>
            </a:r>
            <a:endParaRPr lang="en-US" sz="2400" b="1" dirty="0" smtClean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Adelaide </a:t>
            </a:r>
            <a:r>
              <a:rPr lang="en-US" sz="2400" b="1" dirty="0" err="1"/>
              <a:t>Bampoe</a:t>
            </a:r>
            <a:r>
              <a:rPr lang="en-US" sz="2400" b="1" dirty="0"/>
              <a:t> </a:t>
            </a:r>
            <a:r>
              <a:rPr lang="en-US" sz="2400" b="1" dirty="0" err="1"/>
              <a:t>Addo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11680" y="1593668"/>
            <a:ext cx="482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chemeClr val="accent4"/>
                </a:solidFill>
                <a:latin typeface="+mj-lt"/>
              </a:rPr>
              <a:t>Expected Dataset :</a:t>
            </a:r>
            <a:endParaRPr lang="en-US" sz="3600" b="1" i="1" u="sng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6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132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PowerPoint Presentation</vt:lpstr>
      <vt:lpstr>Weekly Update</vt:lpstr>
      <vt:lpstr>Prototype of User Experience</vt:lpstr>
      <vt:lpstr>User Interface</vt:lpstr>
      <vt:lpstr>User Interface</vt:lpstr>
      <vt:lpstr>User Interface</vt:lpstr>
      <vt:lpstr>Dataset</vt:lpstr>
      <vt:lpstr>User Assistant</vt:lpstr>
      <vt:lpstr>Upcoming Plan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2020-08-07T14:53:53Z</dcterms:created>
  <dcterms:modified xsi:type="dcterms:W3CDTF">2020-08-20T13:53:50Z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