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60" r:id="rId5"/>
    <p:sldId id="258" r:id="rId6"/>
    <p:sldId id="257" r:id="rId7"/>
    <p:sldId id="262" r:id="rId8"/>
    <p:sldId id="259" r:id="rId9"/>
    <p:sldId id="261" r:id="rId10"/>
    <p:sldId id="265" r:id="rId11"/>
    <p:sldId id="264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2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0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84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06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215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839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518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34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8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06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099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8FC7-86A0-48AE-BD4F-1E32FE824DA5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FCB73-D754-438B-9D8A-B53D318ACD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10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740728" y="2053243"/>
            <a:ext cx="4804756" cy="964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rgbClr val="EF896C"/>
                </a:solidFill>
              </a:rPr>
              <a:t>МНЕМОТЕХНИКА</a:t>
            </a:r>
            <a:endParaRPr lang="ru-RU" sz="3600" b="1" dirty="0">
              <a:solidFill>
                <a:srgbClr val="EF896C"/>
              </a:solidFill>
            </a:endParaRPr>
          </a:p>
        </p:txBody>
      </p:sp>
      <p:pic>
        <p:nvPicPr>
          <p:cNvPr id="1028" name="Picture 4" descr="https://gas-kvas.com/uploads/posts/2023-01/1673481273_gas-kvas-com-p-shar-vozdushnii-risunok-detskii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09" y="3246118"/>
            <a:ext cx="1591993" cy="21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gas-kvas.com/uploads/posts/2023-01/1673481273_gas-kvas-com-p-shar-vozdushnii-risunok-detskii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903" y="4822930"/>
            <a:ext cx="840200" cy="11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gas-kvas.com/uploads/posts/2023-01/1673481273_gas-kvas-com-p-shar-vozdushnii-risunok-detskii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766" y="3630398"/>
            <a:ext cx="1591993" cy="21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gas-kvas.com/uploads/posts/2023-01/1673481273_gas-kvas-com-p-shar-vozdushnii-risunok-detskii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90" y="4641955"/>
            <a:ext cx="840200" cy="113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1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085575" y="939333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10803" y="939332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17166" y="939331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82407" y="939334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80179" y="939334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506232" y="4200698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9727816" y="4200696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2811628" y="4200698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203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56576 -0.474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776 -0.474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9128 -0.4745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109921" y="939329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15317" y="939328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03356" y="939327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89756" y="939331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813204" y="939330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2851383" y="4200697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490450" y="4200697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9732163" y="4200697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670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00182 -0.476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8541 -0.477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56771 -0.4761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-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101243" y="928521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14683" y="939334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27816" y="928520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90450" y="939336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87803" y="939336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506232" y="4200698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9727816" y="4200696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2811628" y="4200698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40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56576 -0.474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776 -0.474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9128 -0.4745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504604" y="374073"/>
            <a:ext cx="4804756" cy="9642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rgbClr val="EF896C"/>
                </a:solidFill>
              </a:rPr>
              <a:t>МНЕМОТЕХНИКА</a:t>
            </a:r>
            <a:endParaRPr lang="ru-RU" sz="3600" b="1" dirty="0">
              <a:solidFill>
                <a:srgbClr val="EF896C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504604" y="1790007"/>
            <a:ext cx="4235334" cy="4228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EF896C"/>
                </a:solidFill>
              </a:rPr>
              <a:t>Мнемотехника – это метод запоминания, путем использования ассоциаций, как связующих элементов между визуальными или эмоциональными ощущениями человека</a:t>
            </a:r>
            <a:r>
              <a:rPr lang="ru-RU" dirty="0" smtClean="0">
                <a:solidFill>
                  <a:srgbClr val="EF896C"/>
                </a:solidFill>
              </a:rPr>
              <a:t>.</a:t>
            </a:r>
          </a:p>
          <a:p>
            <a:endParaRPr lang="ru-RU" sz="3600" b="1" dirty="0">
              <a:solidFill>
                <a:srgbClr val="EF896C"/>
              </a:solidFill>
            </a:endParaRPr>
          </a:p>
          <a:p>
            <a:r>
              <a:rPr lang="ru-RU" dirty="0">
                <a:solidFill>
                  <a:srgbClr val="EF896C"/>
                </a:solidFill>
              </a:rPr>
              <a:t>Тренажер стимулирует развитие зрительной памяти ребенка. Запоминаем картинки методом мнемотехники. </a:t>
            </a:r>
            <a:endParaRPr lang="ru-RU" sz="3600" b="1" dirty="0">
              <a:solidFill>
                <a:srgbClr val="EF896C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896495" y="1790006"/>
            <a:ext cx="4235334" cy="4228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rgbClr val="EF896C"/>
                </a:solidFill>
              </a:rPr>
              <a:t>Задача: придумать историю, последовательно  связав всех персонажей в цепочке. Далее расставить картинки в правильной последовательности. </a:t>
            </a:r>
            <a:endParaRPr lang="ru-RU" sz="2000" dirty="0" smtClean="0">
              <a:solidFill>
                <a:srgbClr val="EF896C"/>
              </a:solidFill>
            </a:endParaRPr>
          </a:p>
          <a:p>
            <a:endParaRPr lang="ru-RU" sz="2000" dirty="0">
              <a:solidFill>
                <a:srgbClr val="EF896C"/>
              </a:solidFill>
            </a:endParaRPr>
          </a:p>
          <a:p>
            <a:r>
              <a:rPr lang="ru-RU" sz="2000" dirty="0" smtClean="0">
                <a:solidFill>
                  <a:srgbClr val="EF896C"/>
                </a:solidFill>
              </a:rPr>
              <a:t>(</a:t>
            </a:r>
            <a:r>
              <a:rPr lang="ru-RU" sz="2000" dirty="0">
                <a:solidFill>
                  <a:srgbClr val="EF896C"/>
                </a:solidFill>
              </a:rPr>
              <a:t>пример по картинке: БАЛАЛАЙКА издавала красивый звук, когда на ней играл ОСЬМИНОГ</a:t>
            </a:r>
            <a:r>
              <a:rPr lang="ru-RU" sz="2000" dirty="0" smtClean="0">
                <a:solidFill>
                  <a:srgbClr val="EF896C"/>
                </a:solidFill>
              </a:rPr>
              <a:t>…)</a:t>
            </a:r>
            <a:endParaRPr lang="ru-RU" sz="2000" b="0" dirty="0" smtClean="0">
              <a:solidFill>
                <a:srgbClr val="EF896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005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099088" y="939336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08794" y="939334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07725" y="939333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90451" y="939338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95847" y="939338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506232" y="4200698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9727816" y="4200696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2811628" y="4200698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845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56576 -0.474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776 -0.474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9128 -0.4745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101243" y="939332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06638" y="939332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32163" y="939331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90450" y="939334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95846" y="939333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2851383" y="4200697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490450" y="4200697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9732163" y="4200697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12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00182 -0.476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8541 -0.477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56771 -0.4761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-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115264" y="939332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06639" y="939332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26056" y="939332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89756" y="939334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95152" y="939333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506232" y="4200698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9727816" y="4200696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2811628" y="4200698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19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56576 -0.474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776 -0.474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9128 -0.4745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093199" y="934060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06639" y="934060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12034" y="934060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90450" y="939336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87803" y="934061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2851383" y="4200697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490450" y="4200697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9732163" y="4200697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9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00182 -0.476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8541 -0.477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56771 -0.4761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-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109948" y="948491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06638" y="948491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12034" y="939334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90450" y="939336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95847" y="939336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506232" y="4200698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9727816" y="4200696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2811628" y="4200698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232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56576 -0.474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3776 -0.4745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9128 -0.4745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7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093199" y="939332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06639" y="954571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703991" y="939332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82407" y="939334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95846" y="939333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2851383" y="4200697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490450" y="4200697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9732163" y="4200697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2294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00182 -0.476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8541 -0.477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56771 -0.4761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-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490451" y="939338"/>
            <a:ext cx="2177935" cy="2078181"/>
            <a:chOff x="490451" y="939338"/>
            <a:chExt cx="2177935" cy="2078181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490451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5" y="1098122"/>
              <a:ext cx="1760608" cy="1760608"/>
            </a:xfrm>
            <a:prstGeom prst="rect">
              <a:avLst/>
            </a:prstGeom>
          </p:spPr>
        </p:pic>
      </p:grpSp>
      <p:grpSp>
        <p:nvGrpSpPr>
          <p:cNvPr id="12" name="Группа 11"/>
          <p:cNvGrpSpPr/>
          <p:nvPr/>
        </p:nvGrpSpPr>
        <p:grpSpPr>
          <a:xfrm>
            <a:off x="2795847" y="939338"/>
            <a:ext cx="2177935" cy="2078181"/>
            <a:chOff x="2795847" y="939338"/>
            <a:chExt cx="2177935" cy="2078181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95847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259" y="1064871"/>
              <a:ext cx="1827110" cy="182711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5101243" y="939338"/>
            <a:ext cx="2177935" cy="2078181"/>
            <a:chOff x="5101243" y="939338"/>
            <a:chExt cx="2177935" cy="2078181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5101243" y="93933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252" y="1160467"/>
              <a:ext cx="1635917" cy="1635917"/>
            </a:xfrm>
            <a:prstGeom prst="rect">
              <a:avLst/>
            </a:prstGeom>
          </p:spPr>
        </p:pic>
      </p:grpSp>
      <p:grpSp>
        <p:nvGrpSpPr>
          <p:cNvPr id="25" name="Группа 24"/>
          <p:cNvGrpSpPr/>
          <p:nvPr/>
        </p:nvGrpSpPr>
        <p:grpSpPr>
          <a:xfrm>
            <a:off x="9712035" y="939336"/>
            <a:ext cx="2177935" cy="2078181"/>
            <a:chOff x="9712035" y="939336"/>
            <a:chExt cx="2177935" cy="207818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9712035" y="93933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346" y="1160467"/>
              <a:ext cx="1541312" cy="1541312"/>
            </a:xfrm>
            <a:prstGeom prst="rect">
              <a:avLst/>
            </a:prstGeom>
          </p:spPr>
        </p:pic>
      </p:grpSp>
      <p:grpSp>
        <p:nvGrpSpPr>
          <p:cNvPr id="27" name="Группа 26"/>
          <p:cNvGrpSpPr/>
          <p:nvPr/>
        </p:nvGrpSpPr>
        <p:grpSpPr>
          <a:xfrm>
            <a:off x="7406639" y="939337"/>
            <a:ext cx="2177935" cy="2078181"/>
            <a:chOff x="7406639" y="939337"/>
            <a:chExt cx="2177935" cy="2078181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7406639" y="93933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871" y="1101388"/>
              <a:ext cx="1659470" cy="1659470"/>
            </a:xfrm>
            <a:prstGeom prst="rect">
              <a:avLst/>
            </a:prstGeom>
          </p:spPr>
        </p:pic>
      </p:grpSp>
      <p:sp>
        <p:nvSpPr>
          <p:cNvPr id="13" name="Скругленный прямоугольник 12"/>
          <p:cNvSpPr/>
          <p:nvPr/>
        </p:nvSpPr>
        <p:spPr>
          <a:xfrm>
            <a:off x="5093199" y="939333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398595" y="939332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9695947" y="939331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89756" y="939334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787803" y="939333"/>
            <a:ext cx="2177935" cy="20781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" name="Группа 50"/>
          <p:cNvGrpSpPr/>
          <p:nvPr/>
        </p:nvGrpSpPr>
        <p:grpSpPr>
          <a:xfrm>
            <a:off x="5117024" y="4200698"/>
            <a:ext cx="2177935" cy="2078181"/>
            <a:chOff x="5117024" y="4200698"/>
            <a:chExt cx="2177935" cy="2078181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5117024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217" y="4359482"/>
              <a:ext cx="1760608" cy="1760608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7422420" y="4200697"/>
            <a:ext cx="2177935" cy="2078181"/>
            <a:chOff x="7422420" y="4200697"/>
            <a:chExt cx="2177935" cy="2078181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7422420" y="4200697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7832" y="4292980"/>
              <a:ext cx="1827110" cy="1827110"/>
            </a:xfrm>
            <a:prstGeom prst="rect">
              <a:avLst/>
            </a:prstGeom>
          </p:spPr>
        </p:pic>
      </p:grpSp>
      <p:grpSp>
        <p:nvGrpSpPr>
          <p:cNvPr id="49" name="Группа 48"/>
          <p:cNvGrpSpPr/>
          <p:nvPr/>
        </p:nvGrpSpPr>
        <p:grpSpPr>
          <a:xfrm>
            <a:off x="2851383" y="4200697"/>
            <a:ext cx="2177935" cy="2078181"/>
            <a:chOff x="506232" y="4200698"/>
            <a:chExt cx="2177935" cy="2078181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506232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41" y="4388576"/>
              <a:ext cx="1635917" cy="1635917"/>
            </a:xfrm>
            <a:prstGeom prst="rect">
              <a:avLst/>
            </a:prstGeom>
          </p:spPr>
        </p:pic>
      </p:grpSp>
      <p:grpSp>
        <p:nvGrpSpPr>
          <p:cNvPr id="53" name="Группа 52"/>
          <p:cNvGrpSpPr/>
          <p:nvPr/>
        </p:nvGrpSpPr>
        <p:grpSpPr>
          <a:xfrm>
            <a:off x="490450" y="4200697"/>
            <a:ext cx="2177935" cy="2078181"/>
            <a:chOff x="9727816" y="4200696"/>
            <a:chExt cx="2177935" cy="2078181"/>
          </a:xfrm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9727816" y="4200696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Рисунок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3246" y="4376799"/>
              <a:ext cx="1659470" cy="1659470"/>
            </a:xfrm>
            <a:prstGeom prst="rect">
              <a:avLst/>
            </a:prstGeom>
          </p:spPr>
        </p:pic>
      </p:grpSp>
      <p:grpSp>
        <p:nvGrpSpPr>
          <p:cNvPr id="50" name="Группа 49"/>
          <p:cNvGrpSpPr/>
          <p:nvPr/>
        </p:nvGrpSpPr>
        <p:grpSpPr>
          <a:xfrm>
            <a:off x="9732163" y="4200697"/>
            <a:ext cx="2177935" cy="2078181"/>
            <a:chOff x="2811628" y="4200698"/>
            <a:chExt cx="2177935" cy="2078181"/>
          </a:xfrm>
        </p:grpSpPr>
        <p:sp>
          <p:nvSpPr>
            <p:cNvPr id="44" name="Скругленный прямоугольник 43"/>
            <p:cNvSpPr/>
            <p:nvPr/>
          </p:nvSpPr>
          <p:spPr>
            <a:xfrm>
              <a:off x="2811628" y="4200698"/>
              <a:ext cx="2177935" cy="20781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8" name="Рисунок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2053" y="4435878"/>
              <a:ext cx="1541312" cy="1541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15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00182 -0.4766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-0.37994 -0.47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97" y="-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3793 -0.47454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1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18541 -0.477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56771 -0.4761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-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2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Широкоэкранный</PresentationFormat>
  <Paragraphs>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</dc:creator>
  <cp:lastModifiedBy>Владимир</cp:lastModifiedBy>
  <cp:revision>10</cp:revision>
  <dcterms:created xsi:type="dcterms:W3CDTF">2023-12-10T11:00:48Z</dcterms:created>
  <dcterms:modified xsi:type="dcterms:W3CDTF">2023-12-10T11:25:34Z</dcterms:modified>
</cp:coreProperties>
</file>