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7.xml"/><Relationship Id="rId27" Type="http://schemas.openxmlformats.org/officeDocument/2006/relationships/slideMaster" Target="slideMasters/slideMaster28.xml"/><Relationship Id="rId28" Type="http://schemas.openxmlformats.org/officeDocument/2006/relationships/slideMaster" Target="slideMasters/slideMaster29.xml"/><Relationship Id="rId29" Type="http://schemas.openxmlformats.org/officeDocument/2006/relationships/slideMaster" Target="slideMasters/slideMaster30.xml"/><Relationship Id="rId30" Type="http://schemas.openxmlformats.org/officeDocument/2006/relationships/slideMaster" Target="slideMasters/slideMaster31.xml"/><Relationship Id="rId31" Type="http://schemas.openxmlformats.org/officeDocument/2006/relationships/slideMaster" Target="slideMasters/slideMaster32.xml"/><Relationship Id="rId32" Type="http://schemas.openxmlformats.org/officeDocument/2006/relationships/slideMaster" Target="slideMasters/slideMaster33.xml"/><Relationship Id="rId33" Type="http://schemas.openxmlformats.org/officeDocument/2006/relationships/slideMaster" Target="slideMasters/slideMaster34.xml"/><Relationship Id="rId34" Type="http://schemas.openxmlformats.org/officeDocument/2006/relationships/slideMaster" Target="slideMasters/slideMaster35.xml"/><Relationship Id="rId35" Type="http://schemas.openxmlformats.org/officeDocument/2006/relationships/slideMaster" Target="slideMasters/slideMaster36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93;p31"/>
          <p:cNvSpPr/>
          <p:nvPr/>
        </p:nvSpPr>
        <p:spPr>
          <a:xfrm>
            <a:off x="898560" y="3611880"/>
            <a:ext cx="471636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CREDITS: This presentation template was created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includes icons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infographics &amp; images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293;p31"/>
          <p:cNvSpPr/>
          <p:nvPr/>
        </p:nvSpPr>
        <p:spPr>
          <a:xfrm>
            <a:off x="898560" y="3611880"/>
            <a:ext cx="471636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CREDITS: This presentation template was created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includes icons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infographics &amp; images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293;p31"/>
          <p:cNvSpPr/>
          <p:nvPr/>
        </p:nvSpPr>
        <p:spPr>
          <a:xfrm>
            <a:off x="898560" y="3611880"/>
            <a:ext cx="471636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CREDITS: This presentation template was created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includes icons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infographics &amp; images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0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1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2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4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5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6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7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1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2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4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5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6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7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9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139;p19"/>
          <p:cNvGrpSpPr/>
          <p:nvPr/>
        </p:nvGrpSpPr>
        <p:grpSpPr>
          <a:xfrm>
            <a:off x="-79920" y="2880"/>
            <a:ext cx="9231840" cy="5180760"/>
            <a:chOff x="-79920" y="2880"/>
            <a:chExt cx="9231840" cy="5180760"/>
          </a:xfrm>
        </p:grpSpPr>
        <p:cxnSp>
          <p:nvCxnSpPr>
            <p:cNvPr id="49" name="Google Shape;140;p19"/>
            <p:cNvCxnSpPr/>
            <p:nvPr/>
          </p:nvCxnSpPr>
          <p:spPr>
            <a:xfrm>
              <a:off x="8589240" y="2880"/>
              <a:ext cx="1080" cy="5181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0" name="Google Shape;141;p19"/>
            <p:cNvCxnSpPr/>
            <p:nvPr/>
          </p:nvCxnSpPr>
          <p:spPr>
            <a:xfrm flipH="1">
              <a:off x="8590680" y="167760"/>
              <a:ext cx="397080" cy="3974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1" name="Google Shape;142;p19"/>
            <p:cNvCxnSpPr/>
            <p:nvPr/>
          </p:nvCxnSpPr>
          <p:spPr>
            <a:xfrm flipH="1" flipV="1">
              <a:off x="8192160" y="167760"/>
              <a:ext cx="795600" cy="795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2" name="Google Shape;143;p19"/>
            <p:cNvCxnSpPr/>
            <p:nvPr/>
          </p:nvCxnSpPr>
          <p:spPr>
            <a:xfrm>
              <a:off x="-79920" y="564840"/>
              <a:ext cx="9232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145;p20"/>
          <p:cNvGrpSpPr/>
          <p:nvPr/>
        </p:nvGrpSpPr>
        <p:grpSpPr>
          <a:xfrm>
            <a:off x="2160" y="-720"/>
            <a:ext cx="9295920" cy="4437000"/>
            <a:chOff x="2160" y="-720"/>
            <a:chExt cx="9295920" cy="4437000"/>
          </a:xfrm>
        </p:grpSpPr>
        <p:cxnSp>
          <p:nvCxnSpPr>
            <p:cNvPr id="56" name="Google Shape;146;p20"/>
            <p:cNvCxnSpPr/>
            <p:nvPr/>
          </p:nvCxnSpPr>
          <p:spPr>
            <a:xfrm>
              <a:off x="711360" y="-720"/>
              <a:ext cx="1080" cy="4437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7" name="Google Shape;147;p20"/>
            <p:cNvCxnSpPr/>
            <p:nvPr/>
          </p:nvCxnSpPr>
          <p:spPr>
            <a:xfrm>
              <a:off x="317520" y="162000"/>
              <a:ext cx="393480" cy="394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8" name="Google Shape;148;p20"/>
            <p:cNvCxnSpPr/>
            <p:nvPr/>
          </p:nvCxnSpPr>
          <p:spPr>
            <a:xfrm flipV="1">
              <a:off x="317520" y="162000"/>
              <a:ext cx="788760" cy="788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9" name="Google Shape;149;p20"/>
            <p:cNvCxnSpPr/>
            <p:nvPr/>
          </p:nvCxnSpPr>
          <p:spPr>
            <a:xfrm flipH="1">
              <a:off x="2160" y="555840"/>
              <a:ext cx="92962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60" name="Google Shape;150;p20"/>
          <p:cNvCxnSpPr/>
          <p:nvPr/>
        </p:nvCxnSpPr>
        <p:spPr>
          <a:xfrm flipH="1">
            <a:off x="0" y="4605840"/>
            <a:ext cx="9549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  <p:sldLayoutId id="2147483671" r:id="rId4"/>
    <p:sldLayoutId id="2147483672" r:id="rId5"/>
    <p:sldLayoutId id="2147483673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157;p21"/>
          <p:cNvGrpSpPr/>
          <p:nvPr/>
        </p:nvGrpSpPr>
        <p:grpSpPr>
          <a:xfrm>
            <a:off x="-95400" y="-93960"/>
            <a:ext cx="9420120" cy="5322240"/>
            <a:chOff x="-95400" y="-93960"/>
            <a:chExt cx="9420120" cy="5322240"/>
          </a:xfrm>
        </p:grpSpPr>
        <p:cxnSp>
          <p:nvCxnSpPr>
            <p:cNvPr id="74" name="Google Shape;158;p21"/>
            <p:cNvCxnSpPr/>
            <p:nvPr/>
          </p:nvCxnSpPr>
          <p:spPr>
            <a:xfrm flipV="1">
              <a:off x="713160" y="-93960"/>
              <a:ext cx="1080" cy="5322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75" name="Google Shape;159;p21"/>
            <p:cNvGrpSpPr/>
            <p:nvPr/>
          </p:nvGrpSpPr>
          <p:grpSpPr>
            <a:xfrm>
              <a:off x="0" y="4431960"/>
              <a:ext cx="707040" cy="707040"/>
              <a:chOff x="0" y="4431960"/>
              <a:chExt cx="707040" cy="707040"/>
            </a:xfrm>
          </p:grpSpPr>
          <p:cxnSp>
            <p:nvCxnSpPr>
              <p:cNvPr id="76" name="Google Shape;160;p21"/>
              <p:cNvCxnSpPr/>
              <p:nvPr/>
            </p:nvCxnSpPr>
            <p:spPr>
              <a:xfrm flipV="1">
                <a:off x="353160" y="4431960"/>
                <a:ext cx="1080" cy="7074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7" name="Google Shape;161;p21"/>
              <p:cNvCxnSpPr/>
              <p:nvPr/>
            </p:nvCxnSpPr>
            <p:spPr>
              <a:xfrm flipV="1">
                <a:off x="103320" y="4535640"/>
                <a:ext cx="500400" cy="5004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8" name="Google Shape;162;p21"/>
              <p:cNvCxnSpPr/>
              <p:nvPr/>
            </p:nvCxnSpPr>
            <p:spPr>
              <a:xfrm>
                <a:off x="103320" y="4535640"/>
                <a:ext cx="500400" cy="5004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9" name="Google Shape;163;p21"/>
              <p:cNvCxnSpPr/>
              <p:nvPr/>
            </p:nvCxnSpPr>
            <p:spPr>
              <a:xfrm flipH="1">
                <a:off x="0" y="4785120"/>
                <a:ext cx="707400" cy="1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80" name="Google Shape;164;p21"/>
            <p:cNvCxnSpPr/>
            <p:nvPr/>
          </p:nvCxnSpPr>
          <p:spPr>
            <a:xfrm flipH="1">
              <a:off x="-95400" y="4431960"/>
              <a:ext cx="94204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1" name="Google Shape;165;p21"/>
            <p:cNvCxnSpPr/>
            <p:nvPr/>
          </p:nvCxnSpPr>
          <p:spPr>
            <a:xfrm flipH="1">
              <a:off x="-95400" y="294840"/>
              <a:ext cx="8028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169;p22"/>
          <p:cNvGrpSpPr/>
          <p:nvPr/>
        </p:nvGrpSpPr>
        <p:grpSpPr>
          <a:xfrm>
            <a:off x="-732240" y="-146880"/>
            <a:ext cx="9876600" cy="5330160"/>
            <a:chOff x="-732240" y="-146880"/>
            <a:chExt cx="9876600" cy="5330160"/>
          </a:xfrm>
        </p:grpSpPr>
        <p:cxnSp>
          <p:nvCxnSpPr>
            <p:cNvPr id="83" name="Google Shape;170;p22"/>
            <p:cNvCxnSpPr/>
            <p:nvPr/>
          </p:nvCxnSpPr>
          <p:spPr>
            <a:xfrm>
              <a:off x="8415000" y="-146880"/>
              <a:ext cx="1080" cy="53305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4" name="Google Shape;171;p22"/>
            <p:cNvCxnSpPr/>
            <p:nvPr/>
          </p:nvCxnSpPr>
          <p:spPr>
            <a:xfrm>
              <a:off x="7985520" y="4146120"/>
              <a:ext cx="859680" cy="859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5" name="Google Shape;172;p22"/>
            <p:cNvCxnSpPr/>
            <p:nvPr/>
          </p:nvCxnSpPr>
          <p:spPr>
            <a:xfrm flipV="1">
              <a:off x="7985520" y="4146120"/>
              <a:ext cx="859680" cy="859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6" name="Google Shape;173;p22"/>
            <p:cNvCxnSpPr/>
            <p:nvPr/>
          </p:nvCxnSpPr>
          <p:spPr>
            <a:xfrm flipH="1">
              <a:off x="-732240" y="4575600"/>
              <a:ext cx="98769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180;p23"/>
          <p:cNvCxnSpPr/>
          <p:nvPr/>
        </p:nvCxnSpPr>
        <p:spPr>
          <a:xfrm>
            <a:off x="8430480" y="-8892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88" name="Google Shape;181;p23"/>
          <p:cNvGrpSpPr/>
          <p:nvPr/>
        </p:nvGrpSpPr>
        <p:grpSpPr>
          <a:xfrm>
            <a:off x="8437320" y="0"/>
            <a:ext cx="707040" cy="707040"/>
            <a:chOff x="8437320" y="0"/>
            <a:chExt cx="707040" cy="707040"/>
          </a:xfrm>
        </p:grpSpPr>
        <p:cxnSp>
          <p:nvCxnSpPr>
            <p:cNvPr id="89" name="Google Shape;182;p23"/>
            <p:cNvCxnSpPr/>
            <p:nvPr/>
          </p:nvCxnSpPr>
          <p:spPr>
            <a:xfrm>
              <a:off x="8790480" y="0"/>
              <a:ext cx="1080" cy="70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0" name="Google Shape;183;p23"/>
            <p:cNvCxnSpPr/>
            <p:nvPr/>
          </p:nvCxnSpPr>
          <p:spPr>
            <a:xfrm flipH="1">
              <a:off x="8541000" y="103320"/>
              <a:ext cx="500400" cy="50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1" name="Google Shape;184;p23"/>
            <p:cNvCxnSpPr/>
            <p:nvPr/>
          </p:nvCxnSpPr>
          <p:spPr>
            <a:xfrm flipH="1" flipV="1">
              <a:off x="8541000" y="103320"/>
              <a:ext cx="500400" cy="50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2" name="Google Shape;185;p23"/>
            <p:cNvCxnSpPr/>
            <p:nvPr/>
          </p:nvCxnSpPr>
          <p:spPr>
            <a:xfrm>
              <a:off x="8437320" y="353160"/>
              <a:ext cx="70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93" name="Google Shape;186;p23"/>
          <p:cNvCxnSpPr/>
          <p:nvPr/>
        </p:nvCxnSpPr>
        <p:spPr>
          <a:xfrm>
            <a:off x="8437320" y="70632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94" name="Google Shape;187;p23"/>
          <p:cNvCxnSpPr/>
          <p:nvPr/>
        </p:nvCxnSpPr>
        <p:spPr>
          <a:xfrm>
            <a:off x="8437320" y="484308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92;p24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96" name="Google Shape;193;p24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97" name="Google Shape;194;p24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203;p25"/>
          <p:cNvCxnSpPr/>
          <p:nvPr/>
        </p:nvCxnSpPr>
        <p:spPr>
          <a:xfrm flipH="1">
            <a:off x="-97200" y="4570560"/>
            <a:ext cx="9456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99" name="Google Shape;204;p25"/>
          <p:cNvGrpSpPr/>
          <p:nvPr/>
        </p:nvGrpSpPr>
        <p:grpSpPr>
          <a:xfrm>
            <a:off x="-3960" y="4579560"/>
            <a:ext cx="1119240" cy="1119600"/>
            <a:chOff x="-3960" y="4579560"/>
            <a:chExt cx="1119240" cy="1119600"/>
          </a:xfrm>
        </p:grpSpPr>
        <p:cxnSp>
          <p:nvCxnSpPr>
            <p:cNvPr id="100" name="Google Shape;205;p25"/>
            <p:cNvCxnSpPr/>
            <p:nvPr/>
          </p:nvCxnSpPr>
          <p:spPr>
            <a:xfrm>
              <a:off x="555120" y="4579560"/>
              <a:ext cx="1080" cy="11199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1" name="Google Shape;206;p25"/>
            <p:cNvCxnSpPr/>
            <p:nvPr/>
          </p:nvCxnSpPr>
          <p:spPr>
            <a:xfrm flipH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2" name="Google Shape;207;p25"/>
            <p:cNvCxnSpPr/>
            <p:nvPr/>
          </p:nvCxnSpPr>
          <p:spPr>
            <a:xfrm flipH="1" flipV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3" name="Google Shape;208;p25"/>
            <p:cNvCxnSpPr/>
            <p:nvPr/>
          </p:nvCxnSpPr>
          <p:spPr>
            <a:xfrm>
              <a:off x="-3960" y="5139000"/>
              <a:ext cx="11196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04" name="Google Shape;209;p25"/>
          <p:cNvCxnSpPr/>
          <p:nvPr/>
        </p:nvCxnSpPr>
        <p:spPr>
          <a:xfrm flipV="1">
            <a:off x="1114200" y="4570560"/>
            <a:ext cx="1080" cy="6015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220;p26"/>
          <p:cNvCxnSpPr/>
          <p:nvPr/>
        </p:nvCxnSpPr>
        <p:spPr>
          <a:xfrm flipV="1">
            <a:off x="8430480" y="-8892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06" name="Google Shape;221;p26"/>
          <p:cNvGrpSpPr/>
          <p:nvPr/>
        </p:nvGrpSpPr>
        <p:grpSpPr>
          <a:xfrm>
            <a:off x="8437320" y="4437000"/>
            <a:ext cx="707040" cy="707040"/>
            <a:chOff x="8437320" y="4437000"/>
            <a:chExt cx="707040" cy="707040"/>
          </a:xfrm>
        </p:grpSpPr>
        <p:cxnSp>
          <p:nvCxnSpPr>
            <p:cNvPr id="107" name="Google Shape;222;p26"/>
            <p:cNvCxnSpPr/>
            <p:nvPr/>
          </p:nvCxnSpPr>
          <p:spPr>
            <a:xfrm flipV="1">
              <a:off x="8790480" y="4437000"/>
              <a:ext cx="1080" cy="70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8" name="Google Shape;223;p26"/>
            <p:cNvCxnSpPr/>
            <p:nvPr/>
          </p:nvCxnSpPr>
          <p:spPr>
            <a:xfrm flipH="1" flipV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9" name="Google Shape;224;p26"/>
            <p:cNvCxnSpPr/>
            <p:nvPr/>
          </p:nvCxnSpPr>
          <p:spPr>
            <a:xfrm flipH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0" name="Google Shape;225;p26"/>
            <p:cNvCxnSpPr/>
            <p:nvPr/>
          </p:nvCxnSpPr>
          <p:spPr>
            <a:xfrm>
              <a:off x="8437320" y="4790160"/>
              <a:ext cx="70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11" name="Google Shape;226;p26"/>
          <p:cNvCxnSpPr/>
          <p:nvPr/>
        </p:nvCxnSpPr>
        <p:spPr>
          <a:xfrm>
            <a:off x="8437320" y="443700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12" name="Google Shape;227;p26"/>
          <p:cNvCxnSpPr/>
          <p:nvPr/>
        </p:nvCxnSpPr>
        <p:spPr>
          <a:xfrm>
            <a:off x="8437320" y="29988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42;p27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14" name="Google Shape;243;p27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15" name="Google Shape;244;p27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66;p29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17" name="Google Shape;267;p29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18" name="Google Shape;268;p29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283;p30"/>
          <p:cNvCxnSpPr/>
          <p:nvPr/>
        </p:nvCxnSpPr>
        <p:spPr>
          <a:xfrm flipH="1">
            <a:off x="-97200" y="4570560"/>
            <a:ext cx="9456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20" name="Google Shape;284;p30"/>
          <p:cNvGrpSpPr/>
          <p:nvPr/>
        </p:nvGrpSpPr>
        <p:grpSpPr>
          <a:xfrm>
            <a:off x="-3960" y="4579560"/>
            <a:ext cx="1119240" cy="1119600"/>
            <a:chOff x="-3960" y="4579560"/>
            <a:chExt cx="1119240" cy="1119600"/>
          </a:xfrm>
        </p:grpSpPr>
        <p:cxnSp>
          <p:nvCxnSpPr>
            <p:cNvPr id="121" name="Google Shape;285;p30"/>
            <p:cNvCxnSpPr/>
            <p:nvPr/>
          </p:nvCxnSpPr>
          <p:spPr>
            <a:xfrm>
              <a:off x="555120" y="4579560"/>
              <a:ext cx="1080" cy="11199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2" name="Google Shape;286;p30"/>
            <p:cNvCxnSpPr/>
            <p:nvPr/>
          </p:nvCxnSpPr>
          <p:spPr>
            <a:xfrm flipH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3" name="Google Shape;287;p30"/>
            <p:cNvCxnSpPr/>
            <p:nvPr/>
          </p:nvCxnSpPr>
          <p:spPr>
            <a:xfrm flipH="1" flipV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4" name="Google Shape;288;p30"/>
            <p:cNvCxnSpPr/>
            <p:nvPr/>
          </p:nvCxnSpPr>
          <p:spPr>
            <a:xfrm>
              <a:off x="-3960" y="5139000"/>
              <a:ext cx="11196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25" name="Google Shape;289;p30"/>
          <p:cNvCxnSpPr/>
          <p:nvPr/>
        </p:nvCxnSpPr>
        <p:spPr>
          <a:xfrm flipV="1">
            <a:off x="1114200" y="4570560"/>
            <a:ext cx="1080" cy="6015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7;p4"/>
          <p:cNvGrpSpPr/>
          <p:nvPr/>
        </p:nvGrpSpPr>
        <p:grpSpPr>
          <a:xfrm>
            <a:off x="-95400" y="-93960"/>
            <a:ext cx="9420120" cy="5322240"/>
            <a:chOff x="-95400" y="-93960"/>
            <a:chExt cx="9420120" cy="5322240"/>
          </a:xfrm>
        </p:grpSpPr>
        <p:cxnSp>
          <p:nvCxnSpPr>
            <p:cNvPr id="127" name="Google Shape;18;p4"/>
            <p:cNvCxnSpPr/>
            <p:nvPr/>
          </p:nvCxnSpPr>
          <p:spPr>
            <a:xfrm>
              <a:off x="8520120" y="-93960"/>
              <a:ext cx="1080" cy="5322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128" name="Google Shape;19;p4"/>
            <p:cNvGrpSpPr/>
            <p:nvPr/>
          </p:nvGrpSpPr>
          <p:grpSpPr>
            <a:xfrm>
              <a:off x="8521920" y="-4680"/>
              <a:ext cx="707040" cy="354960"/>
              <a:chOff x="8521920" y="-4680"/>
              <a:chExt cx="707040" cy="354960"/>
            </a:xfrm>
          </p:grpSpPr>
          <p:cxnSp>
            <p:nvCxnSpPr>
              <p:cNvPr id="129" name="Google Shape;20;p4"/>
              <p:cNvCxnSpPr/>
              <p:nvPr/>
            </p:nvCxnSpPr>
            <p:spPr>
              <a:xfrm>
                <a:off x="8875080" y="-4680"/>
                <a:ext cx="1080" cy="352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30" name="Google Shape;21;p4"/>
              <p:cNvCxnSpPr/>
              <p:nvPr/>
            </p:nvCxnSpPr>
            <p:spPr>
              <a:xfrm flipH="1">
                <a:off x="8876160" y="98280"/>
                <a:ext cx="249840" cy="2498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31" name="Google Shape;22;p4"/>
              <p:cNvCxnSpPr/>
              <p:nvPr/>
            </p:nvCxnSpPr>
            <p:spPr>
              <a:xfrm flipH="1" flipV="1">
                <a:off x="8625240" y="98280"/>
                <a:ext cx="252720" cy="252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32" name="Google Shape;23;p4"/>
              <p:cNvCxnSpPr/>
              <p:nvPr/>
            </p:nvCxnSpPr>
            <p:spPr>
              <a:xfrm>
                <a:off x="8521920" y="348120"/>
                <a:ext cx="707400" cy="1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133" name="Google Shape;24;p4"/>
            <p:cNvCxnSpPr/>
            <p:nvPr/>
          </p:nvCxnSpPr>
          <p:spPr>
            <a:xfrm>
              <a:off x="-95400" y="347040"/>
              <a:ext cx="94204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34" name="Google Shape;25;p4"/>
            <p:cNvCxnSpPr/>
            <p:nvPr/>
          </p:nvCxnSpPr>
          <p:spPr>
            <a:xfrm>
              <a:off x="8521920" y="4838400"/>
              <a:ext cx="8031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  <p:sldLayoutId id="2147483700" r:id="rId3"/>
    <p:sldLayoutId id="2147483701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295;p32"/>
          <p:cNvCxnSpPr/>
          <p:nvPr/>
        </p:nvCxnSpPr>
        <p:spPr>
          <a:xfrm flipV="1">
            <a:off x="8430480" y="-8892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46" name="Google Shape;296;p32"/>
          <p:cNvGrpSpPr/>
          <p:nvPr/>
        </p:nvGrpSpPr>
        <p:grpSpPr>
          <a:xfrm>
            <a:off x="8437320" y="4437000"/>
            <a:ext cx="707040" cy="707040"/>
            <a:chOff x="8437320" y="4437000"/>
            <a:chExt cx="707040" cy="707040"/>
          </a:xfrm>
        </p:grpSpPr>
        <p:cxnSp>
          <p:nvCxnSpPr>
            <p:cNvPr id="147" name="Google Shape;297;p32"/>
            <p:cNvCxnSpPr/>
            <p:nvPr/>
          </p:nvCxnSpPr>
          <p:spPr>
            <a:xfrm flipV="1">
              <a:off x="8790480" y="4437000"/>
              <a:ext cx="1080" cy="70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8" name="Google Shape;298;p32"/>
            <p:cNvCxnSpPr/>
            <p:nvPr/>
          </p:nvCxnSpPr>
          <p:spPr>
            <a:xfrm flipH="1" flipV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9" name="Google Shape;299;p32"/>
            <p:cNvCxnSpPr/>
            <p:nvPr/>
          </p:nvCxnSpPr>
          <p:spPr>
            <a:xfrm flipH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0" name="Google Shape;300;p32"/>
            <p:cNvCxnSpPr/>
            <p:nvPr/>
          </p:nvCxnSpPr>
          <p:spPr>
            <a:xfrm>
              <a:off x="8437320" y="4790160"/>
              <a:ext cx="70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51" name="Google Shape;301;p32"/>
          <p:cNvCxnSpPr/>
          <p:nvPr/>
        </p:nvCxnSpPr>
        <p:spPr>
          <a:xfrm>
            <a:off x="8437320" y="443700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2" name="Google Shape;302;p32"/>
          <p:cNvCxnSpPr/>
          <p:nvPr/>
        </p:nvCxnSpPr>
        <p:spPr>
          <a:xfrm>
            <a:off x="-90720" y="528480"/>
            <a:ext cx="9331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304;p33"/>
          <p:cNvCxnSpPr/>
          <p:nvPr/>
        </p:nvCxnSpPr>
        <p:spPr>
          <a:xfrm>
            <a:off x="-97920" y="5806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4" name="Google Shape;305;p33"/>
          <p:cNvCxnSpPr/>
          <p:nvPr/>
        </p:nvCxnSpPr>
        <p:spPr>
          <a:xfrm>
            <a:off x="681480" y="-1782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5" name="Google Shape;306;p33"/>
          <p:cNvCxnSpPr/>
          <p:nvPr/>
        </p:nvCxnSpPr>
        <p:spPr>
          <a:xfrm>
            <a:off x="-99000" y="4566240"/>
            <a:ext cx="93430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6" name="Google Shape;307;p33"/>
          <p:cNvCxnSpPr/>
          <p:nvPr/>
        </p:nvCxnSpPr>
        <p:spPr>
          <a:xfrm flipV="1">
            <a:off x="9144000" y="-2664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57" name="Google Shape;308;p33"/>
          <p:cNvGrpSpPr/>
          <p:nvPr/>
        </p:nvGrpSpPr>
        <p:grpSpPr>
          <a:xfrm>
            <a:off x="7658640" y="3789360"/>
            <a:ext cx="1554840" cy="1554480"/>
            <a:chOff x="7658640" y="3789360"/>
            <a:chExt cx="1554840" cy="1554480"/>
          </a:xfrm>
        </p:grpSpPr>
        <p:cxnSp>
          <p:nvCxnSpPr>
            <p:cNvPr id="158" name="Google Shape;309;p33"/>
            <p:cNvCxnSpPr/>
            <p:nvPr/>
          </p:nvCxnSpPr>
          <p:spPr>
            <a:xfrm flipV="1">
              <a:off x="8435880" y="3789360"/>
              <a:ext cx="1080" cy="1554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9" name="Google Shape;310;p33"/>
            <p:cNvCxnSpPr/>
            <p:nvPr/>
          </p:nvCxnSpPr>
          <p:spPr>
            <a:xfrm flipH="1" flipV="1">
              <a:off x="788652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0" name="Google Shape;311;p33"/>
            <p:cNvCxnSpPr/>
            <p:nvPr/>
          </p:nvCxnSpPr>
          <p:spPr>
            <a:xfrm flipH="1">
              <a:off x="788652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1" name="Google Shape;312;p33"/>
            <p:cNvCxnSpPr/>
            <p:nvPr/>
          </p:nvCxnSpPr>
          <p:spPr>
            <a:xfrm>
              <a:off x="7658640" y="4566240"/>
              <a:ext cx="1555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62" name="Google Shape;313;p33"/>
          <p:cNvCxnSpPr/>
          <p:nvPr/>
        </p:nvCxnSpPr>
        <p:spPr>
          <a:xfrm>
            <a:off x="8435880" y="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63" name="Google Shape;314;p33"/>
          <p:cNvCxnSpPr/>
          <p:nvPr/>
        </p:nvCxnSpPr>
        <p:spPr>
          <a:xfrm>
            <a:off x="-347760" y="1544760"/>
            <a:ext cx="1017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34;p6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71" name="Google Shape;35;p6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72" name="Google Shape;36;p6"/>
          <p:cNvGrpSpPr/>
          <p:nvPr/>
        </p:nvGrpSpPr>
        <p:grpSpPr>
          <a:xfrm>
            <a:off x="8511480" y="451440"/>
            <a:ext cx="1256400" cy="1256760"/>
            <a:chOff x="8511480" y="451440"/>
            <a:chExt cx="1256400" cy="1256760"/>
          </a:xfrm>
        </p:grpSpPr>
        <p:cxnSp>
          <p:nvCxnSpPr>
            <p:cNvPr id="173" name="Google Shape;37;p6"/>
            <p:cNvCxnSpPr/>
            <p:nvPr/>
          </p:nvCxnSpPr>
          <p:spPr>
            <a:xfrm>
              <a:off x="9139320" y="451440"/>
              <a:ext cx="1080" cy="1257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4" name="Google Shape;38;p6"/>
            <p:cNvCxnSpPr/>
            <p:nvPr/>
          </p:nvCxnSpPr>
          <p:spPr>
            <a:xfrm flipH="1">
              <a:off x="8695440" y="6354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5" name="Google Shape;39;p6"/>
            <p:cNvCxnSpPr/>
            <p:nvPr/>
          </p:nvCxnSpPr>
          <p:spPr>
            <a:xfrm flipH="1" flipV="1">
              <a:off x="8695440" y="6354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6" name="Google Shape;40;p6"/>
            <p:cNvCxnSpPr/>
            <p:nvPr/>
          </p:nvCxnSpPr>
          <p:spPr>
            <a:xfrm>
              <a:off x="8511480" y="1079280"/>
              <a:ext cx="12567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77" name="Google Shape;41;p6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46;p7"/>
          <p:cNvCxnSpPr/>
          <p:nvPr/>
        </p:nvCxnSpPr>
        <p:spPr>
          <a:xfrm flipH="1">
            <a:off x="-107640" y="539280"/>
            <a:ext cx="943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81" name="Google Shape;47;p7"/>
          <p:cNvGrpSpPr/>
          <p:nvPr/>
        </p:nvGrpSpPr>
        <p:grpSpPr>
          <a:xfrm>
            <a:off x="8604360" y="0"/>
            <a:ext cx="540000" cy="540000"/>
            <a:chOff x="8604360" y="0"/>
            <a:chExt cx="540000" cy="540000"/>
          </a:xfrm>
        </p:grpSpPr>
        <p:cxnSp>
          <p:nvCxnSpPr>
            <p:cNvPr id="182" name="Google Shape;48;p7"/>
            <p:cNvCxnSpPr/>
            <p:nvPr/>
          </p:nvCxnSpPr>
          <p:spPr>
            <a:xfrm>
              <a:off x="8874000" y="0"/>
              <a:ext cx="1080" cy="540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3" name="Google Shape;49;p7"/>
            <p:cNvCxnSpPr/>
            <p:nvPr/>
          </p:nvCxnSpPr>
          <p:spPr>
            <a:xfrm flipH="1">
              <a:off x="8683200" y="78840"/>
              <a:ext cx="382680" cy="382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4" name="Google Shape;50;p7"/>
            <p:cNvCxnSpPr/>
            <p:nvPr/>
          </p:nvCxnSpPr>
          <p:spPr>
            <a:xfrm flipH="1" flipV="1">
              <a:off x="8683200" y="78840"/>
              <a:ext cx="382680" cy="382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5" name="Google Shape;51;p7"/>
            <p:cNvCxnSpPr/>
            <p:nvPr/>
          </p:nvCxnSpPr>
          <p:spPr>
            <a:xfrm>
              <a:off x="8604360" y="269640"/>
              <a:ext cx="5403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86" name="Google Shape;52;p7"/>
          <p:cNvCxnSpPr/>
          <p:nvPr/>
        </p:nvCxnSpPr>
        <p:spPr>
          <a:xfrm flipV="1">
            <a:off x="8604360" y="0"/>
            <a:ext cx="1080" cy="5396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9;p13"/>
          <p:cNvGrpSpPr/>
          <p:nvPr/>
        </p:nvGrpSpPr>
        <p:grpSpPr>
          <a:xfrm>
            <a:off x="-685440" y="-685440"/>
            <a:ext cx="1386000" cy="1385640"/>
            <a:chOff x="-685440" y="-685440"/>
            <a:chExt cx="1386000" cy="1385640"/>
          </a:xfrm>
        </p:grpSpPr>
        <p:cxnSp>
          <p:nvCxnSpPr>
            <p:cNvPr id="5" name="Google Shape;80;p13"/>
            <p:cNvCxnSpPr/>
            <p:nvPr/>
          </p:nvCxnSpPr>
          <p:spPr>
            <a:xfrm>
              <a:off x="6840" y="-685440"/>
              <a:ext cx="1080" cy="13860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6" name="Google Shape;81;p13"/>
            <p:cNvCxnSpPr/>
            <p:nvPr/>
          </p:nvCxnSpPr>
          <p:spPr>
            <a:xfrm flipH="1">
              <a:off x="-482400" y="-482760"/>
              <a:ext cx="980280" cy="9806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" name="Google Shape;82;p13"/>
            <p:cNvCxnSpPr/>
            <p:nvPr/>
          </p:nvCxnSpPr>
          <p:spPr>
            <a:xfrm flipH="1" flipV="1">
              <a:off x="-482400" y="-482400"/>
              <a:ext cx="980280" cy="9802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" name="Google Shape;83;p13"/>
            <p:cNvCxnSpPr/>
            <p:nvPr/>
          </p:nvCxnSpPr>
          <p:spPr>
            <a:xfrm>
              <a:off x="-685440" y="6840"/>
              <a:ext cx="13863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6;p14"/>
          <p:cNvCxnSpPr/>
          <p:nvPr/>
        </p:nvCxnSpPr>
        <p:spPr>
          <a:xfrm flipH="1">
            <a:off x="-97200" y="4454640"/>
            <a:ext cx="9456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0" name="Google Shape;87;p14"/>
          <p:cNvGrpSpPr/>
          <p:nvPr/>
        </p:nvGrpSpPr>
        <p:grpSpPr>
          <a:xfrm>
            <a:off x="0" y="-58320"/>
            <a:ext cx="720360" cy="5209560"/>
            <a:chOff x="0" y="-58320"/>
            <a:chExt cx="720360" cy="5209560"/>
          </a:xfrm>
        </p:grpSpPr>
        <p:cxnSp>
          <p:nvCxnSpPr>
            <p:cNvPr id="11" name="Google Shape;88;p14"/>
            <p:cNvCxnSpPr/>
            <p:nvPr/>
          </p:nvCxnSpPr>
          <p:spPr>
            <a:xfrm>
              <a:off x="359640" y="-58320"/>
              <a:ext cx="1080" cy="52099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" name="Google Shape;89;p14"/>
            <p:cNvCxnSpPr/>
            <p:nvPr/>
          </p:nvCxnSpPr>
          <p:spPr>
            <a:xfrm flipH="1">
              <a:off x="105120" y="4535640"/>
              <a:ext cx="510480" cy="510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3" name="Google Shape;90;p14"/>
            <p:cNvCxnSpPr/>
            <p:nvPr/>
          </p:nvCxnSpPr>
          <p:spPr>
            <a:xfrm flipH="1" flipV="1">
              <a:off x="105120" y="4535640"/>
              <a:ext cx="510480" cy="510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" name="Google Shape;91;p14"/>
            <p:cNvCxnSpPr/>
            <p:nvPr/>
          </p:nvCxnSpPr>
          <p:spPr>
            <a:xfrm>
              <a:off x="0" y="4790160"/>
              <a:ext cx="72072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94;p15"/>
          <p:cNvGrpSpPr/>
          <p:nvPr/>
        </p:nvGrpSpPr>
        <p:grpSpPr>
          <a:xfrm>
            <a:off x="-95400" y="-93960"/>
            <a:ext cx="9420120" cy="5322240"/>
            <a:chOff x="-95400" y="-93960"/>
            <a:chExt cx="9420120" cy="5322240"/>
          </a:xfrm>
        </p:grpSpPr>
        <p:cxnSp>
          <p:nvCxnSpPr>
            <p:cNvPr id="16" name="Google Shape;95;p15"/>
            <p:cNvCxnSpPr/>
            <p:nvPr/>
          </p:nvCxnSpPr>
          <p:spPr>
            <a:xfrm>
              <a:off x="8520120" y="-93960"/>
              <a:ext cx="1080" cy="5322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17" name="Google Shape;96;p15"/>
            <p:cNvGrpSpPr/>
            <p:nvPr/>
          </p:nvGrpSpPr>
          <p:grpSpPr>
            <a:xfrm>
              <a:off x="8521920" y="-4680"/>
              <a:ext cx="707040" cy="354960"/>
              <a:chOff x="8521920" y="-4680"/>
              <a:chExt cx="707040" cy="354960"/>
            </a:xfrm>
          </p:grpSpPr>
          <p:cxnSp>
            <p:nvCxnSpPr>
              <p:cNvPr id="18" name="Google Shape;97;p15"/>
              <p:cNvCxnSpPr/>
              <p:nvPr/>
            </p:nvCxnSpPr>
            <p:spPr>
              <a:xfrm>
                <a:off x="8875080" y="-4680"/>
                <a:ext cx="1080" cy="352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9" name="Google Shape;98;p15"/>
              <p:cNvCxnSpPr/>
              <p:nvPr/>
            </p:nvCxnSpPr>
            <p:spPr>
              <a:xfrm flipH="1">
                <a:off x="8876160" y="98280"/>
                <a:ext cx="249840" cy="2498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20" name="Google Shape;99;p15"/>
              <p:cNvCxnSpPr/>
              <p:nvPr/>
            </p:nvCxnSpPr>
            <p:spPr>
              <a:xfrm flipH="1" flipV="1">
                <a:off x="8625240" y="98280"/>
                <a:ext cx="252720" cy="252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21" name="Google Shape;100;p15"/>
              <p:cNvCxnSpPr/>
              <p:nvPr/>
            </p:nvCxnSpPr>
            <p:spPr>
              <a:xfrm>
                <a:off x="8521920" y="348120"/>
                <a:ext cx="707400" cy="1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22" name="Google Shape;101;p15"/>
            <p:cNvCxnSpPr/>
            <p:nvPr/>
          </p:nvCxnSpPr>
          <p:spPr>
            <a:xfrm>
              <a:off x="-95400" y="347040"/>
              <a:ext cx="94204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" name="Google Shape;102;p15"/>
            <p:cNvCxnSpPr/>
            <p:nvPr/>
          </p:nvCxnSpPr>
          <p:spPr>
            <a:xfrm>
              <a:off x="8521920" y="4838400"/>
              <a:ext cx="8031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5;p16"/>
          <p:cNvSpPr/>
          <p:nvPr/>
        </p:nvSpPr>
        <p:spPr>
          <a:xfrm flipH="1" rot="10800000">
            <a:off x="3960" y="469728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25" name="Google Shape;106;p16"/>
          <p:cNvCxnSpPr/>
          <p:nvPr/>
        </p:nvCxnSpPr>
        <p:spPr>
          <a:xfrm>
            <a:off x="394920" y="469656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6" name="Google Shape;107;p16"/>
          <p:cNvGrpSpPr/>
          <p:nvPr/>
        </p:nvGrpSpPr>
        <p:grpSpPr>
          <a:xfrm>
            <a:off x="8511480" y="-5400"/>
            <a:ext cx="1256400" cy="1256400"/>
            <a:chOff x="8511480" y="-5400"/>
            <a:chExt cx="1256400" cy="1256400"/>
          </a:xfrm>
        </p:grpSpPr>
        <p:cxnSp>
          <p:nvCxnSpPr>
            <p:cNvPr id="27" name="Google Shape;108;p16"/>
            <p:cNvCxnSpPr/>
            <p:nvPr/>
          </p:nvCxnSpPr>
          <p:spPr>
            <a:xfrm>
              <a:off x="9139320" y="-5400"/>
              <a:ext cx="1080" cy="1256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" name="Google Shape;109;p16"/>
            <p:cNvCxnSpPr/>
            <p:nvPr/>
          </p:nvCxnSpPr>
          <p:spPr>
            <a:xfrm flipH="1">
              <a:off x="8695440" y="1782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" name="Google Shape;110;p16"/>
            <p:cNvCxnSpPr/>
            <p:nvPr/>
          </p:nvCxnSpPr>
          <p:spPr>
            <a:xfrm flipH="1" flipV="1">
              <a:off x="8695440" y="1782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0" name="Google Shape;111;p16"/>
            <p:cNvCxnSpPr/>
            <p:nvPr/>
          </p:nvCxnSpPr>
          <p:spPr>
            <a:xfrm>
              <a:off x="8511480" y="622080"/>
              <a:ext cx="12567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31" name="Google Shape;112;p16"/>
          <p:cNvCxnSpPr/>
          <p:nvPr/>
        </p:nvCxnSpPr>
        <p:spPr>
          <a:xfrm flipV="1">
            <a:off x="450720" y="-3600"/>
            <a:ext cx="1080" cy="4708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116;p17"/>
          <p:cNvCxnSpPr/>
          <p:nvPr/>
        </p:nvCxnSpPr>
        <p:spPr>
          <a:xfrm>
            <a:off x="986400" y="-1782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33" name="Google Shape;117;p17"/>
          <p:cNvGrpSpPr/>
          <p:nvPr/>
        </p:nvGrpSpPr>
        <p:grpSpPr>
          <a:xfrm>
            <a:off x="-16920" y="581040"/>
            <a:ext cx="964440" cy="964440"/>
            <a:chOff x="-16920" y="581040"/>
            <a:chExt cx="964440" cy="964440"/>
          </a:xfrm>
        </p:grpSpPr>
        <p:cxnSp>
          <p:nvCxnSpPr>
            <p:cNvPr id="34" name="Google Shape;118;p17"/>
            <p:cNvCxnSpPr/>
            <p:nvPr/>
          </p:nvCxnSpPr>
          <p:spPr>
            <a:xfrm>
              <a:off x="464760" y="581040"/>
              <a:ext cx="1080" cy="964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5" name="Google Shape;119;p17"/>
            <p:cNvCxnSpPr/>
            <p:nvPr/>
          </p:nvCxnSpPr>
          <p:spPr>
            <a:xfrm flipH="1">
              <a:off x="123840" y="722160"/>
              <a:ext cx="682920" cy="6825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6" name="Google Shape;120;p17"/>
            <p:cNvCxnSpPr/>
            <p:nvPr/>
          </p:nvCxnSpPr>
          <p:spPr>
            <a:xfrm flipH="1" flipV="1">
              <a:off x="123840" y="722160"/>
              <a:ext cx="682920" cy="6825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7" name="Google Shape;121;p17"/>
            <p:cNvCxnSpPr/>
            <p:nvPr/>
          </p:nvCxnSpPr>
          <p:spPr>
            <a:xfrm>
              <a:off x="-16920" y="1062720"/>
              <a:ext cx="9648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38" name="Google Shape;122;p17"/>
          <p:cNvCxnSpPr/>
          <p:nvPr/>
        </p:nvCxnSpPr>
        <p:spPr>
          <a:xfrm flipV="1">
            <a:off x="9144000" y="-2664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39" name="Google Shape;123;p17"/>
          <p:cNvGrpSpPr/>
          <p:nvPr/>
        </p:nvGrpSpPr>
        <p:grpSpPr>
          <a:xfrm>
            <a:off x="7363080" y="3789360"/>
            <a:ext cx="1554480" cy="1554480"/>
            <a:chOff x="7363080" y="3789360"/>
            <a:chExt cx="1554480" cy="1554480"/>
          </a:xfrm>
        </p:grpSpPr>
        <p:cxnSp>
          <p:nvCxnSpPr>
            <p:cNvPr id="40" name="Google Shape;124;p17"/>
            <p:cNvCxnSpPr/>
            <p:nvPr/>
          </p:nvCxnSpPr>
          <p:spPr>
            <a:xfrm flipV="1">
              <a:off x="8139960" y="3789360"/>
              <a:ext cx="1080" cy="1554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1" name="Google Shape;125;p17"/>
            <p:cNvCxnSpPr/>
            <p:nvPr/>
          </p:nvCxnSpPr>
          <p:spPr>
            <a:xfrm flipH="1" flipV="1">
              <a:off x="759060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2" name="Google Shape;126;p17"/>
            <p:cNvCxnSpPr/>
            <p:nvPr/>
          </p:nvCxnSpPr>
          <p:spPr>
            <a:xfrm flipH="1">
              <a:off x="759060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3" name="Google Shape;127;p17"/>
            <p:cNvCxnSpPr/>
            <p:nvPr/>
          </p:nvCxnSpPr>
          <p:spPr>
            <a:xfrm>
              <a:off x="7363080" y="4566240"/>
              <a:ext cx="155484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44" name="Google Shape;128;p17"/>
          <p:cNvCxnSpPr/>
          <p:nvPr/>
        </p:nvCxnSpPr>
        <p:spPr>
          <a:xfrm>
            <a:off x="8140320" y="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5" name="Google Shape;129;p17"/>
          <p:cNvCxnSpPr/>
          <p:nvPr/>
        </p:nvCxnSpPr>
        <p:spPr>
          <a:xfrm>
            <a:off x="-43200" y="1544760"/>
            <a:ext cx="10173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6" name="Google Shape;130;p17"/>
          <p:cNvCxnSpPr/>
          <p:nvPr/>
        </p:nvCxnSpPr>
        <p:spPr>
          <a:xfrm>
            <a:off x="-97920" y="5806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7" name="Google Shape;131;p17"/>
          <p:cNvCxnSpPr/>
          <p:nvPr/>
        </p:nvCxnSpPr>
        <p:spPr>
          <a:xfrm>
            <a:off x="-99000" y="4566240"/>
            <a:ext cx="93430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543480" y="1533600"/>
            <a:ext cx="4827960" cy="18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Советский кроссворд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3543480" y="3486240"/>
            <a:ext cx="5199480" cy="60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Mini App для Telegram в стиле СССР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91" name="Google Shape;327;p37"/>
          <p:cNvGrpSpPr/>
          <p:nvPr/>
        </p:nvGrpSpPr>
        <p:grpSpPr>
          <a:xfrm>
            <a:off x="0" y="1827720"/>
            <a:ext cx="3316680" cy="3317040"/>
            <a:chOff x="0" y="1827720"/>
            <a:chExt cx="3316680" cy="3317040"/>
          </a:xfrm>
        </p:grpSpPr>
        <p:cxnSp>
          <p:nvCxnSpPr>
            <p:cNvPr id="192" name="Google Shape;328;p37"/>
            <p:cNvCxnSpPr/>
            <p:nvPr/>
          </p:nvCxnSpPr>
          <p:spPr>
            <a:xfrm>
              <a:off x="1657800" y="1827720"/>
              <a:ext cx="1080" cy="331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93" name="Google Shape;329;p37"/>
            <p:cNvCxnSpPr/>
            <p:nvPr/>
          </p:nvCxnSpPr>
          <p:spPr>
            <a:xfrm flipH="1">
              <a:off x="485640" y="2313360"/>
              <a:ext cx="2345760" cy="2346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94" name="Google Shape;330;p37"/>
            <p:cNvCxnSpPr/>
            <p:nvPr/>
          </p:nvCxnSpPr>
          <p:spPr>
            <a:xfrm flipH="1" flipV="1">
              <a:off x="485640" y="2313720"/>
              <a:ext cx="234576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95" name="Google Shape;331;p37"/>
            <p:cNvCxnSpPr/>
            <p:nvPr/>
          </p:nvCxnSpPr>
          <p:spPr>
            <a:xfrm>
              <a:off x="0" y="3485880"/>
              <a:ext cx="331704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96" name="Google Shape;332;p37"/>
          <p:cNvCxnSpPr/>
          <p:nvPr/>
        </p:nvCxnSpPr>
        <p:spPr>
          <a:xfrm>
            <a:off x="3324960" y="-4680"/>
            <a:ext cx="1080" cy="51976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7" name="Google Shape;333;p37"/>
          <p:cNvCxnSpPr/>
          <p:nvPr/>
        </p:nvCxnSpPr>
        <p:spPr>
          <a:xfrm>
            <a:off x="3324960" y="3485880"/>
            <a:ext cx="5866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8" name="Google Shape;334;p37"/>
          <p:cNvCxnSpPr/>
          <p:nvPr/>
        </p:nvCxnSpPr>
        <p:spPr>
          <a:xfrm>
            <a:off x="3324960" y="1276200"/>
            <a:ext cx="5866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9" name="Google Shape;335;p37"/>
          <p:cNvCxnSpPr/>
          <p:nvPr/>
        </p:nvCxnSpPr>
        <p:spPr>
          <a:xfrm>
            <a:off x="3324960" y="4095720"/>
            <a:ext cx="5866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05120" y="1037880"/>
            <a:ext cx="723888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Использованные технологии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64" name="Google Shape;369;p 1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65" name="Google Shape;370;p 1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66" name="Google Shape;371;p 1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67" name="Google Shape;372;p 1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68" name="Google Shape;373;p 1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9" name="Google Shape;374;p 1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0" name="Google Shape;375;p 1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1" name="Google Shape;376;p 1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2057400" y="3286080"/>
            <a:ext cx="3999240" cy="1514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6172200" y="3657600"/>
            <a:ext cx="914400" cy="91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4" name="" descr=""/>
          <p:cNvPicPr/>
          <p:nvPr/>
        </p:nvPicPr>
        <p:blipFill>
          <a:blip r:embed="rId3"/>
          <a:stretch/>
        </p:blipFill>
        <p:spPr>
          <a:xfrm>
            <a:off x="7495200" y="3609000"/>
            <a:ext cx="963000" cy="963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4"/>
          <a:stretch/>
        </p:blipFill>
        <p:spPr>
          <a:xfrm>
            <a:off x="457200" y="44640"/>
            <a:ext cx="993240" cy="993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133720" y="1600200"/>
            <a:ext cx="723888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Целевая</a:t>
            </a:r>
            <a:br>
              <a:rPr sz="5400"/>
            </a:b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аудитория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77" name="Google Shape;369;p 2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78" name="Google Shape;370;p 2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79" name="Google Shape;371;p 2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80" name="Google Shape;372;p 2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81" name="Google Shape;373;p 2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2" name="Google Shape;374;p 2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3" name="Google Shape;375;p 2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4" name="Google Shape;376;p 2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133720" y="1600200"/>
            <a:ext cx="723888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Планы на</a:t>
            </a:r>
            <a:br>
              <a:rPr sz="5400"/>
            </a:b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будущее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86" name="Google Shape;369;p 3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87" name="Google Shape;370;p 3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88" name="Google Shape;371;p 3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89" name="Google Shape;372;p 3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90" name="Google Shape;373;p 3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1" name="Google Shape;374;p 3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2" name="Google Shape;375;p 3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3" name="Google Shape;376;p 3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838760" y="1324080"/>
            <a:ext cx="3523320" cy="165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Заключение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914400" y="685800"/>
            <a:ext cx="3098880" cy="3771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2647800"/>
            <a:ext cx="5237640" cy="156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Проблема</a:t>
            </a:r>
            <a:endParaRPr b="0" lang="en-US" sz="4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838080" y="838080"/>
            <a:ext cx="1846800" cy="14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trike="noStrike" u="none">
                <a:solidFill>
                  <a:schemeClr val="accent1"/>
                </a:solidFill>
                <a:effectLst/>
                <a:uFillTx/>
                <a:latin typeface="Poppins Light"/>
                <a:ea typeface="Poppins Light"/>
              </a:rPr>
              <a:t>01</a:t>
            </a:r>
            <a:endParaRPr b="0" lang="en-US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02" name="Google Shape;383;p41"/>
          <p:cNvCxnSpPr/>
          <p:nvPr/>
        </p:nvCxnSpPr>
        <p:spPr>
          <a:xfrm>
            <a:off x="8445600" y="-75960"/>
            <a:ext cx="1080" cy="53186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03" name="Google Shape;384;p41"/>
          <p:cNvCxnSpPr/>
          <p:nvPr/>
        </p:nvCxnSpPr>
        <p:spPr>
          <a:xfrm>
            <a:off x="-53280" y="70020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04" name="Google Shape;385;p41"/>
          <p:cNvCxnSpPr/>
          <p:nvPr/>
        </p:nvCxnSpPr>
        <p:spPr>
          <a:xfrm>
            <a:off x="-53280" y="235908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05" name="Google Shape;386;p41"/>
          <p:cNvGrpSpPr/>
          <p:nvPr/>
        </p:nvGrpSpPr>
        <p:grpSpPr>
          <a:xfrm>
            <a:off x="5129280" y="700200"/>
            <a:ext cx="3317040" cy="3317040"/>
            <a:chOff x="5129280" y="700200"/>
            <a:chExt cx="3317040" cy="3317040"/>
          </a:xfrm>
        </p:grpSpPr>
        <p:cxnSp>
          <p:nvCxnSpPr>
            <p:cNvPr id="206" name="Google Shape;387;p41"/>
            <p:cNvCxnSpPr/>
            <p:nvPr/>
          </p:nvCxnSpPr>
          <p:spPr>
            <a:xfrm>
              <a:off x="7268040" y="700200"/>
              <a:ext cx="1080" cy="331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7" name="Google Shape;388;p41"/>
            <p:cNvCxnSpPr/>
            <p:nvPr/>
          </p:nvCxnSpPr>
          <p:spPr>
            <a:xfrm flipH="1">
              <a:off x="6095520" y="1185840"/>
              <a:ext cx="2346120" cy="2346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8" name="Google Shape;389;p41"/>
            <p:cNvCxnSpPr/>
            <p:nvPr/>
          </p:nvCxnSpPr>
          <p:spPr>
            <a:xfrm flipH="1" flipV="1">
              <a:off x="6095520" y="1186200"/>
              <a:ext cx="234612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9" name="Google Shape;390;p41"/>
            <p:cNvCxnSpPr/>
            <p:nvPr/>
          </p:nvCxnSpPr>
          <p:spPr>
            <a:xfrm>
              <a:off x="5129280" y="2358360"/>
              <a:ext cx="331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Реклама на сайтах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11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12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13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14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15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6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7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8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Устаревший дизайн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20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21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22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23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24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5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6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7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838760" y="1324080"/>
            <a:ext cx="3523320" cy="165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Отсутствие сохранения прогресса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9" name="Google Shape;524;p53" descr=""/>
          <p:cNvPicPr/>
          <p:nvPr/>
        </p:nvPicPr>
        <p:blipFill>
          <a:blip r:embed="rId1"/>
          <a:srcRect l="18588" t="0" r="18588" b="0"/>
          <a:stretch/>
        </p:blipFill>
        <p:spPr>
          <a:xfrm>
            <a:off x="713160" y="558720"/>
            <a:ext cx="3815640" cy="40482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2647800"/>
            <a:ext cx="5237640" cy="156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Решение</a:t>
            </a:r>
            <a:endParaRPr b="0" lang="en-US" sz="4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838080" y="838080"/>
            <a:ext cx="1846800" cy="14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trike="noStrike" u="none">
                <a:solidFill>
                  <a:schemeClr val="accent1"/>
                </a:solidFill>
                <a:effectLst/>
                <a:uFillTx/>
                <a:latin typeface="Poppins Light"/>
                <a:ea typeface="Poppins Light"/>
              </a:rPr>
              <a:t>02</a:t>
            </a:r>
            <a:endParaRPr b="0" lang="en-US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32" name="Google Shape;383;p41"/>
          <p:cNvCxnSpPr/>
          <p:nvPr/>
        </p:nvCxnSpPr>
        <p:spPr>
          <a:xfrm>
            <a:off x="8445600" y="-75960"/>
            <a:ext cx="1080" cy="53186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3" name="Google Shape;384;p41"/>
          <p:cNvCxnSpPr/>
          <p:nvPr/>
        </p:nvCxnSpPr>
        <p:spPr>
          <a:xfrm>
            <a:off x="-53280" y="70020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4" name="Google Shape;385;p41"/>
          <p:cNvCxnSpPr/>
          <p:nvPr/>
        </p:nvCxnSpPr>
        <p:spPr>
          <a:xfrm>
            <a:off x="-53280" y="235908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35" name="Google Shape;386;p41"/>
          <p:cNvGrpSpPr/>
          <p:nvPr/>
        </p:nvGrpSpPr>
        <p:grpSpPr>
          <a:xfrm>
            <a:off x="5129280" y="700200"/>
            <a:ext cx="3317040" cy="3317040"/>
            <a:chOff x="5129280" y="700200"/>
            <a:chExt cx="3317040" cy="3317040"/>
          </a:xfrm>
        </p:grpSpPr>
        <p:cxnSp>
          <p:nvCxnSpPr>
            <p:cNvPr id="236" name="Google Shape;387;p41"/>
            <p:cNvCxnSpPr/>
            <p:nvPr/>
          </p:nvCxnSpPr>
          <p:spPr>
            <a:xfrm>
              <a:off x="7268040" y="700200"/>
              <a:ext cx="1080" cy="331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7" name="Google Shape;388;p41"/>
            <p:cNvCxnSpPr/>
            <p:nvPr/>
          </p:nvCxnSpPr>
          <p:spPr>
            <a:xfrm flipH="1">
              <a:off x="6095520" y="1185840"/>
              <a:ext cx="2346120" cy="2346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8" name="Google Shape;389;p41"/>
            <p:cNvCxnSpPr/>
            <p:nvPr/>
          </p:nvCxnSpPr>
          <p:spPr>
            <a:xfrm flipH="1" flipV="1">
              <a:off x="6095520" y="1186200"/>
              <a:ext cx="234612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9" name="Google Shape;390;p41"/>
            <p:cNvCxnSpPr/>
            <p:nvPr/>
          </p:nvCxnSpPr>
          <p:spPr>
            <a:xfrm>
              <a:off x="5129280" y="2358360"/>
              <a:ext cx="331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23960" y="1476360"/>
            <a:ext cx="3523320" cy="165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Одно нажатие в Telegram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723960" y="3124080"/>
            <a:ext cx="3523320" cy="111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 Black"/>
              </a:rPr>
              <a:t>Запуск игры — за 1 секунду 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 Black"/>
              <a:ea typeface="Liberation Mono;Courier New;DejaVu Sans Mono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257800" y="685800"/>
            <a:ext cx="3294360" cy="445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3657600" y="3429000"/>
            <a:ext cx="1560960" cy="1492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Стильный интерфейс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45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46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47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48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49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0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1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2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Функция сохранения прогресса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54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55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56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57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58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9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0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1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pic>
        <p:nvPicPr>
          <p:cNvPr id="262" name="Google Shape;524;p 1" descr=""/>
          <p:cNvPicPr/>
          <p:nvPr/>
        </p:nvPicPr>
        <p:blipFill>
          <a:blip r:embed="rId1"/>
          <a:srcRect l="18588" t="0" r="18588" b="0"/>
          <a:stretch/>
        </p:blipFill>
        <p:spPr>
          <a:xfrm>
            <a:off x="5486400" y="1038600"/>
            <a:ext cx="3815640" cy="410508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LibreOffice/25.2.1.2$Windows_X86_64 LibreOffice_project/d3abf4aee5fd705e4a92bba33a32f40bc4e56f49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2025-04-03T01:50:01Z</dcterms:created>
  <dc:creator>Unknown Creator</dc:creator>
  <dc:description/>
  <dc:language>en-US</dc:language>
  <cp:lastModifiedBy/>
  <cp:lastPrinted>2025-04-03T15:08:49Z</cp:lastPrinted>
  <dcterms:modified xsi:type="dcterms:W3CDTF">2025-04-03T16:51:16Z</dcterms:modified>
  <cp:revision>4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