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3.png" ContentType="image/png"/>
  <Override PartName="/ppt/media/image2.jpeg" ContentType="image/jpeg"/>
  <Override PartName="/ppt/media/image8.png" ContentType="image/png"/>
  <Override PartName="/ppt/media/image4.jpeg" ContentType="image/jpe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4" r:id="rId13"/>
    <p:sldMasterId id="2147483676" r:id="rId14"/>
    <p:sldMasterId id="2147483678" r:id="rId15"/>
    <p:sldMasterId id="2147483680" r:id="rId16"/>
    <p:sldMasterId id="2147483682" r:id="rId17"/>
    <p:sldMasterId id="2147483684" r:id="rId18"/>
    <p:sldMasterId id="2147483686" r:id="rId19"/>
    <p:sldMasterId id="2147483688" r:id="rId20"/>
    <p:sldMasterId id="2147483690" r:id="rId21"/>
    <p:sldMasterId id="2147483692" r:id="rId22"/>
    <p:sldMasterId id="2147483694" r:id="rId23"/>
    <p:sldMasterId id="2147483696" r:id="rId24"/>
    <p:sldMasterId id="2147483698" r:id="rId25"/>
    <p:sldMasterId id="2147483702" r:id="rId26"/>
    <p:sldMasterId id="2147483704" r:id="rId27"/>
    <p:sldMasterId id="2147483706" r:id="rId28"/>
    <p:sldMasterId id="2147483708" r:id="rId29"/>
    <p:sldMasterId id="2147483710" r:id="rId30"/>
    <p:sldMasterId id="2147483712" r:id="rId31"/>
    <p:sldMasterId id="2147483714" r:id="rId32"/>
    <p:sldMasterId id="2147483716" r:id="rId33"/>
    <p:sldMasterId id="2147483718" r:id="rId34"/>
    <p:sldMasterId id="2147483720" r:id="rId35"/>
  </p:sldMasterIdLst>
  <p:sldIdLst>
    <p:sldId id="256" r:id="rId36"/>
    <p:sldId id="257" r:id="rId37"/>
    <p:sldId id="258" r:id="rId38"/>
    <p:sldId id="259" r:id="rId39"/>
    <p:sldId id="260" r:id="rId40"/>
    <p:sldId id="261" r:id="rId41"/>
    <p:sldId id="262" r:id="rId42"/>
    <p:sldId id="263" r:id="rId43"/>
    <p:sldId id="264" r:id="rId44"/>
    <p:sldId id="265" r:id="rId45"/>
    <p:sldId id="266" r:id="rId46"/>
    <p:sldId id="267" r:id="rId47"/>
    <p:sldId id="268" r:id="rId48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7.xml"/><Relationship Id="rId27" Type="http://schemas.openxmlformats.org/officeDocument/2006/relationships/slideMaster" Target="slideMasters/slideMaster28.xml"/><Relationship Id="rId28" Type="http://schemas.openxmlformats.org/officeDocument/2006/relationships/slideMaster" Target="slideMasters/slideMaster29.xml"/><Relationship Id="rId29" Type="http://schemas.openxmlformats.org/officeDocument/2006/relationships/slideMaster" Target="slideMasters/slideMaster30.xml"/><Relationship Id="rId30" Type="http://schemas.openxmlformats.org/officeDocument/2006/relationships/slideMaster" Target="slideMasters/slideMaster31.xml"/><Relationship Id="rId31" Type="http://schemas.openxmlformats.org/officeDocument/2006/relationships/slideMaster" Target="slideMasters/slideMaster32.xml"/><Relationship Id="rId32" Type="http://schemas.openxmlformats.org/officeDocument/2006/relationships/slideMaster" Target="slideMasters/slideMaster33.xml"/><Relationship Id="rId33" Type="http://schemas.openxmlformats.org/officeDocument/2006/relationships/slideMaster" Target="slideMasters/slideMaster34.xml"/><Relationship Id="rId34" Type="http://schemas.openxmlformats.org/officeDocument/2006/relationships/slideMaster" Target="slideMasters/slideMaster35.xml"/><Relationship Id="rId35" Type="http://schemas.openxmlformats.org/officeDocument/2006/relationships/slideMaster" Target="slideMasters/slideMaster36.xml"/><Relationship Id="rId36" Type="http://schemas.openxmlformats.org/officeDocument/2006/relationships/slide" Target="slides/slide1.xml"/><Relationship Id="rId37" Type="http://schemas.openxmlformats.org/officeDocument/2006/relationships/slide" Target="slides/slide2.xml"/><Relationship Id="rId38" Type="http://schemas.openxmlformats.org/officeDocument/2006/relationships/slide" Target="slides/slide3.xml"/><Relationship Id="rId39" Type="http://schemas.openxmlformats.org/officeDocument/2006/relationships/slide" Target="slides/slide4.xml"/><Relationship Id="rId40" Type="http://schemas.openxmlformats.org/officeDocument/2006/relationships/slide" Target="slides/slide5.xml"/><Relationship Id="rId41" Type="http://schemas.openxmlformats.org/officeDocument/2006/relationships/slide" Target="slides/slide6.xml"/><Relationship Id="rId42" Type="http://schemas.openxmlformats.org/officeDocument/2006/relationships/slide" Target="slides/slide7.xml"/><Relationship Id="rId43" Type="http://schemas.openxmlformats.org/officeDocument/2006/relationships/slide" Target="slides/slide8.xml"/><Relationship Id="rId44" Type="http://schemas.openxmlformats.org/officeDocument/2006/relationships/slide" Target="slides/slide9.xml"/><Relationship Id="rId45" Type="http://schemas.openxmlformats.org/officeDocument/2006/relationships/slide" Target="slides/slide10.xml"/><Relationship Id="rId46" Type="http://schemas.openxmlformats.org/officeDocument/2006/relationships/slide" Target="slides/slide11.xml"/><Relationship Id="rId47" Type="http://schemas.openxmlformats.org/officeDocument/2006/relationships/slide" Target="slides/slide12.xml"/><Relationship Id="rId48" Type="http://schemas.openxmlformats.org/officeDocument/2006/relationships/slide" Target="slides/slide13.xml"/><Relationship Id="rId4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_1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293;p31"/>
          <p:cNvSpPr/>
          <p:nvPr/>
        </p:nvSpPr>
        <p:spPr>
          <a:xfrm>
            <a:off x="898560" y="3611880"/>
            <a:ext cx="4716360" cy="5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CREDITS: This presentation template was created by </a:t>
            </a:r>
            <a:r>
              <a:rPr b="0" lang="en" sz="1000" strike="noStrike" u="sng">
                <a:solidFill>
                  <a:schemeClr val="dk1"/>
                </a:solidFill>
                <a:effectLst/>
                <a:uFillTx/>
                <a:latin typeface="Poppins"/>
                <a:ea typeface="Poppins"/>
                <a:hlinkClick r:id="rId2"/>
              </a:rPr>
              <a:t>Slidesgo</a:t>
            </a: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, and includes icons by </a:t>
            </a:r>
            <a:r>
              <a:rPr b="0" lang="en" sz="1000" strike="noStrike" u="sng">
                <a:solidFill>
                  <a:schemeClr val="dk1"/>
                </a:solidFill>
                <a:effectLst/>
                <a:uFillTx/>
                <a:latin typeface="Poppins"/>
                <a:ea typeface="Poppins"/>
                <a:hlinkClick r:id="rId3"/>
              </a:rPr>
              <a:t>Flaticon</a:t>
            </a: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, and infographics &amp; images by </a:t>
            </a:r>
            <a:r>
              <a:rPr b="0" lang="en" sz="1000" strike="noStrike" u="sng">
                <a:solidFill>
                  <a:schemeClr val="dk1"/>
                </a:solidFill>
                <a:effectLst/>
                <a:uFillTx/>
                <a:latin typeface="Poppins"/>
                <a:ea typeface="Poppins"/>
                <a:hlinkClick r:id="rId4"/>
              </a:rPr>
              <a:t>Freepik</a:t>
            </a: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 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293;p31"/>
          <p:cNvSpPr/>
          <p:nvPr/>
        </p:nvSpPr>
        <p:spPr>
          <a:xfrm>
            <a:off x="898560" y="3611880"/>
            <a:ext cx="4716360" cy="5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CREDITS: This presentation template was created by </a:t>
            </a:r>
            <a:r>
              <a:rPr b="0" lang="en" sz="1000" strike="noStrike" u="sng">
                <a:solidFill>
                  <a:schemeClr val="dk1"/>
                </a:solidFill>
                <a:effectLst/>
                <a:uFillTx/>
                <a:latin typeface="Poppins"/>
                <a:ea typeface="Poppins"/>
                <a:hlinkClick r:id="rId2"/>
              </a:rPr>
              <a:t>Slidesgo</a:t>
            </a: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, and includes icons by </a:t>
            </a:r>
            <a:r>
              <a:rPr b="0" lang="en" sz="1000" strike="noStrike" u="sng">
                <a:solidFill>
                  <a:schemeClr val="dk1"/>
                </a:solidFill>
                <a:effectLst/>
                <a:uFillTx/>
                <a:latin typeface="Poppins"/>
                <a:ea typeface="Poppins"/>
                <a:hlinkClick r:id="rId3"/>
              </a:rPr>
              <a:t>Flaticon</a:t>
            </a: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, and infographics &amp; images by </a:t>
            </a:r>
            <a:r>
              <a:rPr b="0" lang="en" sz="1000" strike="noStrike" u="sng">
                <a:solidFill>
                  <a:schemeClr val="dk1"/>
                </a:solidFill>
                <a:effectLst/>
                <a:uFillTx/>
                <a:latin typeface="Poppins"/>
                <a:ea typeface="Poppins"/>
                <a:hlinkClick r:id="rId4"/>
              </a:rPr>
              <a:t>Freepik</a:t>
            </a: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 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293;p31"/>
          <p:cNvSpPr/>
          <p:nvPr/>
        </p:nvSpPr>
        <p:spPr>
          <a:xfrm>
            <a:off x="898560" y="3611880"/>
            <a:ext cx="4716360" cy="5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CREDITS: This presentation template was created by </a:t>
            </a:r>
            <a:r>
              <a:rPr b="0" lang="en" sz="1000" strike="noStrike" u="sng">
                <a:solidFill>
                  <a:schemeClr val="dk1"/>
                </a:solidFill>
                <a:effectLst/>
                <a:uFillTx/>
                <a:latin typeface="Poppins"/>
                <a:ea typeface="Poppins"/>
                <a:hlinkClick r:id="rId2"/>
              </a:rPr>
              <a:t>Slidesgo</a:t>
            </a: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, and includes icons by </a:t>
            </a:r>
            <a:r>
              <a:rPr b="0" lang="en" sz="1000" strike="noStrike" u="sng">
                <a:solidFill>
                  <a:schemeClr val="dk1"/>
                </a:solidFill>
                <a:effectLst/>
                <a:uFillTx/>
                <a:latin typeface="Poppins"/>
                <a:ea typeface="Poppins"/>
                <a:hlinkClick r:id="rId3"/>
              </a:rPr>
              <a:t>Flaticon</a:t>
            </a: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, and infographics &amp; images by </a:t>
            </a:r>
            <a:r>
              <a:rPr b="0" lang="en" sz="1000" strike="noStrike" u="sng">
                <a:solidFill>
                  <a:schemeClr val="dk1"/>
                </a:solidFill>
                <a:effectLst/>
                <a:uFillTx/>
                <a:latin typeface="Poppins"/>
                <a:ea typeface="Poppins"/>
                <a:hlinkClick r:id="rId4"/>
              </a:rPr>
              <a:t>Freepik</a:t>
            </a: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 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6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7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9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20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21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2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4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5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6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7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31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32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3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34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35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6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7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8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9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40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139;p19"/>
          <p:cNvGrpSpPr/>
          <p:nvPr/>
        </p:nvGrpSpPr>
        <p:grpSpPr>
          <a:xfrm>
            <a:off x="-79920" y="2880"/>
            <a:ext cx="9231840" cy="5180760"/>
            <a:chOff x="-79920" y="2880"/>
            <a:chExt cx="9231840" cy="5180760"/>
          </a:xfrm>
        </p:grpSpPr>
        <p:cxnSp>
          <p:nvCxnSpPr>
            <p:cNvPr id="49" name="Google Shape;140;p19"/>
            <p:cNvCxnSpPr/>
            <p:nvPr/>
          </p:nvCxnSpPr>
          <p:spPr>
            <a:xfrm>
              <a:off x="8589240" y="2880"/>
              <a:ext cx="1080" cy="51811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50" name="Google Shape;141;p19"/>
            <p:cNvCxnSpPr/>
            <p:nvPr/>
          </p:nvCxnSpPr>
          <p:spPr>
            <a:xfrm flipH="1">
              <a:off x="8590680" y="167760"/>
              <a:ext cx="397080" cy="3974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51" name="Google Shape;142;p19"/>
            <p:cNvCxnSpPr/>
            <p:nvPr/>
          </p:nvCxnSpPr>
          <p:spPr>
            <a:xfrm flipH="1" flipV="1">
              <a:off x="8192160" y="167760"/>
              <a:ext cx="795600" cy="7956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52" name="Google Shape;143;p19"/>
            <p:cNvCxnSpPr/>
            <p:nvPr/>
          </p:nvCxnSpPr>
          <p:spPr>
            <a:xfrm>
              <a:off x="-79920" y="564840"/>
              <a:ext cx="92322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145;p20"/>
          <p:cNvGrpSpPr/>
          <p:nvPr/>
        </p:nvGrpSpPr>
        <p:grpSpPr>
          <a:xfrm>
            <a:off x="2160" y="-720"/>
            <a:ext cx="9295920" cy="4437000"/>
            <a:chOff x="2160" y="-720"/>
            <a:chExt cx="9295920" cy="4437000"/>
          </a:xfrm>
        </p:grpSpPr>
        <p:cxnSp>
          <p:nvCxnSpPr>
            <p:cNvPr id="56" name="Google Shape;146;p20"/>
            <p:cNvCxnSpPr/>
            <p:nvPr/>
          </p:nvCxnSpPr>
          <p:spPr>
            <a:xfrm>
              <a:off x="711360" y="-720"/>
              <a:ext cx="1080" cy="4437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57" name="Google Shape;147;p20"/>
            <p:cNvCxnSpPr/>
            <p:nvPr/>
          </p:nvCxnSpPr>
          <p:spPr>
            <a:xfrm>
              <a:off x="317520" y="162000"/>
              <a:ext cx="393480" cy="394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58" name="Google Shape;148;p20"/>
            <p:cNvCxnSpPr/>
            <p:nvPr/>
          </p:nvCxnSpPr>
          <p:spPr>
            <a:xfrm flipV="1">
              <a:off x="317520" y="162000"/>
              <a:ext cx="788760" cy="7887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59" name="Google Shape;149;p20"/>
            <p:cNvCxnSpPr/>
            <p:nvPr/>
          </p:nvCxnSpPr>
          <p:spPr>
            <a:xfrm flipH="1">
              <a:off x="2160" y="555840"/>
              <a:ext cx="929628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60" name="Google Shape;150;p20"/>
          <p:cNvCxnSpPr/>
          <p:nvPr/>
        </p:nvCxnSpPr>
        <p:spPr>
          <a:xfrm flipH="1">
            <a:off x="0" y="4605840"/>
            <a:ext cx="954900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  <p:sldLayoutId id="2147483670" r:id="rId3"/>
    <p:sldLayoutId id="2147483671" r:id="rId4"/>
    <p:sldLayoutId id="2147483672" r:id="rId5"/>
    <p:sldLayoutId id="2147483673" r:id="rId6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157;p21"/>
          <p:cNvGrpSpPr/>
          <p:nvPr/>
        </p:nvGrpSpPr>
        <p:grpSpPr>
          <a:xfrm>
            <a:off x="-95400" y="-93960"/>
            <a:ext cx="9420120" cy="5322240"/>
            <a:chOff x="-95400" y="-93960"/>
            <a:chExt cx="9420120" cy="5322240"/>
          </a:xfrm>
        </p:grpSpPr>
        <p:cxnSp>
          <p:nvCxnSpPr>
            <p:cNvPr id="74" name="Google Shape;158;p21"/>
            <p:cNvCxnSpPr/>
            <p:nvPr/>
          </p:nvCxnSpPr>
          <p:spPr>
            <a:xfrm flipV="1">
              <a:off x="713160" y="-93960"/>
              <a:ext cx="1080" cy="53226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grpSp>
          <p:nvGrpSpPr>
            <p:cNvPr id="75" name="Google Shape;159;p21"/>
            <p:cNvGrpSpPr/>
            <p:nvPr/>
          </p:nvGrpSpPr>
          <p:grpSpPr>
            <a:xfrm>
              <a:off x="0" y="4431960"/>
              <a:ext cx="707040" cy="707040"/>
              <a:chOff x="0" y="4431960"/>
              <a:chExt cx="707040" cy="707040"/>
            </a:xfrm>
          </p:grpSpPr>
          <p:cxnSp>
            <p:nvCxnSpPr>
              <p:cNvPr id="76" name="Google Shape;160;p21"/>
              <p:cNvCxnSpPr/>
              <p:nvPr/>
            </p:nvCxnSpPr>
            <p:spPr>
              <a:xfrm flipV="1">
                <a:off x="353160" y="4431960"/>
                <a:ext cx="1080" cy="70740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77" name="Google Shape;161;p21"/>
              <p:cNvCxnSpPr/>
              <p:nvPr/>
            </p:nvCxnSpPr>
            <p:spPr>
              <a:xfrm flipV="1">
                <a:off x="103320" y="4535640"/>
                <a:ext cx="500400" cy="50040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78" name="Google Shape;162;p21"/>
              <p:cNvCxnSpPr/>
              <p:nvPr/>
            </p:nvCxnSpPr>
            <p:spPr>
              <a:xfrm>
                <a:off x="103320" y="4535640"/>
                <a:ext cx="500400" cy="50040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79" name="Google Shape;163;p21"/>
              <p:cNvCxnSpPr/>
              <p:nvPr/>
            </p:nvCxnSpPr>
            <p:spPr>
              <a:xfrm flipH="1">
                <a:off x="0" y="4785120"/>
                <a:ext cx="707400" cy="108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</p:grpSp>
        <p:cxnSp>
          <p:nvCxnSpPr>
            <p:cNvPr id="80" name="Google Shape;164;p21"/>
            <p:cNvCxnSpPr/>
            <p:nvPr/>
          </p:nvCxnSpPr>
          <p:spPr>
            <a:xfrm flipH="1">
              <a:off x="-95400" y="4431960"/>
              <a:ext cx="942048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81" name="Google Shape;165;p21"/>
            <p:cNvCxnSpPr/>
            <p:nvPr/>
          </p:nvCxnSpPr>
          <p:spPr>
            <a:xfrm flipH="1">
              <a:off x="-95400" y="294840"/>
              <a:ext cx="8028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169;p22"/>
          <p:cNvGrpSpPr/>
          <p:nvPr/>
        </p:nvGrpSpPr>
        <p:grpSpPr>
          <a:xfrm>
            <a:off x="-732240" y="-146880"/>
            <a:ext cx="9876600" cy="5330160"/>
            <a:chOff x="-732240" y="-146880"/>
            <a:chExt cx="9876600" cy="5330160"/>
          </a:xfrm>
        </p:grpSpPr>
        <p:cxnSp>
          <p:nvCxnSpPr>
            <p:cNvPr id="83" name="Google Shape;170;p22"/>
            <p:cNvCxnSpPr/>
            <p:nvPr/>
          </p:nvCxnSpPr>
          <p:spPr>
            <a:xfrm>
              <a:off x="8415000" y="-146880"/>
              <a:ext cx="1080" cy="53305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84" name="Google Shape;171;p22"/>
            <p:cNvCxnSpPr/>
            <p:nvPr/>
          </p:nvCxnSpPr>
          <p:spPr>
            <a:xfrm>
              <a:off x="7985520" y="4146120"/>
              <a:ext cx="859680" cy="8596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85" name="Google Shape;172;p22"/>
            <p:cNvCxnSpPr/>
            <p:nvPr/>
          </p:nvCxnSpPr>
          <p:spPr>
            <a:xfrm flipV="1">
              <a:off x="7985520" y="4146120"/>
              <a:ext cx="859680" cy="8596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86" name="Google Shape;173;p22"/>
            <p:cNvCxnSpPr/>
            <p:nvPr/>
          </p:nvCxnSpPr>
          <p:spPr>
            <a:xfrm flipH="1">
              <a:off x="-732240" y="4575600"/>
              <a:ext cx="987696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180;p23"/>
          <p:cNvCxnSpPr/>
          <p:nvPr/>
        </p:nvCxnSpPr>
        <p:spPr>
          <a:xfrm>
            <a:off x="8430480" y="-8892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88" name="Google Shape;181;p23"/>
          <p:cNvGrpSpPr/>
          <p:nvPr/>
        </p:nvGrpSpPr>
        <p:grpSpPr>
          <a:xfrm>
            <a:off x="8437320" y="0"/>
            <a:ext cx="707040" cy="707040"/>
            <a:chOff x="8437320" y="0"/>
            <a:chExt cx="707040" cy="707040"/>
          </a:xfrm>
        </p:grpSpPr>
        <p:cxnSp>
          <p:nvCxnSpPr>
            <p:cNvPr id="89" name="Google Shape;182;p23"/>
            <p:cNvCxnSpPr/>
            <p:nvPr/>
          </p:nvCxnSpPr>
          <p:spPr>
            <a:xfrm>
              <a:off x="8790480" y="0"/>
              <a:ext cx="1080" cy="7074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90" name="Google Shape;183;p23"/>
            <p:cNvCxnSpPr/>
            <p:nvPr/>
          </p:nvCxnSpPr>
          <p:spPr>
            <a:xfrm flipH="1">
              <a:off x="8541000" y="103320"/>
              <a:ext cx="500400" cy="5004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91" name="Google Shape;184;p23"/>
            <p:cNvCxnSpPr/>
            <p:nvPr/>
          </p:nvCxnSpPr>
          <p:spPr>
            <a:xfrm flipH="1" flipV="1">
              <a:off x="8541000" y="103320"/>
              <a:ext cx="500400" cy="5004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92" name="Google Shape;185;p23"/>
            <p:cNvCxnSpPr/>
            <p:nvPr/>
          </p:nvCxnSpPr>
          <p:spPr>
            <a:xfrm>
              <a:off x="8437320" y="353160"/>
              <a:ext cx="7074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93" name="Google Shape;186;p23"/>
          <p:cNvCxnSpPr/>
          <p:nvPr/>
        </p:nvCxnSpPr>
        <p:spPr>
          <a:xfrm>
            <a:off x="8437320" y="706320"/>
            <a:ext cx="80316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94" name="Google Shape;187;p23"/>
          <p:cNvCxnSpPr/>
          <p:nvPr/>
        </p:nvCxnSpPr>
        <p:spPr>
          <a:xfrm>
            <a:off x="8437320" y="4843080"/>
            <a:ext cx="80316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192;p24"/>
          <p:cNvSpPr/>
          <p:nvPr/>
        </p:nvSpPr>
        <p:spPr>
          <a:xfrm>
            <a:off x="4320" y="5400"/>
            <a:ext cx="445320" cy="4453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cxnSp>
        <p:nvCxnSpPr>
          <p:cNvPr id="96" name="Google Shape;193;p24"/>
          <p:cNvCxnSpPr/>
          <p:nvPr/>
        </p:nvCxnSpPr>
        <p:spPr>
          <a:xfrm>
            <a:off x="394920" y="451080"/>
            <a:ext cx="88261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97" name="Google Shape;194;p24"/>
          <p:cNvCxnSpPr/>
          <p:nvPr/>
        </p:nvCxnSpPr>
        <p:spPr>
          <a:xfrm>
            <a:off x="450720" y="304560"/>
            <a:ext cx="1080" cy="49377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203;p25"/>
          <p:cNvCxnSpPr/>
          <p:nvPr/>
        </p:nvCxnSpPr>
        <p:spPr>
          <a:xfrm flipH="1">
            <a:off x="-97200" y="4570560"/>
            <a:ext cx="945648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99" name="Google Shape;204;p25"/>
          <p:cNvGrpSpPr/>
          <p:nvPr/>
        </p:nvGrpSpPr>
        <p:grpSpPr>
          <a:xfrm>
            <a:off x="-3960" y="4579560"/>
            <a:ext cx="1119240" cy="1119600"/>
            <a:chOff x="-3960" y="4579560"/>
            <a:chExt cx="1119240" cy="1119600"/>
          </a:xfrm>
        </p:grpSpPr>
        <p:cxnSp>
          <p:nvCxnSpPr>
            <p:cNvPr id="100" name="Google Shape;205;p25"/>
            <p:cNvCxnSpPr/>
            <p:nvPr/>
          </p:nvCxnSpPr>
          <p:spPr>
            <a:xfrm>
              <a:off x="555120" y="4579560"/>
              <a:ext cx="1080" cy="11199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01" name="Google Shape;206;p25"/>
            <p:cNvCxnSpPr/>
            <p:nvPr/>
          </p:nvCxnSpPr>
          <p:spPr>
            <a:xfrm flipH="1">
              <a:off x="159480" y="4743360"/>
              <a:ext cx="792360" cy="792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02" name="Google Shape;207;p25"/>
            <p:cNvCxnSpPr/>
            <p:nvPr/>
          </p:nvCxnSpPr>
          <p:spPr>
            <a:xfrm flipH="1" flipV="1">
              <a:off x="159480" y="4743360"/>
              <a:ext cx="792360" cy="792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03" name="Google Shape;208;p25"/>
            <p:cNvCxnSpPr/>
            <p:nvPr/>
          </p:nvCxnSpPr>
          <p:spPr>
            <a:xfrm>
              <a:off x="-3960" y="5139000"/>
              <a:ext cx="11196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104" name="Google Shape;209;p25"/>
          <p:cNvCxnSpPr/>
          <p:nvPr/>
        </p:nvCxnSpPr>
        <p:spPr>
          <a:xfrm flipV="1">
            <a:off x="1114200" y="4570560"/>
            <a:ext cx="1080" cy="6015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220;p26"/>
          <p:cNvCxnSpPr/>
          <p:nvPr/>
        </p:nvCxnSpPr>
        <p:spPr>
          <a:xfrm flipV="1">
            <a:off x="8430480" y="-8892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106" name="Google Shape;221;p26"/>
          <p:cNvGrpSpPr/>
          <p:nvPr/>
        </p:nvGrpSpPr>
        <p:grpSpPr>
          <a:xfrm>
            <a:off x="8437320" y="4437000"/>
            <a:ext cx="707040" cy="707040"/>
            <a:chOff x="8437320" y="4437000"/>
            <a:chExt cx="707040" cy="707040"/>
          </a:xfrm>
        </p:grpSpPr>
        <p:cxnSp>
          <p:nvCxnSpPr>
            <p:cNvPr id="107" name="Google Shape;222;p26"/>
            <p:cNvCxnSpPr/>
            <p:nvPr/>
          </p:nvCxnSpPr>
          <p:spPr>
            <a:xfrm flipV="1">
              <a:off x="8790480" y="4437000"/>
              <a:ext cx="1080" cy="7074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08" name="Google Shape;223;p26"/>
            <p:cNvCxnSpPr/>
            <p:nvPr/>
          </p:nvCxnSpPr>
          <p:spPr>
            <a:xfrm flipH="1" flipV="1">
              <a:off x="8541000" y="4540320"/>
              <a:ext cx="500400" cy="5007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09" name="Google Shape;224;p26"/>
            <p:cNvCxnSpPr/>
            <p:nvPr/>
          </p:nvCxnSpPr>
          <p:spPr>
            <a:xfrm flipH="1">
              <a:off x="8541000" y="4540320"/>
              <a:ext cx="500400" cy="5007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10" name="Google Shape;225;p26"/>
            <p:cNvCxnSpPr/>
            <p:nvPr/>
          </p:nvCxnSpPr>
          <p:spPr>
            <a:xfrm>
              <a:off x="8437320" y="4790160"/>
              <a:ext cx="7074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111" name="Google Shape;226;p26"/>
          <p:cNvCxnSpPr/>
          <p:nvPr/>
        </p:nvCxnSpPr>
        <p:spPr>
          <a:xfrm>
            <a:off x="8437320" y="4437000"/>
            <a:ext cx="80316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12" name="Google Shape;227;p26"/>
          <p:cNvCxnSpPr/>
          <p:nvPr/>
        </p:nvCxnSpPr>
        <p:spPr>
          <a:xfrm>
            <a:off x="8437320" y="299880"/>
            <a:ext cx="80316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242;p27"/>
          <p:cNvSpPr/>
          <p:nvPr/>
        </p:nvSpPr>
        <p:spPr>
          <a:xfrm>
            <a:off x="4320" y="5400"/>
            <a:ext cx="445320" cy="4453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cxnSp>
        <p:nvCxnSpPr>
          <p:cNvPr id="114" name="Google Shape;243;p27"/>
          <p:cNvCxnSpPr/>
          <p:nvPr/>
        </p:nvCxnSpPr>
        <p:spPr>
          <a:xfrm>
            <a:off x="394920" y="451080"/>
            <a:ext cx="88261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15" name="Google Shape;244;p27"/>
          <p:cNvCxnSpPr/>
          <p:nvPr/>
        </p:nvCxnSpPr>
        <p:spPr>
          <a:xfrm>
            <a:off x="450720" y="304560"/>
            <a:ext cx="1080" cy="49377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266;p29"/>
          <p:cNvSpPr/>
          <p:nvPr/>
        </p:nvSpPr>
        <p:spPr>
          <a:xfrm>
            <a:off x="4320" y="5400"/>
            <a:ext cx="445320" cy="4453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cxnSp>
        <p:nvCxnSpPr>
          <p:cNvPr id="117" name="Google Shape;267;p29"/>
          <p:cNvCxnSpPr/>
          <p:nvPr/>
        </p:nvCxnSpPr>
        <p:spPr>
          <a:xfrm>
            <a:off x="394920" y="451080"/>
            <a:ext cx="88261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18" name="Google Shape;268;p29"/>
          <p:cNvCxnSpPr/>
          <p:nvPr/>
        </p:nvCxnSpPr>
        <p:spPr>
          <a:xfrm>
            <a:off x="450720" y="304560"/>
            <a:ext cx="1080" cy="49377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283;p30"/>
          <p:cNvCxnSpPr/>
          <p:nvPr/>
        </p:nvCxnSpPr>
        <p:spPr>
          <a:xfrm flipH="1">
            <a:off x="-97200" y="4570560"/>
            <a:ext cx="945648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120" name="Google Shape;284;p30"/>
          <p:cNvGrpSpPr/>
          <p:nvPr/>
        </p:nvGrpSpPr>
        <p:grpSpPr>
          <a:xfrm>
            <a:off x="-3960" y="4579560"/>
            <a:ext cx="1119240" cy="1119600"/>
            <a:chOff x="-3960" y="4579560"/>
            <a:chExt cx="1119240" cy="1119600"/>
          </a:xfrm>
        </p:grpSpPr>
        <p:cxnSp>
          <p:nvCxnSpPr>
            <p:cNvPr id="121" name="Google Shape;285;p30"/>
            <p:cNvCxnSpPr/>
            <p:nvPr/>
          </p:nvCxnSpPr>
          <p:spPr>
            <a:xfrm>
              <a:off x="555120" y="4579560"/>
              <a:ext cx="1080" cy="11199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22" name="Google Shape;286;p30"/>
            <p:cNvCxnSpPr/>
            <p:nvPr/>
          </p:nvCxnSpPr>
          <p:spPr>
            <a:xfrm flipH="1">
              <a:off x="159480" y="4743360"/>
              <a:ext cx="792360" cy="792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23" name="Google Shape;287;p30"/>
            <p:cNvCxnSpPr/>
            <p:nvPr/>
          </p:nvCxnSpPr>
          <p:spPr>
            <a:xfrm flipH="1" flipV="1">
              <a:off x="159480" y="4743360"/>
              <a:ext cx="792360" cy="792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24" name="Google Shape;288;p30"/>
            <p:cNvCxnSpPr/>
            <p:nvPr/>
          </p:nvCxnSpPr>
          <p:spPr>
            <a:xfrm>
              <a:off x="-3960" y="5139000"/>
              <a:ext cx="11196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125" name="Google Shape;289;p30"/>
          <p:cNvCxnSpPr/>
          <p:nvPr/>
        </p:nvCxnSpPr>
        <p:spPr>
          <a:xfrm flipV="1">
            <a:off x="1114200" y="4570560"/>
            <a:ext cx="1080" cy="6015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7;p4"/>
          <p:cNvGrpSpPr/>
          <p:nvPr/>
        </p:nvGrpSpPr>
        <p:grpSpPr>
          <a:xfrm>
            <a:off x="-95400" y="-93960"/>
            <a:ext cx="9420120" cy="5322240"/>
            <a:chOff x="-95400" y="-93960"/>
            <a:chExt cx="9420120" cy="5322240"/>
          </a:xfrm>
        </p:grpSpPr>
        <p:cxnSp>
          <p:nvCxnSpPr>
            <p:cNvPr id="127" name="Google Shape;18;p4"/>
            <p:cNvCxnSpPr/>
            <p:nvPr/>
          </p:nvCxnSpPr>
          <p:spPr>
            <a:xfrm>
              <a:off x="8520120" y="-93960"/>
              <a:ext cx="1080" cy="53226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grpSp>
          <p:nvGrpSpPr>
            <p:cNvPr id="128" name="Google Shape;19;p4"/>
            <p:cNvGrpSpPr/>
            <p:nvPr/>
          </p:nvGrpSpPr>
          <p:grpSpPr>
            <a:xfrm>
              <a:off x="8521920" y="-4680"/>
              <a:ext cx="707040" cy="354960"/>
              <a:chOff x="8521920" y="-4680"/>
              <a:chExt cx="707040" cy="354960"/>
            </a:xfrm>
          </p:grpSpPr>
          <p:cxnSp>
            <p:nvCxnSpPr>
              <p:cNvPr id="129" name="Google Shape;20;p4"/>
              <p:cNvCxnSpPr/>
              <p:nvPr/>
            </p:nvCxnSpPr>
            <p:spPr>
              <a:xfrm>
                <a:off x="8875080" y="-4680"/>
                <a:ext cx="1080" cy="35208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130" name="Google Shape;21;p4"/>
              <p:cNvCxnSpPr/>
              <p:nvPr/>
            </p:nvCxnSpPr>
            <p:spPr>
              <a:xfrm flipH="1">
                <a:off x="8876160" y="98280"/>
                <a:ext cx="249840" cy="24984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131" name="Google Shape;22;p4"/>
              <p:cNvCxnSpPr/>
              <p:nvPr/>
            </p:nvCxnSpPr>
            <p:spPr>
              <a:xfrm flipH="1" flipV="1">
                <a:off x="8625240" y="98280"/>
                <a:ext cx="252720" cy="25236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132" name="Google Shape;23;p4"/>
              <p:cNvCxnSpPr/>
              <p:nvPr/>
            </p:nvCxnSpPr>
            <p:spPr>
              <a:xfrm>
                <a:off x="8521920" y="348120"/>
                <a:ext cx="707400" cy="108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</p:grpSp>
        <p:cxnSp>
          <p:nvCxnSpPr>
            <p:cNvPr id="133" name="Google Shape;24;p4"/>
            <p:cNvCxnSpPr/>
            <p:nvPr/>
          </p:nvCxnSpPr>
          <p:spPr>
            <a:xfrm>
              <a:off x="-95400" y="347040"/>
              <a:ext cx="942048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34" name="Google Shape;25;p4"/>
            <p:cNvCxnSpPr/>
            <p:nvPr/>
          </p:nvCxnSpPr>
          <p:spPr>
            <a:xfrm>
              <a:off x="8521920" y="4838400"/>
              <a:ext cx="80316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  <p:sldLayoutId id="2147483700" r:id="rId3"/>
    <p:sldLayoutId id="2147483701" r:id="rId4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295;p32"/>
          <p:cNvCxnSpPr/>
          <p:nvPr/>
        </p:nvCxnSpPr>
        <p:spPr>
          <a:xfrm flipV="1">
            <a:off x="8430480" y="-8892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146" name="Google Shape;296;p32"/>
          <p:cNvGrpSpPr/>
          <p:nvPr/>
        </p:nvGrpSpPr>
        <p:grpSpPr>
          <a:xfrm>
            <a:off x="8437320" y="4437000"/>
            <a:ext cx="707040" cy="707040"/>
            <a:chOff x="8437320" y="4437000"/>
            <a:chExt cx="707040" cy="707040"/>
          </a:xfrm>
        </p:grpSpPr>
        <p:cxnSp>
          <p:nvCxnSpPr>
            <p:cNvPr id="147" name="Google Shape;297;p32"/>
            <p:cNvCxnSpPr/>
            <p:nvPr/>
          </p:nvCxnSpPr>
          <p:spPr>
            <a:xfrm flipV="1">
              <a:off x="8790480" y="4437000"/>
              <a:ext cx="1080" cy="7074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48" name="Google Shape;298;p32"/>
            <p:cNvCxnSpPr/>
            <p:nvPr/>
          </p:nvCxnSpPr>
          <p:spPr>
            <a:xfrm flipH="1" flipV="1">
              <a:off x="8541000" y="4540320"/>
              <a:ext cx="500400" cy="5007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49" name="Google Shape;299;p32"/>
            <p:cNvCxnSpPr/>
            <p:nvPr/>
          </p:nvCxnSpPr>
          <p:spPr>
            <a:xfrm flipH="1">
              <a:off x="8541000" y="4540320"/>
              <a:ext cx="500400" cy="5007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50" name="Google Shape;300;p32"/>
            <p:cNvCxnSpPr/>
            <p:nvPr/>
          </p:nvCxnSpPr>
          <p:spPr>
            <a:xfrm>
              <a:off x="8437320" y="4790160"/>
              <a:ext cx="7074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151" name="Google Shape;301;p32"/>
          <p:cNvCxnSpPr/>
          <p:nvPr/>
        </p:nvCxnSpPr>
        <p:spPr>
          <a:xfrm>
            <a:off x="8437320" y="4437000"/>
            <a:ext cx="80316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52" name="Google Shape;302;p32"/>
          <p:cNvCxnSpPr/>
          <p:nvPr/>
        </p:nvCxnSpPr>
        <p:spPr>
          <a:xfrm>
            <a:off x="-90720" y="528480"/>
            <a:ext cx="933156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Google Shape;304;p33"/>
          <p:cNvCxnSpPr/>
          <p:nvPr/>
        </p:nvCxnSpPr>
        <p:spPr>
          <a:xfrm>
            <a:off x="-97920" y="580680"/>
            <a:ext cx="93427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54" name="Google Shape;305;p33"/>
          <p:cNvCxnSpPr/>
          <p:nvPr/>
        </p:nvCxnSpPr>
        <p:spPr>
          <a:xfrm>
            <a:off x="681480" y="-17820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55" name="Google Shape;306;p33"/>
          <p:cNvCxnSpPr/>
          <p:nvPr/>
        </p:nvCxnSpPr>
        <p:spPr>
          <a:xfrm>
            <a:off x="-99000" y="4566240"/>
            <a:ext cx="934308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56" name="Google Shape;307;p33"/>
          <p:cNvCxnSpPr/>
          <p:nvPr/>
        </p:nvCxnSpPr>
        <p:spPr>
          <a:xfrm flipV="1">
            <a:off x="9144000" y="-26640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157" name="Google Shape;308;p33"/>
          <p:cNvGrpSpPr/>
          <p:nvPr/>
        </p:nvGrpSpPr>
        <p:grpSpPr>
          <a:xfrm>
            <a:off x="7658640" y="3789360"/>
            <a:ext cx="1554840" cy="1554480"/>
            <a:chOff x="7658640" y="3789360"/>
            <a:chExt cx="1554840" cy="1554480"/>
          </a:xfrm>
        </p:grpSpPr>
        <p:cxnSp>
          <p:nvCxnSpPr>
            <p:cNvPr id="158" name="Google Shape;309;p33"/>
            <p:cNvCxnSpPr/>
            <p:nvPr/>
          </p:nvCxnSpPr>
          <p:spPr>
            <a:xfrm flipV="1">
              <a:off x="8435880" y="3789360"/>
              <a:ext cx="1080" cy="15548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59" name="Google Shape;310;p33"/>
            <p:cNvCxnSpPr/>
            <p:nvPr/>
          </p:nvCxnSpPr>
          <p:spPr>
            <a:xfrm flipH="1" flipV="1">
              <a:off x="7886520" y="4016880"/>
              <a:ext cx="1099800" cy="10998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60" name="Google Shape;311;p33"/>
            <p:cNvCxnSpPr/>
            <p:nvPr/>
          </p:nvCxnSpPr>
          <p:spPr>
            <a:xfrm flipH="1">
              <a:off x="7886520" y="4016880"/>
              <a:ext cx="1099800" cy="10998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61" name="Google Shape;312;p33"/>
            <p:cNvCxnSpPr/>
            <p:nvPr/>
          </p:nvCxnSpPr>
          <p:spPr>
            <a:xfrm>
              <a:off x="7658640" y="4566240"/>
              <a:ext cx="15552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162" name="Google Shape;313;p33"/>
          <p:cNvCxnSpPr/>
          <p:nvPr/>
        </p:nvCxnSpPr>
        <p:spPr>
          <a:xfrm>
            <a:off x="8435880" y="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63" name="Google Shape;314;p33"/>
          <p:cNvCxnSpPr/>
          <p:nvPr/>
        </p:nvCxnSpPr>
        <p:spPr>
          <a:xfrm>
            <a:off x="-347760" y="1544760"/>
            <a:ext cx="101700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34;p6"/>
          <p:cNvSpPr/>
          <p:nvPr/>
        </p:nvSpPr>
        <p:spPr>
          <a:xfrm>
            <a:off x="4320" y="5400"/>
            <a:ext cx="445320" cy="4453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cxnSp>
        <p:nvCxnSpPr>
          <p:cNvPr id="171" name="Google Shape;35;p6"/>
          <p:cNvCxnSpPr/>
          <p:nvPr/>
        </p:nvCxnSpPr>
        <p:spPr>
          <a:xfrm>
            <a:off x="394920" y="451080"/>
            <a:ext cx="88261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172" name="Google Shape;36;p6"/>
          <p:cNvGrpSpPr/>
          <p:nvPr/>
        </p:nvGrpSpPr>
        <p:grpSpPr>
          <a:xfrm>
            <a:off x="8511480" y="451440"/>
            <a:ext cx="1256400" cy="1256760"/>
            <a:chOff x="8511480" y="451440"/>
            <a:chExt cx="1256400" cy="1256760"/>
          </a:xfrm>
        </p:grpSpPr>
        <p:cxnSp>
          <p:nvCxnSpPr>
            <p:cNvPr id="173" name="Google Shape;37;p6"/>
            <p:cNvCxnSpPr/>
            <p:nvPr/>
          </p:nvCxnSpPr>
          <p:spPr>
            <a:xfrm>
              <a:off x="9139320" y="451440"/>
              <a:ext cx="1080" cy="12571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74" name="Google Shape;38;p6"/>
            <p:cNvCxnSpPr/>
            <p:nvPr/>
          </p:nvCxnSpPr>
          <p:spPr>
            <a:xfrm flipH="1">
              <a:off x="8695440" y="635400"/>
              <a:ext cx="888840" cy="889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75" name="Google Shape;39;p6"/>
            <p:cNvCxnSpPr/>
            <p:nvPr/>
          </p:nvCxnSpPr>
          <p:spPr>
            <a:xfrm flipH="1" flipV="1">
              <a:off x="8695440" y="635400"/>
              <a:ext cx="888840" cy="889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76" name="Google Shape;40;p6"/>
            <p:cNvCxnSpPr/>
            <p:nvPr/>
          </p:nvCxnSpPr>
          <p:spPr>
            <a:xfrm>
              <a:off x="8511480" y="1079280"/>
              <a:ext cx="125676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177" name="Google Shape;41;p6"/>
          <p:cNvCxnSpPr/>
          <p:nvPr/>
        </p:nvCxnSpPr>
        <p:spPr>
          <a:xfrm>
            <a:off x="450720" y="304560"/>
            <a:ext cx="1080" cy="49377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46;p7"/>
          <p:cNvCxnSpPr/>
          <p:nvPr/>
        </p:nvCxnSpPr>
        <p:spPr>
          <a:xfrm flipH="1">
            <a:off x="-107640" y="539280"/>
            <a:ext cx="94327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181" name="Google Shape;47;p7"/>
          <p:cNvGrpSpPr/>
          <p:nvPr/>
        </p:nvGrpSpPr>
        <p:grpSpPr>
          <a:xfrm>
            <a:off x="8604360" y="0"/>
            <a:ext cx="540000" cy="540000"/>
            <a:chOff x="8604360" y="0"/>
            <a:chExt cx="540000" cy="540000"/>
          </a:xfrm>
        </p:grpSpPr>
        <p:cxnSp>
          <p:nvCxnSpPr>
            <p:cNvPr id="182" name="Google Shape;48;p7"/>
            <p:cNvCxnSpPr/>
            <p:nvPr/>
          </p:nvCxnSpPr>
          <p:spPr>
            <a:xfrm>
              <a:off x="8874000" y="0"/>
              <a:ext cx="1080" cy="5403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83" name="Google Shape;49;p7"/>
            <p:cNvCxnSpPr/>
            <p:nvPr/>
          </p:nvCxnSpPr>
          <p:spPr>
            <a:xfrm flipH="1">
              <a:off x="8683200" y="78840"/>
              <a:ext cx="382680" cy="3826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84" name="Google Shape;50;p7"/>
            <p:cNvCxnSpPr/>
            <p:nvPr/>
          </p:nvCxnSpPr>
          <p:spPr>
            <a:xfrm flipH="1" flipV="1">
              <a:off x="8683200" y="78840"/>
              <a:ext cx="382680" cy="3826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85" name="Google Shape;51;p7"/>
            <p:cNvCxnSpPr/>
            <p:nvPr/>
          </p:nvCxnSpPr>
          <p:spPr>
            <a:xfrm>
              <a:off x="8604360" y="269640"/>
              <a:ext cx="54036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186" name="Google Shape;52;p7"/>
          <p:cNvCxnSpPr/>
          <p:nvPr/>
        </p:nvCxnSpPr>
        <p:spPr>
          <a:xfrm flipV="1">
            <a:off x="8604360" y="0"/>
            <a:ext cx="1080" cy="53964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79;p13"/>
          <p:cNvGrpSpPr/>
          <p:nvPr/>
        </p:nvGrpSpPr>
        <p:grpSpPr>
          <a:xfrm>
            <a:off x="-685440" y="-685440"/>
            <a:ext cx="1386000" cy="1385640"/>
            <a:chOff x="-685440" y="-685440"/>
            <a:chExt cx="1386000" cy="1385640"/>
          </a:xfrm>
        </p:grpSpPr>
        <p:cxnSp>
          <p:nvCxnSpPr>
            <p:cNvPr id="5" name="Google Shape;80;p13"/>
            <p:cNvCxnSpPr/>
            <p:nvPr/>
          </p:nvCxnSpPr>
          <p:spPr>
            <a:xfrm>
              <a:off x="6840" y="-685440"/>
              <a:ext cx="1080" cy="13860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6" name="Google Shape;81;p13"/>
            <p:cNvCxnSpPr/>
            <p:nvPr/>
          </p:nvCxnSpPr>
          <p:spPr>
            <a:xfrm flipH="1">
              <a:off x="-482400" y="-482760"/>
              <a:ext cx="980280" cy="9806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7" name="Google Shape;82;p13"/>
            <p:cNvCxnSpPr/>
            <p:nvPr/>
          </p:nvCxnSpPr>
          <p:spPr>
            <a:xfrm flipH="1" flipV="1">
              <a:off x="-482400" y="-482400"/>
              <a:ext cx="980280" cy="9802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8" name="Google Shape;83;p13"/>
            <p:cNvCxnSpPr/>
            <p:nvPr/>
          </p:nvCxnSpPr>
          <p:spPr>
            <a:xfrm>
              <a:off x="-685440" y="6840"/>
              <a:ext cx="138636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6;p14"/>
          <p:cNvCxnSpPr/>
          <p:nvPr/>
        </p:nvCxnSpPr>
        <p:spPr>
          <a:xfrm flipH="1">
            <a:off x="-97200" y="4454640"/>
            <a:ext cx="945648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10" name="Google Shape;87;p14"/>
          <p:cNvGrpSpPr/>
          <p:nvPr/>
        </p:nvGrpSpPr>
        <p:grpSpPr>
          <a:xfrm>
            <a:off x="0" y="-58320"/>
            <a:ext cx="720360" cy="5209560"/>
            <a:chOff x="0" y="-58320"/>
            <a:chExt cx="720360" cy="5209560"/>
          </a:xfrm>
        </p:grpSpPr>
        <p:cxnSp>
          <p:nvCxnSpPr>
            <p:cNvPr id="11" name="Google Shape;88;p14"/>
            <p:cNvCxnSpPr/>
            <p:nvPr/>
          </p:nvCxnSpPr>
          <p:spPr>
            <a:xfrm>
              <a:off x="359640" y="-58320"/>
              <a:ext cx="1080" cy="52099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2" name="Google Shape;89;p14"/>
            <p:cNvCxnSpPr/>
            <p:nvPr/>
          </p:nvCxnSpPr>
          <p:spPr>
            <a:xfrm flipH="1">
              <a:off x="105120" y="4535640"/>
              <a:ext cx="510480" cy="5101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3" name="Google Shape;90;p14"/>
            <p:cNvCxnSpPr/>
            <p:nvPr/>
          </p:nvCxnSpPr>
          <p:spPr>
            <a:xfrm flipH="1" flipV="1">
              <a:off x="105120" y="4535640"/>
              <a:ext cx="510480" cy="5101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4" name="Google Shape;91;p14"/>
            <p:cNvCxnSpPr/>
            <p:nvPr/>
          </p:nvCxnSpPr>
          <p:spPr>
            <a:xfrm>
              <a:off x="0" y="4790160"/>
              <a:ext cx="72072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94;p15"/>
          <p:cNvGrpSpPr/>
          <p:nvPr/>
        </p:nvGrpSpPr>
        <p:grpSpPr>
          <a:xfrm>
            <a:off x="-95400" y="-93960"/>
            <a:ext cx="9420120" cy="5322240"/>
            <a:chOff x="-95400" y="-93960"/>
            <a:chExt cx="9420120" cy="5322240"/>
          </a:xfrm>
        </p:grpSpPr>
        <p:cxnSp>
          <p:nvCxnSpPr>
            <p:cNvPr id="16" name="Google Shape;95;p15"/>
            <p:cNvCxnSpPr/>
            <p:nvPr/>
          </p:nvCxnSpPr>
          <p:spPr>
            <a:xfrm>
              <a:off x="8520120" y="-93960"/>
              <a:ext cx="1080" cy="53226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grpSp>
          <p:nvGrpSpPr>
            <p:cNvPr id="17" name="Google Shape;96;p15"/>
            <p:cNvGrpSpPr/>
            <p:nvPr/>
          </p:nvGrpSpPr>
          <p:grpSpPr>
            <a:xfrm>
              <a:off x="8521920" y="-4680"/>
              <a:ext cx="707040" cy="354960"/>
              <a:chOff x="8521920" y="-4680"/>
              <a:chExt cx="707040" cy="354960"/>
            </a:xfrm>
          </p:grpSpPr>
          <p:cxnSp>
            <p:nvCxnSpPr>
              <p:cNvPr id="18" name="Google Shape;97;p15"/>
              <p:cNvCxnSpPr/>
              <p:nvPr/>
            </p:nvCxnSpPr>
            <p:spPr>
              <a:xfrm>
                <a:off x="8875080" y="-4680"/>
                <a:ext cx="1080" cy="35208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19" name="Google Shape;98;p15"/>
              <p:cNvCxnSpPr/>
              <p:nvPr/>
            </p:nvCxnSpPr>
            <p:spPr>
              <a:xfrm flipH="1">
                <a:off x="8876160" y="98280"/>
                <a:ext cx="249840" cy="24984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20" name="Google Shape;99;p15"/>
              <p:cNvCxnSpPr/>
              <p:nvPr/>
            </p:nvCxnSpPr>
            <p:spPr>
              <a:xfrm flipH="1" flipV="1">
                <a:off x="8625240" y="98280"/>
                <a:ext cx="252720" cy="25236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21" name="Google Shape;100;p15"/>
              <p:cNvCxnSpPr/>
              <p:nvPr/>
            </p:nvCxnSpPr>
            <p:spPr>
              <a:xfrm>
                <a:off x="8521920" y="348120"/>
                <a:ext cx="707400" cy="108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</p:grpSp>
        <p:cxnSp>
          <p:nvCxnSpPr>
            <p:cNvPr id="22" name="Google Shape;101;p15"/>
            <p:cNvCxnSpPr/>
            <p:nvPr/>
          </p:nvCxnSpPr>
          <p:spPr>
            <a:xfrm>
              <a:off x="-95400" y="347040"/>
              <a:ext cx="942048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3" name="Google Shape;102;p15"/>
            <p:cNvCxnSpPr/>
            <p:nvPr/>
          </p:nvCxnSpPr>
          <p:spPr>
            <a:xfrm>
              <a:off x="8521920" y="4838400"/>
              <a:ext cx="80316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05;p16"/>
          <p:cNvSpPr/>
          <p:nvPr/>
        </p:nvSpPr>
        <p:spPr>
          <a:xfrm flipH="1" rot="10800000">
            <a:off x="3960" y="4697280"/>
            <a:ext cx="445320" cy="4453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cxnSp>
        <p:nvCxnSpPr>
          <p:cNvPr id="25" name="Google Shape;106;p16"/>
          <p:cNvCxnSpPr/>
          <p:nvPr/>
        </p:nvCxnSpPr>
        <p:spPr>
          <a:xfrm>
            <a:off x="394920" y="4696560"/>
            <a:ext cx="88261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6" name="Google Shape;107;p16"/>
          <p:cNvGrpSpPr/>
          <p:nvPr/>
        </p:nvGrpSpPr>
        <p:grpSpPr>
          <a:xfrm>
            <a:off x="8511480" y="-5400"/>
            <a:ext cx="1256400" cy="1256400"/>
            <a:chOff x="8511480" y="-5400"/>
            <a:chExt cx="1256400" cy="1256400"/>
          </a:xfrm>
        </p:grpSpPr>
        <p:cxnSp>
          <p:nvCxnSpPr>
            <p:cNvPr id="27" name="Google Shape;108;p16"/>
            <p:cNvCxnSpPr/>
            <p:nvPr/>
          </p:nvCxnSpPr>
          <p:spPr>
            <a:xfrm>
              <a:off x="9139320" y="-5400"/>
              <a:ext cx="1080" cy="12567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8" name="Google Shape;109;p16"/>
            <p:cNvCxnSpPr/>
            <p:nvPr/>
          </p:nvCxnSpPr>
          <p:spPr>
            <a:xfrm flipH="1">
              <a:off x="8695440" y="178200"/>
              <a:ext cx="888840" cy="889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9" name="Google Shape;110;p16"/>
            <p:cNvCxnSpPr/>
            <p:nvPr/>
          </p:nvCxnSpPr>
          <p:spPr>
            <a:xfrm flipH="1" flipV="1">
              <a:off x="8695440" y="178200"/>
              <a:ext cx="888840" cy="889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30" name="Google Shape;111;p16"/>
            <p:cNvCxnSpPr/>
            <p:nvPr/>
          </p:nvCxnSpPr>
          <p:spPr>
            <a:xfrm>
              <a:off x="8511480" y="622080"/>
              <a:ext cx="125676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31" name="Google Shape;112;p16"/>
          <p:cNvCxnSpPr/>
          <p:nvPr/>
        </p:nvCxnSpPr>
        <p:spPr>
          <a:xfrm flipV="1">
            <a:off x="450720" y="-3600"/>
            <a:ext cx="1080" cy="4708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116;p17"/>
          <p:cNvCxnSpPr/>
          <p:nvPr/>
        </p:nvCxnSpPr>
        <p:spPr>
          <a:xfrm>
            <a:off x="986400" y="-17820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33" name="Google Shape;117;p17"/>
          <p:cNvGrpSpPr/>
          <p:nvPr/>
        </p:nvGrpSpPr>
        <p:grpSpPr>
          <a:xfrm>
            <a:off x="-16920" y="581040"/>
            <a:ext cx="964440" cy="964440"/>
            <a:chOff x="-16920" y="581040"/>
            <a:chExt cx="964440" cy="964440"/>
          </a:xfrm>
        </p:grpSpPr>
        <p:cxnSp>
          <p:nvCxnSpPr>
            <p:cNvPr id="34" name="Google Shape;118;p17"/>
            <p:cNvCxnSpPr/>
            <p:nvPr/>
          </p:nvCxnSpPr>
          <p:spPr>
            <a:xfrm>
              <a:off x="464760" y="581040"/>
              <a:ext cx="1080" cy="9648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35" name="Google Shape;119;p17"/>
            <p:cNvCxnSpPr/>
            <p:nvPr/>
          </p:nvCxnSpPr>
          <p:spPr>
            <a:xfrm flipH="1">
              <a:off x="123840" y="722160"/>
              <a:ext cx="682920" cy="6825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36" name="Google Shape;120;p17"/>
            <p:cNvCxnSpPr/>
            <p:nvPr/>
          </p:nvCxnSpPr>
          <p:spPr>
            <a:xfrm flipH="1" flipV="1">
              <a:off x="123840" y="722160"/>
              <a:ext cx="682920" cy="6825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37" name="Google Shape;121;p17"/>
            <p:cNvCxnSpPr/>
            <p:nvPr/>
          </p:nvCxnSpPr>
          <p:spPr>
            <a:xfrm>
              <a:off x="-16920" y="1062720"/>
              <a:ext cx="9648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38" name="Google Shape;122;p17"/>
          <p:cNvCxnSpPr/>
          <p:nvPr/>
        </p:nvCxnSpPr>
        <p:spPr>
          <a:xfrm flipV="1">
            <a:off x="9144000" y="-26640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39" name="Google Shape;123;p17"/>
          <p:cNvGrpSpPr/>
          <p:nvPr/>
        </p:nvGrpSpPr>
        <p:grpSpPr>
          <a:xfrm>
            <a:off x="7363080" y="3789360"/>
            <a:ext cx="1554480" cy="1554480"/>
            <a:chOff x="7363080" y="3789360"/>
            <a:chExt cx="1554480" cy="1554480"/>
          </a:xfrm>
        </p:grpSpPr>
        <p:cxnSp>
          <p:nvCxnSpPr>
            <p:cNvPr id="40" name="Google Shape;124;p17"/>
            <p:cNvCxnSpPr/>
            <p:nvPr/>
          </p:nvCxnSpPr>
          <p:spPr>
            <a:xfrm flipV="1">
              <a:off x="8139960" y="3789360"/>
              <a:ext cx="1080" cy="15548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41" name="Google Shape;125;p17"/>
            <p:cNvCxnSpPr/>
            <p:nvPr/>
          </p:nvCxnSpPr>
          <p:spPr>
            <a:xfrm flipH="1" flipV="1">
              <a:off x="7590600" y="4016880"/>
              <a:ext cx="1099800" cy="10998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42" name="Google Shape;126;p17"/>
            <p:cNvCxnSpPr/>
            <p:nvPr/>
          </p:nvCxnSpPr>
          <p:spPr>
            <a:xfrm flipH="1">
              <a:off x="7590600" y="4016880"/>
              <a:ext cx="1099800" cy="10998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43" name="Google Shape;127;p17"/>
            <p:cNvCxnSpPr/>
            <p:nvPr/>
          </p:nvCxnSpPr>
          <p:spPr>
            <a:xfrm>
              <a:off x="7363080" y="4566240"/>
              <a:ext cx="155484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44" name="Google Shape;128;p17"/>
          <p:cNvCxnSpPr/>
          <p:nvPr/>
        </p:nvCxnSpPr>
        <p:spPr>
          <a:xfrm>
            <a:off x="8140320" y="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45" name="Google Shape;129;p17"/>
          <p:cNvCxnSpPr/>
          <p:nvPr/>
        </p:nvCxnSpPr>
        <p:spPr>
          <a:xfrm>
            <a:off x="-43200" y="1544760"/>
            <a:ext cx="101736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46" name="Google Shape;130;p17"/>
          <p:cNvCxnSpPr/>
          <p:nvPr/>
        </p:nvCxnSpPr>
        <p:spPr>
          <a:xfrm>
            <a:off x="-97920" y="580680"/>
            <a:ext cx="93427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47" name="Google Shape;131;p17"/>
          <p:cNvCxnSpPr/>
          <p:nvPr/>
        </p:nvCxnSpPr>
        <p:spPr>
          <a:xfrm>
            <a:off x="-99000" y="4566240"/>
            <a:ext cx="934308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543480" y="1533600"/>
            <a:ext cx="4827960" cy="187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Советский кроссворд</a:t>
            </a:r>
            <a:endParaRPr b="0" lang="en-US" sz="6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3543480" y="3486240"/>
            <a:ext cx="5199480" cy="60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Mini App для Telegram в стиле СССР</a:t>
            </a:r>
            <a:endParaRPr b="0" lang="en-US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191" name="Google Shape;327;p37"/>
          <p:cNvGrpSpPr/>
          <p:nvPr/>
        </p:nvGrpSpPr>
        <p:grpSpPr>
          <a:xfrm>
            <a:off x="0" y="1827720"/>
            <a:ext cx="3316680" cy="3317040"/>
            <a:chOff x="0" y="1827720"/>
            <a:chExt cx="3316680" cy="3317040"/>
          </a:xfrm>
        </p:grpSpPr>
        <p:cxnSp>
          <p:nvCxnSpPr>
            <p:cNvPr id="192" name="Google Shape;328;p37"/>
            <p:cNvCxnSpPr/>
            <p:nvPr/>
          </p:nvCxnSpPr>
          <p:spPr>
            <a:xfrm>
              <a:off x="1657800" y="1827720"/>
              <a:ext cx="1080" cy="33174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93" name="Google Shape;329;p37"/>
            <p:cNvCxnSpPr/>
            <p:nvPr/>
          </p:nvCxnSpPr>
          <p:spPr>
            <a:xfrm flipH="1">
              <a:off x="485640" y="2313360"/>
              <a:ext cx="2345760" cy="23461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94" name="Google Shape;330;p37"/>
            <p:cNvCxnSpPr/>
            <p:nvPr/>
          </p:nvCxnSpPr>
          <p:spPr>
            <a:xfrm flipH="1" flipV="1">
              <a:off x="485640" y="2313720"/>
              <a:ext cx="2345760" cy="23457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95" name="Google Shape;331;p37"/>
            <p:cNvCxnSpPr/>
            <p:nvPr/>
          </p:nvCxnSpPr>
          <p:spPr>
            <a:xfrm>
              <a:off x="0" y="3485880"/>
              <a:ext cx="331704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196" name="Google Shape;332;p37"/>
          <p:cNvCxnSpPr/>
          <p:nvPr/>
        </p:nvCxnSpPr>
        <p:spPr>
          <a:xfrm>
            <a:off x="3324960" y="-4680"/>
            <a:ext cx="1080" cy="51976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97" name="Google Shape;333;p37"/>
          <p:cNvCxnSpPr/>
          <p:nvPr/>
        </p:nvCxnSpPr>
        <p:spPr>
          <a:xfrm>
            <a:off x="3324960" y="3485880"/>
            <a:ext cx="586656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98" name="Google Shape;334;p37"/>
          <p:cNvCxnSpPr/>
          <p:nvPr/>
        </p:nvCxnSpPr>
        <p:spPr>
          <a:xfrm>
            <a:off x="3324960" y="1276200"/>
            <a:ext cx="586656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99" name="Google Shape;335;p37"/>
          <p:cNvCxnSpPr/>
          <p:nvPr/>
        </p:nvCxnSpPr>
        <p:spPr>
          <a:xfrm>
            <a:off x="3324960" y="4095720"/>
            <a:ext cx="586656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905120" y="1037880"/>
            <a:ext cx="7238880" cy="155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4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Использованные технологии</a:t>
            </a:r>
            <a:endParaRPr b="0" lang="en-US" sz="5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65" name="Google Shape;369;p 1"/>
          <p:cNvCxnSpPr/>
          <p:nvPr/>
        </p:nvCxnSpPr>
        <p:spPr>
          <a:xfrm>
            <a:off x="-97920" y="1037880"/>
            <a:ext cx="93427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66" name="Google Shape;370;p 1"/>
          <p:cNvCxnSpPr/>
          <p:nvPr/>
        </p:nvCxnSpPr>
        <p:spPr>
          <a:xfrm>
            <a:off x="-106920" y="2943000"/>
            <a:ext cx="202248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67" name="Google Shape;371;p 1"/>
          <p:cNvCxnSpPr/>
          <p:nvPr/>
        </p:nvCxnSpPr>
        <p:spPr>
          <a:xfrm>
            <a:off x="1907640" y="-9396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68" name="Google Shape;372;p 1"/>
          <p:cNvGrpSpPr/>
          <p:nvPr/>
        </p:nvGrpSpPr>
        <p:grpSpPr>
          <a:xfrm>
            <a:off x="0" y="1037880"/>
            <a:ext cx="1905840" cy="1905840"/>
            <a:chOff x="0" y="1037880"/>
            <a:chExt cx="1905840" cy="1905840"/>
          </a:xfrm>
        </p:grpSpPr>
        <p:cxnSp>
          <p:nvCxnSpPr>
            <p:cNvPr id="269" name="Google Shape;373;p 1"/>
            <p:cNvCxnSpPr/>
            <p:nvPr/>
          </p:nvCxnSpPr>
          <p:spPr>
            <a:xfrm>
              <a:off x="952560" y="1037880"/>
              <a:ext cx="1080" cy="1906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70" name="Google Shape;374;p 1"/>
            <p:cNvCxnSpPr/>
            <p:nvPr/>
          </p:nvCxnSpPr>
          <p:spPr>
            <a:xfrm flipH="1">
              <a:off x="279000" y="1316880"/>
              <a:ext cx="1348200" cy="1348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71" name="Google Shape;375;p 1"/>
            <p:cNvCxnSpPr/>
            <p:nvPr/>
          </p:nvCxnSpPr>
          <p:spPr>
            <a:xfrm flipH="1" flipV="1">
              <a:off x="279000" y="1316880"/>
              <a:ext cx="1348200" cy="1348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72" name="Google Shape;376;p 1"/>
            <p:cNvCxnSpPr/>
            <p:nvPr/>
          </p:nvCxnSpPr>
          <p:spPr>
            <a:xfrm>
              <a:off x="0" y="1990440"/>
              <a:ext cx="19062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pic>
        <p:nvPicPr>
          <p:cNvPr id="273" name="" descr=""/>
          <p:cNvPicPr/>
          <p:nvPr/>
        </p:nvPicPr>
        <p:blipFill>
          <a:blip r:embed="rId1"/>
          <a:stretch/>
        </p:blipFill>
        <p:spPr>
          <a:xfrm>
            <a:off x="2057400" y="3286080"/>
            <a:ext cx="3999240" cy="1514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4" name="" descr=""/>
          <p:cNvPicPr/>
          <p:nvPr/>
        </p:nvPicPr>
        <p:blipFill>
          <a:blip r:embed="rId2"/>
          <a:stretch/>
        </p:blipFill>
        <p:spPr>
          <a:xfrm>
            <a:off x="6172200" y="3657600"/>
            <a:ext cx="914400" cy="914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5" name="" descr=""/>
          <p:cNvPicPr/>
          <p:nvPr/>
        </p:nvPicPr>
        <p:blipFill>
          <a:blip r:embed="rId3"/>
          <a:stretch/>
        </p:blipFill>
        <p:spPr>
          <a:xfrm>
            <a:off x="7495200" y="3609000"/>
            <a:ext cx="963000" cy="963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2133720" y="1600200"/>
            <a:ext cx="7238880" cy="155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4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Целевая</a:t>
            </a:r>
            <a:br>
              <a:rPr sz="5400"/>
            </a:br>
            <a:r>
              <a:rPr b="0" lang="en" sz="54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аудитория</a:t>
            </a:r>
            <a:endParaRPr b="0" lang="en-US" sz="5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77" name="Google Shape;369;p 2"/>
          <p:cNvCxnSpPr/>
          <p:nvPr/>
        </p:nvCxnSpPr>
        <p:spPr>
          <a:xfrm>
            <a:off x="-97920" y="1037880"/>
            <a:ext cx="93427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78" name="Google Shape;370;p 2"/>
          <p:cNvCxnSpPr/>
          <p:nvPr/>
        </p:nvCxnSpPr>
        <p:spPr>
          <a:xfrm>
            <a:off x="-106920" y="2943000"/>
            <a:ext cx="202248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79" name="Google Shape;371;p 2"/>
          <p:cNvCxnSpPr/>
          <p:nvPr/>
        </p:nvCxnSpPr>
        <p:spPr>
          <a:xfrm>
            <a:off x="1907640" y="-9396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80" name="Google Shape;372;p 2"/>
          <p:cNvGrpSpPr/>
          <p:nvPr/>
        </p:nvGrpSpPr>
        <p:grpSpPr>
          <a:xfrm>
            <a:off x="0" y="1037160"/>
            <a:ext cx="1905840" cy="1905840"/>
            <a:chOff x="0" y="1037160"/>
            <a:chExt cx="1905840" cy="1905840"/>
          </a:xfrm>
        </p:grpSpPr>
        <p:cxnSp>
          <p:nvCxnSpPr>
            <p:cNvPr id="281" name="Google Shape;373;p 2"/>
            <p:cNvCxnSpPr/>
            <p:nvPr/>
          </p:nvCxnSpPr>
          <p:spPr>
            <a:xfrm>
              <a:off x="952560" y="1037160"/>
              <a:ext cx="1080" cy="1906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82" name="Google Shape;374;p 2"/>
            <p:cNvCxnSpPr/>
            <p:nvPr/>
          </p:nvCxnSpPr>
          <p:spPr>
            <a:xfrm flipH="1">
              <a:off x="279000" y="1316160"/>
              <a:ext cx="1348200" cy="1348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83" name="Google Shape;375;p 2"/>
            <p:cNvCxnSpPr/>
            <p:nvPr/>
          </p:nvCxnSpPr>
          <p:spPr>
            <a:xfrm flipH="1" flipV="1">
              <a:off x="279000" y="1316160"/>
              <a:ext cx="1348200" cy="1348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84" name="Google Shape;376;p 2"/>
            <p:cNvCxnSpPr/>
            <p:nvPr/>
          </p:nvCxnSpPr>
          <p:spPr>
            <a:xfrm>
              <a:off x="0" y="1989720"/>
              <a:ext cx="19062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2133720" y="1600200"/>
            <a:ext cx="7238880" cy="155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4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Планы на</a:t>
            </a:r>
            <a:br>
              <a:rPr sz="5400"/>
            </a:br>
            <a:r>
              <a:rPr b="0" lang="en" sz="54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будущее</a:t>
            </a:r>
            <a:endParaRPr b="0" lang="en-US" sz="5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86" name="Google Shape;369;p 3"/>
          <p:cNvCxnSpPr/>
          <p:nvPr/>
        </p:nvCxnSpPr>
        <p:spPr>
          <a:xfrm>
            <a:off x="-97920" y="1037880"/>
            <a:ext cx="93427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87" name="Google Shape;370;p 3"/>
          <p:cNvCxnSpPr/>
          <p:nvPr/>
        </p:nvCxnSpPr>
        <p:spPr>
          <a:xfrm>
            <a:off x="-106920" y="2943000"/>
            <a:ext cx="202248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88" name="Google Shape;371;p 3"/>
          <p:cNvCxnSpPr/>
          <p:nvPr/>
        </p:nvCxnSpPr>
        <p:spPr>
          <a:xfrm>
            <a:off x="1907640" y="-9396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89" name="Google Shape;372;p 3"/>
          <p:cNvGrpSpPr/>
          <p:nvPr/>
        </p:nvGrpSpPr>
        <p:grpSpPr>
          <a:xfrm>
            <a:off x="0" y="1037880"/>
            <a:ext cx="1905840" cy="1905840"/>
            <a:chOff x="0" y="1037880"/>
            <a:chExt cx="1905840" cy="1905840"/>
          </a:xfrm>
        </p:grpSpPr>
        <p:cxnSp>
          <p:nvCxnSpPr>
            <p:cNvPr id="290" name="Google Shape;373;p 3"/>
            <p:cNvCxnSpPr/>
            <p:nvPr/>
          </p:nvCxnSpPr>
          <p:spPr>
            <a:xfrm>
              <a:off x="952560" y="1037880"/>
              <a:ext cx="1080" cy="1906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91" name="Google Shape;374;p 3"/>
            <p:cNvCxnSpPr/>
            <p:nvPr/>
          </p:nvCxnSpPr>
          <p:spPr>
            <a:xfrm flipH="1">
              <a:off x="279000" y="1316880"/>
              <a:ext cx="1348200" cy="1348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92" name="Google Shape;375;p 3"/>
            <p:cNvCxnSpPr/>
            <p:nvPr/>
          </p:nvCxnSpPr>
          <p:spPr>
            <a:xfrm flipH="1" flipV="1">
              <a:off x="279000" y="1316880"/>
              <a:ext cx="1348200" cy="1348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93" name="Google Shape;376;p 3"/>
            <p:cNvCxnSpPr/>
            <p:nvPr/>
          </p:nvCxnSpPr>
          <p:spPr>
            <a:xfrm>
              <a:off x="0" y="1990440"/>
              <a:ext cx="19062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857840" y="866880"/>
            <a:ext cx="3523320" cy="50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850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Заключение</a:t>
            </a:r>
            <a:endParaRPr b="0" lang="en-US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95" name="" descr=""/>
          <p:cNvPicPr/>
          <p:nvPr/>
        </p:nvPicPr>
        <p:blipFill>
          <a:blip r:embed="rId1"/>
          <a:stretch/>
        </p:blipFill>
        <p:spPr>
          <a:xfrm>
            <a:off x="914400" y="685800"/>
            <a:ext cx="3098880" cy="3771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6" name=""/>
          <p:cNvSpPr txBox="1"/>
          <p:nvPr/>
        </p:nvSpPr>
        <p:spPr>
          <a:xfrm>
            <a:off x="4114800" y="1464840"/>
            <a:ext cx="4800600" cy="290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Работу выполнили: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Шупикова Полина</a:t>
            </a: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	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Брехов Александр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Соловьев Егор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А также: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Шелевой Ярослав – руководитель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Марченко Александр – преподователь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Ермолаева Алёна - модератор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2647800"/>
            <a:ext cx="5237640" cy="156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5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Проблема</a:t>
            </a:r>
            <a:endParaRPr b="0" lang="en-US" sz="4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title"/>
          </p:nvPr>
        </p:nvSpPr>
        <p:spPr>
          <a:xfrm>
            <a:off x="838080" y="838080"/>
            <a:ext cx="1846800" cy="142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9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0" strike="noStrike" u="none">
                <a:solidFill>
                  <a:schemeClr val="accent1"/>
                </a:solidFill>
                <a:effectLst/>
                <a:uFillTx/>
                <a:latin typeface="Poppins Light"/>
                <a:ea typeface="Poppins Light"/>
              </a:rPr>
              <a:t>01</a:t>
            </a:r>
            <a:endParaRPr b="0" lang="en-US" sz="10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02" name="Google Shape;383;p41"/>
          <p:cNvCxnSpPr/>
          <p:nvPr/>
        </p:nvCxnSpPr>
        <p:spPr>
          <a:xfrm>
            <a:off x="8445600" y="-75960"/>
            <a:ext cx="1080" cy="531864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03" name="Google Shape;384;p41"/>
          <p:cNvCxnSpPr/>
          <p:nvPr/>
        </p:nvCxnSpPr>
        <p:spPr>
          <a:xfrm>
            <a:off x="-53280" y="700200"/>
            <a:ext cx="849600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04" name="Google Shape;385;p41"/>
          <p:cNvCxnSpPr/>
          <p:nvPr/>
        </p:nvCxnSpPr>
        <p:spPr>
          <a:xfrm>
            <a:off x="-53280" y="2359080"/>
            <a:ext cx="849600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05" name="Google Shape;386;p41"/>
          <p:cNvGrpSpPr/>
          <p:nvPr/>
        </p:nvGrpSpPr>
        <p:grpSpPr>
          <a:xfrm>
            <a:off x="5129280" y="700200"/>
            <a:ext cx="3317040" cy="3317040"/>
            <a:chOff x="5129280" y="700200"/>
            <a:chExt cx="3317040" cy="3317040"/>
          </a:xfrm>
        </p:grpSpPr>
        <p:cxnSp>
          <p:nvCxnSpPr>
            <p:cNvPr id="206" name="Google Shape;387;p41"/>
            <p:cNvCxnSpPr/>
            <p:nvPr/>
          </p:nvCxnSpPr>
          <p:spPr>
            <a:xfrm>
              <a:off x="7268040" y="700200"/>
              <a:ext cx="1080" cy="33174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07" name="Google Shape;388;p41"/>
            <p:cNvCxnSpPr/>
            <p:nvPr/>
          </p:nvCxnSpPr>
          <p:spPr>
            <a:xfrm flipH="1">
              <a:off x="6095520" y="1185840"/>
              <a:ext cx="2346120" cy="23461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08" name="Google Shape;389;p41"/>
            <p:cNvCxnSpPr/>
            <p:nvPr/>
          </p:nvCxnSpPr>
          <p:spPr>
            <a:xfrm flipH="1" flipV="1">
              <a:off x="6095520" y="1186200"/>
              <a:ext cx="2346120" cy="23457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09" name="Google Shape;390;p41"/>
            <p:cNvCxnSpPr/>
            <p:nvPr/>
          </p:nvCxnSpPr>
          <p:spPr>
            <a:xfrm>
              <a:off x="5129280" y="2358360"/>
              <a:ext cx="33174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2133720" y="1714680"/>
            <a:ext cx="5571000" cy="155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Реклама на сайтах</a:t>
            </a:r>
            <a:endParaRPr b="0" lang="en-US" sz="6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11" name="Google Shape;369;p40"/>
          <p:cNvCxnSpPr/>
          <p:nvPr/>
        </p:nvCxnSpPr>
        <p:spPr>
          <a:xfrm>
            <a:off x="-97920" y="1037880"/>
            <a:ext cx="93427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12" name="Google Shape;370;p40"/>
          <p:cNvCxnSpPr/>
          <p:nvPr/>
        </p:nvCxnSpPr>
        <p:spPr>
          <a:xfrm>
            <a:off x="-106920" y="2943000"/>
            <a:ext cx="202248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13" name="Google Shape;371;p40"/>
          <p:cNvCxnSpPr/>
          <p:nvPr/>
        </p:nvCxnSpPr>
        <p:spPr>
          <a:xfrm>
            <a:off x="1907640" y="-9396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14" name="Google Shape;372;p40"/>
          <p:cNvGrpSpPr/>
          <p:nvPr/>
        </p:nvGrpSpPr>
        <p:grpSpPr>
          <a:xfrm>
            <a:off x="0" y="1037880"/>
            <a:ext cx="1905840" cy="1905840"/>
            <a:chOff x="0" y="1037880"/>
            <a:chExt cx="1905840" cy="1905840"/>
          </a:xfrm>
        </p:grpSpPr>
        <p:cxnSp>
          <p:nvCxnSpPr>
            <p:cNvPr id="215" name="Google Shape;373;p40"/>
            <p:cNvCxnSpPr/>
            <p:nvPr/>
          </p:nvCxnSpPr>
          <p:spPr>
            <a:xfrm>
              <a:off x="952560" y="1037880"/>
              <a:ext cx="1080" cy="1906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16" name="Google Shape;374;p40"/>
            <p:cNvCxnSpPr/>
            <p:nvPr/>
          </p:nvCxnSpPr>
          <p:spPr>
            <a:xfrm flipH="1">
              <a:off x="279000" y="1316880"/>
              <a:ext cx="1348200" cy="1348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17" name="Google Shape;375;p40"/>
            <p:cNvCxnSpPr/>
            <p:nvPr/>
          </p:nvCxnSpPr>
          <p:spPr>
            <a:xfrm flipH="1" flipV="1">
              <a:off x="279000" y="1316880"/>
              <a:ext cx="1348200" cy="1348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18" name="Google Shape;376;p40"/>
            <p:cNvCxnSpPr/>
            <p:nvPr/>
          </p:nvCxnSpPr>
          <p:spPr>
            <a:xfrm>
              <a:off x="0" y="1990440"/>
              <a:ext cx="19062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2133720" y="1714680"/>
            <a:ext cx="5571000" cy="155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Устаревший дизайн</a:t>
            </a:r>
            <a:endParaRPr b="0" lang="en-US" sz="6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20" name="Google Shape;369;p40"/>
          <p:cNvCxnSpPr/>
          <p:nvPr/>
        </p:nvCxnSpPr>
        <p:spPr>
          <a:xfrm>
            <a:off x="-97920" y="1037880"/>
            <a:ext cx="93427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21" name="Google Shape;370;p40"/>
          <p:cNvCxnSpPr/>
          <p:nvPr/>
        </p:nvCxnSpPr>
        <p:spPr>
          <a:xfrm>
            <a:off x="-106920" y="2943000"/>
            <a:ext cx="202248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22" name="Google Shape;371;p40"/>
          <p:cNvCxnSpPr/>
          <p:nvPr/>
        </p:nvCxnSpPr>
        <p:spPr>
          <a:xfrm>
            <a:off x="1907640" y="-9396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23" name="Google Shape;372;p40"/>
          <p:cNvGrpSpPr/>
          <p:nvPr/>
        </p:nvGrpSpPr>
        <p:grpSpPr>
          <a:xfrm>
            <a:off x="0" y="1037880"/>
            <a:ext cx="1905840" cy="1905840"/>
            <a:chOff x="0" y="1037880"/>
            <a:chExt cx="1905840" cy="1905840"/>
          </a:xfrm>
        </p:grpSpPr>
        <p:cxnSp>
          <p:nvCxnSpPr>
            <p:cNvPr id="224" name="Google Shape;373;p40"/>
            <p:cNvCxnSpPr/>
            <p:nvPr/>
          </p:nvCxnSpPr>
          <p:spPr>
            <a:xfrm>
              <a:off x="952560" y="1037880"/>
              <a:ext cx="1080" cy="1906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25" name="Google Shape;374;p40"/>
            <p:cNvCxnSpPr/>
            <p:nvPr/>
          </p:nvCxnSpPr>
          <p:spPr>
            <a:xfrm flipH="1">
              <a:off x="279000" y="1316880"/>
              <a:ext cx="1348200" cy="1348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26" name="Google Shape;375;p40"/>
            <p:cNvCxnSpPr/>
            <p:nvPr/>
          </p:nvCxnSpPr>
          <p:spPr>
            <a:xfrm flipH="1" flipV="1">
              <a:off x="279000" y="1316880"/>
              <a:ext cx="1348200" cy="1348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27" name="Google Shape;376;p40"/>
            <p:cNvCxnSpPr/>
            <p:nvPr/>
          </p:nvCxnSpPr>
          <p:spPr>
            <a:xfrm>
              <a:off x="0" y="1990440"/>
              <a:ext cx="19062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838760" y="1324080"/>
            <a:ext cx="3523320" cy="165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Отсутствие сохранения прогресса</a:t>
            </a:r>
            <a:endParaRPr b="0" lang="en-US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29" name="Google Shape;524;p53" descr=""/>
          <p:cNvPicPr/>
          <p:nvPr/>
        </p:nvPicPr>
        <p:blipFill>
          <a:blip r:embed="rId1"/>
          <a:srcRect l="18588" t="0" r="18588" b="0"/>
          <a:stretch/>
        </p:blipFill>
        <p:spPr>
          <a:xfrm>
            <a:off x="713160" y="558720"/>
            <a:ext cx="3815640" cy="404820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838080" y="2647800"/>
            <a:ext cx="5237640" cy="156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5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Решение</a:t>
            </a:r>
            <a:endParaRPr b="0" lang="en-US" sz="4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title"/>
          </p:nvPr>
        </p:nvSpPr>
        <p:spPr>
          <a:xfrm>
            <a:off x="838080" y="838080"/>
            <a:ext cx="1846800" cy="142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9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0" strike="noStrike" u="none">
                <a:solidFill>
                  <a:schemeClr val="accent1"/>
                </a:solidFill>
                <a:effectLst/>
                <a:uFillTx/>
                <a:latin typeface="Poppins Light"/>
                <a:ea typeface="Poppins Light"/>
              </a:rPr>
              <a:t>02</a:t>
            </a:r>
            <a:endParaRPr b="0" lang="en-US" sz="10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32" name="Google Shape;383;p41"/>
          <p:cNvCxnSpPr/>
          <p:nvPr/>
        </p:nvCxnSpPr>
        <p:spPr>
          <a:xfrm>
            <a:off x="8445600" y="-75960"/>
            <a:ext cx="1080" cy="531864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33" name="Google Shape;384;p41"/>
          <p:cNvCxnSpPr/>
          <p:nvPr/>
        </p:nvCxnSpPr>
        <p:spPr>
          <a:xfrm>
            <a:off x="-53280" y="700200"/>
            <a:ext cx="849600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34" name="Google Shape;385;p41"/>
          <p:cNvCxnSpPr/>
          <p:nvPr/>
        </p:nvCxnSpPr>
        <p:spPr>
          <a:xfrm>
            <a:off x="-53280" y="2359080"/>
            <a:ext cx="849600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35" name="Google Shape;386;p41"/>
          <p:cNvGrpSpPr/>
          <p:nvPr/>
        </p:nvGrpSpPr>
        <p:grpSpPr>
          <a:xfrm>
            <a:off x="5129280" y="700200"/>
            <a:ext cx="3317040" cy="3317040"/>
            <a:chOff x="5129280" y="700200"/>
            <a:chExt cx="3317040" cy="3317040"/>
          </a:xfrm>
        </p:grpSpPr>
        <p:cxnSp>
          <p:nvCxnSpPr>
            <p:cNvPr id="236" name="Google Shape;387;p41"/>
            <p:cNvCxnSpPr/>
            <p:nvPr/>
          </p:nvCxnSpPr>
          <p:spPr>
            <a:xfrm>
              <a:off x="7268040" y="700200"/>
              <a:ext cx="1080" cy="33174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37" name="Google Shape;388;p41"/>
            <p:cNvCxnSpPr/>
            <p:nvPr/>
          </p:nvCxnSpPr>
          <p:spPr>
            <a:xfrm flipH="1">
              <a:off x="6095520" y="1185840"/>
              <a:ext cx="2346120" cy="23461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38" name="Google Shape;389;p41"/>
            <p:cNvCxnSpPr/>
            <p:nvPr/>
          </p:nvCxnSpPr>
          <p:spPr>
            <a:xfrm flipH="1" flipV="1">
              <a:off x="6095520" y="1186200"/>
              <a:ext cx="2346120" cy="23457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39" name="Google Shape;390;p41"/>
            <p:cNvCxnSpPr/>
            <p:nvPr/>
          </p:nvCxnSpPr>
          <p:spPr>
            <a:xfrm>
              <a:off x="5129280" y="2358360"/>
              <a:ext cx="33174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723960" y="1476360"/>
            <a:ext cx="3523320" cy="165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Одно нажатие в Telegram</a:t>
            </a:r>
            <a:endParaRPr b="0" lang="en-US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723960" y="3124080"/>
            <a:ext cx="3523320" cy="1113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Arial Black"/>
              </a:rPr>
              <a:t>Запуск игры — за 1 секунду 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Arial Black"/>
              <a:ea typeface="Liberation Mono;Courier New;DejaVu Sans Mono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"/>
          <a:stretch/>
        </p:blipFill>
        <p:spPr>
          <a:xfrm>
            <a:off x="5257800" y="685800"/>
            <a:ext cx="3294360" cy="4457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43" name="" descr=""/>
          <p:cNvPicPr/>
          <p:nvPr/>
        </p:nvPicPr>
        <p:blipFill>
          <a:blip r:embed="rId2"/>
          <a:stretch/>
        </p:blipFill>
        <p:spPr>
          <a:xfrm>
            <a:off x="3657600" y="3429000"/>
            <a:ext cx="1560960" cy="1492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908360" y="1038600"/>
            <a:ext cx="5178240" cy="14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4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Стильный интерфейс</a:t>
            </a:r>
            <a:endParaRPr b="0" lang="en-US" sz="5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45" name="Google Shape;369;p40"/>
          <p:cNvCxnSpPr/>
          <p:nvPr/>
        </p:nvCxnSpPr>
        <p:spPr>
          <a:xfrm>
            <a:off x="-97920" y="1037880"/>
            <a:ext cx="93427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46" name="Google Shape;370;p40"/>
          <p:cNvCxnSpPr/>
          <p:nvPr/>
        </p:nvCxnSpPr>
        <p:spPr>
          <a:xfrm>
            <a:off x="-106920" y="2943000"/>
            <a:ext cx="202248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47" name="Google Shape;371;p40"/>
          <p:cNvCxnSpPr/>
          <p:nvPr/>
        </p:nvCxnSpPr>
        <p:spPr>
          <a:xfrm>
            <a:off x="1907640" y="-9396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48" name="Google Shape;372;p40"/>
          <p:cNvGrpSpPr/>
          <p:nvPr/>
        </p:nvGrpSpPr>
        <p:grpSpPr>
          <a:xfrm>
            <a:off x="0" y="1037880"/>
            <a:ext cx="1905840" cy="1905840"/>
            <a:chOff x="0" y="1037880"/>
            <a:chExt cx="1905840" cy="1905840"/>
          </a:xfrm>
        </p:grpSpPr>
        <p:cxnSp>
          <p:nvCxnSpPr>
            <p:cNvPr id="249" name="Google Shape;373;p40"/>
            <p:cNvCxnSpPr/>
            <p:nvPr/>
          </p:nvCxnSpPr>
          <p:spPr>
            <a:xfrm>
              <a:off x="952560" y="1037880"/>
              <a:ext cx="1080" cy="1906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50" name="Google Shape;374;p40"/>
            <p:cNvCxnSpPr/>
            <p:nvPr/>
          </p:nvCxnSpPr>
          <p:spPr>
            <a:xfrm flipH="1">
              <a:off x="279000" y="1316880"/>
              <a:ext cx="1348200" cy="1348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51" name="Google Shape;375;p40"/>
            <p:cNvCxnSpPr/>
            <p:nvPr/>
          </p:nvCxnSpPr>
          <p:spPr>
            <a:xfrm flipH="1" flipV="1">
              <a:off x="279000" y="1316880"/>
              <a:ext cx="1348200" cy="1348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52" name="Google Shape;376;p40"/>
            <p:cNvCxnSpPr/>
            <p:nvPr/>
          </p:nvCxnSpPr>
          <p:spPr>
            <a:xfrm>
              <a:off x="0" y="1990440"/>
              <a:ext cx="19062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7086600" y="1072800"/>
            <a:ext cx="2057400" cy="40708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2133720" y="1714680"/>
            <a:ext cx="5571000" cy="155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6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Функция сохранения прогресса</a:t>
            </a:r>
            <a:endParaRPr b="0" lang="en-US" sz="6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55" name="Google Shape;369;p40"/>
          <p:cNvCxnSpPr/>
          <p:nvPr/>
        </p:nvCxnSpPr>
        <p:spPr>
          <a:xfrm>
            <a:off x="-97920" y="1037880"/>
            <a:ext cx="934272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56" name="Google Shape;370;p40"/>
          <p:cNvCxnSpPr/>
          <p:nvPr/>
        </p:nvCxnSpPr>
        <p:spPr>
          <a:xfrm>
            <a:off x="-106920" y="2943000"/>
            <a:ext cx="2022480" cy="10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57" name="Google Shape;371;p40"/>
          <p:cNvCxnSpPr/>
          <p:nvPr/>
        </p:nvCxnSpPr>
        <p:spPr>
          <a:xfrm>
            <a:off x="1907640" y="-93960"/>
            <a:ext cx="1080" cy="53226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58" name="Google Shape;372;p40"/>
          <p:cNvGrpSpPr/>
          <p:nvPr/>
        </p:nvGrpSpPr>
        <p:grpSpPr>
          <a:xfrm>
            <a:off x="0" y="1037880"/>
            <a:ext cx="1905840" cy="1905840"/>
            <a:chOff x="0" y="1037880"/>
            <a:chExt cx="1905840" cy="1905840"/>
          </a:xfrm>
        </p:grpSpPr>
        <p:cxnSp>
          <p:nvCxnSpPr>
            <p:cNvPr id="259" name="Google Shape;373;p40"/>
            <p:cNvCxnSpPr/>
            <p:nvPr/>
          </p:nvCxnSpPr>
          <p:spPr>
            <a:xfrm>
              <a:off x="952560" y="1037880"/>
              <a:ext cx="1080" cy="1906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60" name="Google Shape;374;p40"/>
            <p:cNvCxnSpPr/>
            <p:nvPr/>
          </p:nvCxnSpPr>
          <p:spPr>
            <a:xfrm flipH="1">
              <a:off x="279000" y="1316880"/>
              <a:ext cx="1348200" cy="1348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61" name="Google Shape;375;p40"/>
            <p:cNvCxnSpPr/>
            <p:nvPr/>
          </p:nvCxnSpPr>
          <p:spPr>
            <a:xfrm flipH="1" flipV="1">
              <a:off x="279000" y="1316880"/>
              <a:ext cx="1348200" cy="1348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62" name="Google Shape;376;p40"/>
            <p:cNvCxnSpPr/>
            <p:nvPr/>
          </p:nvCxnSpPr>
          <p:spPr>
            <a:xfrm>
              <a:off x="0" y="1990440"/>
              <a:ext cx="1906200" cy="1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pic>
        <p:nvPicPr>
          <p:cNvPr id="263" name="Google Shape;524;p 1" descr=""/>
          <p:cNvPicPr/>
          <p:nvPr/>
        </p:nvPicPr>
        <p:blipFill>
          <a:blip r:embed="rId1"/>
          <a:srcRect l="18588" t="0" r="18588" b="0"/>
          <a:stretch/>
        </p:blipFill>
        <p:spPr>
          <a:xfrm>
            <a:off x="5486400" y="1038600"/>
            <a:ext cx="3815640" cy="410508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LibreOffice/25.2.1.2$Windows_X86_64 LibreOffice_project/d3abf4aee5fd705e4a92bba33a32f40bc4e56f49</Application>
  <AppVersion>15.0000</AppVersion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2025-04-03T01:50:01Z</dcterms:created>
  <dc:creator>Unknown Creator</dc:creator>
  <dc:description/>
  <dc:language>en-US</dc:language>
  <cp:lastModifiedBy/>
  <cp:lastPrinted>2025-04-03T17:52:56Z</cp:lastPrinted>
  <dcterms:modified xsi:type="dcterms:W3CDTF">2025-04-03T18:00:14Z</dcterms:modified>
  <cp:revision>6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