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7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8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9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0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2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3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4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5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04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139;p19"/>
          <p:cNvGrpSpPr/>
          <p:nvPr/>
        </p:nvGrpSpPr>
        <p:grpSpPr>
          <a:xfrm>
            <a:off x="-79920" y="2880"/>
            <a:ext cx="9231480" cy="5180400"/>
            <a:chOff x="-79920" y="2880"/>
            <a:chExt cx="9231480" cy="5180400"/>
          </a:xfrm>
        </p:grpSpPr>
        <p:cxnSp>
          <p:nvCxnSpPr>
            <p:cNvPr id="49" name="Google Shape;140;p19"/>
            <p:cNvCxnSpPr/>
            <p:nvPr/>
          </p:nvCxnSpPr>
          <p:spPr>
            <a:xfrm>
              <a:off x="8589240" y="2880"/>
              <a:ext cx="720" cy="5180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0" name="Google Shape;141;p19"/>
            <p:cNvCxnSpPr/>
            <p:nvPr/>
          </p:nvCxnSpPr>
          <p:spPr>
            <a:xfrm flipH="1">
              <a:off x="8590680" y="167760"/>
              <a:ext cx="396720" cy="3970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1" name="Google Shape;142;p19"/>
            <p:cNvCxnSpPr/>
            <p:nvPr/>
          </p:nvCxnSpPr>
          <p:spPr>
            <a:xfrm flipH="1" flipV="1">
              <a:off x="8192160" y="167760"/>
              <a:ext cx="795240" cy="7952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2" name="Google Shape;143;p19"/>
            <p:cNvCxnSpPr/>
            <p:nvPr/>
          </p:nvCxnSpPr>
          <p:spPr>
            <a:xfrm>
              <a:off x="-79920" y="564840"/>
              <a:ext cx="92318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45;p20"/>
          <p:cNvGrpSpPr/>
          <p:nvPr/>
        </p:nvGrpSpPr>
        <p:grpSpPr>
          <a:xfrm>
            <a:off x="2160" y="-720"/>
            <a:ext cx="9295560" cy="4436640"/>
            <a:chOff x="2160" y="-720"/>
            <a:chExt cx="9295560" cy="4436640"/>
          </a:xfrm>
        </p:grpSpPr>
        <p:cxnSp>
          <p:nvCxnSpPr>
            <p:cNvPr id="56" name="Google Shape;146;p20"/>
            <p:cNvCxnSpPr/>
            <p:nvPr/>
          </p:nvCxnSpPr>
          <p:spPr>
            <a:xfrm>
              <a:off x="711360" y="-720"/>
              <a:ext cx="720" cy="4437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7" name="Google Shape;147;p20"/>
            <p:cNvCxnSpPr/>
            <p:nvPr/>
          </p:nvCxnSpPr>
          <p:spPr>
            <a:xfrm>
              <a:off x="317520" y="162000"/>
              <a:ext cx="393120" cy="393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8" name="Google Shape;148;p20"/>
            <p:cNvCxnSpPr/>
            <p:nvPr/>
          </p:nvCxnSpPr>
          <p:spPr>
            <a:xfrm flipV="1">
              <a:off x="317520" y="162000"/>
              <a:ext cx="788400" cy="788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59" name="Google Shape;149;p20"/>
            <p:cNvCxnSpPr/>
            <p:nvPr/>
          </p:nvCxnSpPr>
          <p:spPr>
            <a:xfrm flipH="1">
              <a:off x="2160" y="555840"/>
              <a:ext cx="929592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60" name="Google Shape;150;p20"/>
          <p:cNvCxnSpPr/>
          <p:nvPr/>
        </p:nvCxnSpPr>
        <p:spPr>
          <a:xfrm flipH="1">
            <a:off x="0" y="4605840"/>
            <a:ext cx="954864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7;p21"/>
          <p:cNvGrpSpPr/>
          <p:nvPr/>
        </p:nvGrpSpPr>
        <p:grpSpPr>
          <a:xfrm>
            <a:off x="-95400" y="-93960"/>
            <a:ext cx="9419760" cy="5321880"/>
            <a:chOff x="-95400" y="-93960"/>
            <a:chExt cx="9419760" cy="5321880"/>
          </a:xfrm>
        </p:grpSpPr>
        <p:cxnSp>
          <p:nvCxnSpPr>
            <p:cNvPr id="66" name="Google Shape;158;p21"/>
            <p:cNvCxnSpPr/>
            <p:nvPr/>
          </p:nvCxnSpPr>
          <p:spPr>
            <a:xfrm flipV="1">
              <a:off x="713160" y="-93960"/>
              <a:ext cx="720" cy="53222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67" name="Google Shape;159;p21"/>
            <p:cNvGrpSpPr/>
            <p:nvPr/>
          </p:nvGrpSpPr>
          <p:grpSpPr>
            <a:xfrm>
              <a:off x="0" y="4431960"/>
              <a:ext cx="706680" cy="706680"/>
              <a:chOff x="0" y="4431960"/>
              <a:chExt cx="706680" cy="706680"/>
            </a:xfrm>
          </p:grpSpPr>
          <p:cxnSp>
            <p:nvCxnSpPr>
              <p:cNvPr id="68" name="Google Shape;160;p21"/>
              <p:cNvCxnSpPr/>
              <p:nvPr/>
            </p:nvCxnSpPr>
            <p:spPr>
              <a:xfrm flipV="1">
                <a:off x="353160" y="4431960"/>
                <a:ext cx="720" cy="7070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69" name="Google Shape;161;p21"/>
              <p:cNvCxnSpPr/>
              <p:nvPr/>
            </p:nvCxnSpPr>
            <p:spPr>
              <a:xfrm flipV="1">
                <a:off x="103320" y="4535640"/>
                <a:ext cx="500040" cy="5000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0" name="Google Shape;162;p21"/>
              <p:cNvCxnSpPr/>
              <p:nvPr/>
            </p:nvCxnSpPr>
            <p:spPr>
              <a:xfrm>
                <a:off x="103320" y="4535640"/>
                <a:ext cx="500040" cy="50004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71" name="Google Shape;163;p21"/>
              <p:cNvCxnSpPr/>
              <p:nvPr/>
            </p:nvCxnSpPr>
            <p:spPr>
              <a:xfrm flipH="1">
                <a:off x="0" y="4785120"/>
                <a:ext cx="707040" cy="7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72" name="Google Shape;164;p21"/>
            <p:cNvCxnSpPr/>
            <p:nvPr/>
          </p:nvCxnSpPr>
          <p:spPr>
            <a:xfrm flipH="1">
              <a:off x="-95400" y="4431960"/>
              <a:ext cx="942012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3" name="Google Shape;165;p21"/>
            <p:cNvCxnSpPr/>
            <p:nvPr/>
          </p:nvCxnSpPr>
          <p:spPr>
            <a:xfrm flipH="1">
              <a:off x="-95400" y="294840"/>
              <a:ext cx="8024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169;p22"/>
          <p:cNvGrpSpPr/>
          <p:nvPr/>
        </p:nvGrpSpPr>
        <p:grpSpPr>
          <a:xfrm>
            <a:off x="-732240" y="-146880"/>
            <a:ext cx="9876240" cy="5329800"/>
            <a:chOff x="-732240" y="-146880"/>
            <a:chExt cx="9876240" cy="5329800"/>
          </a:xfrm>
        </p:grpSpPr>
        <p:cxnSp>
          <p:nvCxnSpPr>
            <p:cNvPr id="75" name="Google Shape;170;p22"/>
            <p:cNvCxnSpPr/>
            <p:nvPr/>
          </p:nvCxnSpPr>
          <p:spPr>
            <a:xfrm>
              <a:off x="8415000" y="-146880"/>
              <a:ext cx="720" cy="53301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6" name="Google Shape;171;p22"/>
            <p:cNvCxnSpPr/>
            <p:nvPr/>
          </p:nvCxnSpPr>
          <p:spPr>
            <a:xfrm>
              <a:off x="7985520" y="4146120"/>
              <a:ext cx="859320" cy="8593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7" name="Google Shape;172;p22"/>
            <p:cNvCxnSpPr/>
            <p:nvPr/>
          </p:nvCxnSpPr>
          <p:spPr>
            <a:xfrm flipV="1">
              <a:off x="7985520" y="4146120"/>
              <a:ext cx="859320" cy="8593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8" name="Google Shape;173;p22"/>
            <p:cNvCxnSpPr/>
            <p:nvPr/>
          </p:nvCxnSpPr>
          <p:spPr>
            <a:xfrm flipH="1">
              <a:off x="-732240" y="4575600"/>
              <a:ext cx="98766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180;p23"/>
          <p:cNvCxnSpPr/>
          <p:nvPr/>
        </p:nvCxnSpPr>
        <p:spPr>
          <a:xfrm>
            <a:off x="8430480" y="-8892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80" name="Google Shape;181;p23"/>
          <p:cNvGrpSpPr/>
          <p:nvPr/>
        </p:nvGrpSpPr>
        <p:grpSpPr>
          <a:xfrm>
            <a:off x="8437320" y="0"/>
            <a:ext cx="706680" cy="706680"/>
            <a:chOff x="8437320" y="0"/>
            <a:chExt cx="706680" cy="706680"/>
          </a:xfrm>
        </p:grpSpPr>
        <p:cxnSp>
          <p:nvCxnSpPr>
            <p:cNvPr id="81" name="Google Shape;182;p23"/>
            <p:cNvCxnSpPr/>
            <p:nvPr/>
          </p:nvCxnSpPr>
          <p:spPr>
            <a:xfrm>
              <a:off x="8790480" y="0"/>
              <a:ext cx="720" cy="70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2" name="Google Shape;183;p23"/>
            <p:cNvCxnSpPr/>
            <p:nvPr/>
          </p:nvCxnSpPr>
          <p:spPr>
            <a:xfrm flipH="1">
              <a:off x="8541000" y="103320"/>
              <a:ext cx="500040" cy="500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3" name="Google Shape;184;p23"/>
            <p:cNvCxnSpPr/>
            <p:nvPr/>
          </p:nvCxnSpPr>
          <p:spPr>
            <a:xfrm flipH="1" flipV="1">
              <a:off x="8541000" y="103320"/>
              <a:ext cx="500040" cy="500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4" name="Google Shape;185;p23"/>
            <p:cNvCxnSpPr/>
            <p:nvPr/>
          </p:nvCxnSpPr>
          <p:spPr>
            <a:xfrm>
              <a:off x="8437320" y="353160"/>
              <a:ext cx="7070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85" name="Google Shape;186;p23"/>
          <p:cNvCxnSpPr/>
          <p:nvPr/>
        </p:nvCxnSpPr>
        <p:spPr>
          <a:xfrm>
            <a:off x="8437320" y="706320"/>
            <a:ext cx="8028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86" name="Google Shape;187;p23"/>
          <p:cNvCxnSpPr/>
          <p:nvPr/>
        </p:nvCxnSpPr>
        <p:spPr>
          <a:xfrm>
            <a:off x="8437320" y="4843080"/>
            <a:ext cx="8028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192;p24"/>
          <p:cNvSpPr/>
          <p:nvPr/>
        </p:nvSpPr>
        <p:spPr>
          <a:xfrm>
            <a:off x="4320" y="5400"/>
            <a:ext cx="445680" cy="4456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88" name="Google Shape;193;p24"/>
          <p:cNvCxnSpPr/>
          <p:nvPr/>
        </p:nvCxnSpPr>
        <p:spPr>
          <a:xfrm>
            <a:off x="394920" y="451080"/>
            <a:ext cx="88257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89" name="Google Shape;194;p24"/>
          <p:cNvCxnSpPr/>
          <p:nvPr/>
        </p:nvCxnSpPr>
        <p:spPr>
          <a:xfrm>
            <a:off x="450720" y="304560"/>
            <a:ext cx="720" cy="49374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203;p25"/>
          <p:cNvCxnSpPr/>
          <p:nvPr/>
        </p:nvCxnSpPr>
        <p:spPr>
          <a:xfrm flipH="1">
            <a:off x="-97200" y="4570560"/>
            <a:ext cx="9456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1" name="Google Shape;204;p25"/>
          <p:cNvGrpSpPr/>
          <p:nvPr/>
        </p:nvGrpSpPr>
        <p:grpSpPr>
          <a:xfrm>
            <a:off x="-3960" y="4579560"/>
            <a:ext cx="1118880" cy="1119240"/>
            <a:chOff x="-3960" y="4579560"/>
            <a:chExt cx="1118880" cy="1119240"/>
          </a:xfrm>
        </p:grpSpPr>
        <p:cxnSp>
          <p:nvCxnSpPr>
            <p:cNvPr id="92" name="Google Shape;205;p25"/>
            <p:cNvCxnSpPr/>
            <p:nvPr/>
          </p:nvCxnSpPr>
          <p:spPr>
            <a:xfrm>
              <a:off x="555120" y="4579560"/>
              <a:ext cx="720" cy="1119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3" name="Google Shape;206;p25"/>
            <p:cNvCxnSpPr/>
            <p:nvPr/>
          </p:nvCxnSpPr>
          <p:spPr>
            <a:xfrm flipH="1">
              <a:off x="159480" y="4743360"/>
              <a:ext cx="792000" cy="792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4" name="Google Shape;207;p25"/>
            <p:cNvCxnSpPr/>
            <p:nvPr/>
          </p:nvCxnSpPr>
          <p:spPr>
            <a:xfrm flipH="1" flipV="1">
              <a:off x="159480" y="4743360"/>
              <a:ext cx="792000" cy="792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95" name="Google Shape;208;p25"/>
            <p:cNvCxnSpPr/>
            <p:nvPr/>
          </p:nvCxnSpPr>
          <p:spPr>
            <a:xfrm>
              <a:off x="-3960" y="5139000"/>
              <a:ext cx="11192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96" name="Google Shape;209;p25"/>
          <p:cNvCxnSpPr/>
          <p:nvPr/>
        </p:nvCxnSpPr>
        <p:spPr>
          <a:xfrm flipV="1">
            <a:off x="1114200" y="4570560"/>
            <a:ext cx="720" cy="6012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220;p26"/>
          <p:cNvCxnSpPr/>
          <p:nvPr/>
        </p:nvCxnSpPr>
        <p:spPr>
          <a:xfrm flipV="1">
            <a:off x="8430480" y="-8892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98" name="Google Shape;221;p26"/>
          <p:cNvGrpSpPr/>
          <p:nvPr/>
        </p:nvGrpSpPr>
        <p:grpSpPr>
          <a:xfrm>
            <a:off x="8437320" y="4437000"/>
            <a:ext cx="706680" cy="706680"/>
            <a:chOff x="8437320" y="4437000"/>
            <a:chExt cx="706680" cy="706680"/>
          </a:xfrm>
        </p:grpSpPr>
        <p:cxnSp>
          <p:nvCxnSpPr>
            <p:cNvPr id="99" name="Google Shape;222;p26"/>
            <p:cNvCxnSpPr/>
            <p:nvPr/>
          </p:nvCxnSpPr>
          <p:spPr>
            <a:xfrm flipV="1">
              <a:off x="8790480" y="4437000"/>
              <a:ext cx="720" cy="70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0" name="Google Shape;223;p26"/>
            <p:cNvCxnSpPr/>
            <p:nvPr/>
          </p:nvCxnSpPr>
          <p:spPr>
            <a:xfrm flipH="1" flipV="1">
              <a:off x="8541000" y="4540320"/>
              <a:ext cx="50004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1" name="Google Shape;224;p26"/>
            <p:cNvCxnSpPr/>
            <p:nvPr/>
          </p:nvCxnSpPr>
          <p:spPr>
            <a:xfrm flipH="1">
              <a:off x="8541000" y="4540320"/>
              <a:ext cx="50004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02" name="Google Shape;225;p26"/>
            <p:cNvCxnSpPr/>
            <p:nvPr/>
          </p:nvCxnSpPr>
          <p:spPr>
            <a:xfrm>
              <a:off x="8437320" y="4790160"/>
              <a:ext cx="7070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03" name="Google Shape;226;p26"/>
          <p:cNvCxnSpPr/>
          <p:nvPr/>
        </p:nvCxnSpPr>
        <p:spPr>
          <a:xfrm>
            <a:off x="8437320" y="4437000"/>
            <a:ext cx="8028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04" name="Google Shape;227;p26"/>
          <p:cNvCxnSpPr/>
          <p:nvPr/>
        </p:nvCxnSpPr>
        <p:spPr>
          <a:xfrm>
            <a:off x="8437320" y="299880"/>
            <a:ext cx="8028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42;p27"/>
          <p:cNvSpPr/>
          <p:nvPr/>
        </p:nvSpPr>
        <p:spPr>
          <a:xfrm>
            <a:off x="4320" y="5400"/>
            <a:ext cx="445680" cy="4456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06" name="Google Shape;243;p27"/>
          <p:cNvCxnSpPr/>
          <p:nvPr/>
        </p:nvCxnSpPr>
        <p:spPr>
          <a:xfrm>
            <a:off x="394920" y="451080"/>
            <a:ext cx="88257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07" name="Google Shape;244;p27"/>
          <p:cNvCxnSpPr/>
          <p:nvPr/>
        </p:nvCxnSpPr>
        <p:spPr>
          <a:xfrm>
            <a:off x="450720" y="304560"/>
            <a:ext cx="720" cy="49374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266;p29"/>
          <p:cNvSpPr/>
          <p:nvPr/>
        </p:nvSpPr>
        <p:spPr>
          <a:xfrm>
            <a:off x="4320" y="5400"/>
            <a:ext cx="445680" cy="4456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09" name="Google Shape;267;p29"/>
          <p:cNvCxnSpPr/>
          <p:nvPr/>
        </p:nvCxnSpPr>
        <p:spPr>
          <a:xfrm>
            <a:off x="394920" y="451080"/>
            <a:ext cx="88257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10" name="Google Shape;268;p29"/>
          <p:cNvCxnSpPr/>
          <p:nvPr/>
        </p:nvCxnSpPr>
        <p:spPr>
          <a:xfrm>
            <a:off x="450720" y="304560"/>
            <a:ext cx="720" cy="49374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283;p30"/>
          <p:cNvCxnSpPr/>
          <p:nvPr/>
        </p:nvCxnSpPr>
        <p:spPr>
          <a:xfrm flipH="1">
            <a:off x="-97200" y="4570560"/>
            <a:ext cx="9456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12" name="Google Shape;284;p30"/>
          <p:cNvGrpSpPr/>
          <p:nvPr/>
        </p:nvGrpSpPr>
        <p:grpSpPr>
          <a:xfrm>
            <a:off x="-3960" y="4579560"/>
            <a:ext cx="1118880" cy="1119240"/>
            <a:chOff x="-3960" y="4579560"/>
            <a:chExt cx="1118880" cy="1119240"/>
          </a:xfrm>
        </p:grpSpPr>
        <p:cxnSp>
          <p:nvCxnSpPr>
            <p:cNvPr id="113" name="Google Shape;285;p30"/>
            <p:cNvCxnSpPr/>
            <p:nvPr/>
          </p:nvCxnSpPr>
          <p:spPr>
            <a:xfrm>
              <a:off x="555120" y="4579560"/>
              <a:ext cx="720" cy="11196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4" name="Google Shape;286;p30"/>
            <p:cNvCxnSpPr/>
            <p:nvPr/>
          </p:nvCxnSpPr>
          <p:spPr>
            <a:xfrm flipH="1">
              <a:off x="159480" y="4743360"/>
              <a:ext cx="792000" cy="792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5" name="Google Shape;287;p30"/>
            <p:cNvCxnSpPr/>
            <p:nvPr/>
          </p:nvCxnSpPr>
          <p:spPr>
            <a:xfrm flipH="1" flipV="1">
              <a:off x="159480" y="4743360"/>
              <a:ext cx="792000" cy="792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16" name="Google Shape;288;p30"/>
            <p:cNvCxnSpPr/>
            <p:nvPr/>
          </p:nvCxnSpPr>
          <p:spPr>
            <a:xfrm>
              <a:off x="-3960" y="5139000"/>
              <a:ext cx="11192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17" name="Google Shape;289;p30"/>
          <p:cNvCxnSpPr/>
          <p:nvPr/>
        </p:nvCxnSpPr>
        <p:spPr>
          <a:xfrm flipV="1">
            <a:off x="1114200" y="4570560"/>
            <a:ext cx="720" cy="6012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7;p4"/>
          <p:cNvGrpSpPr/>
          <p:nvPr/>
        </p:nvGrpSpPr>
        <p:grpSpPr>
          <a:xfrm>
            <a:off x="-95400" y="-93960"/>
            <a:ext cx="9419760" cy="5321880"/>
            <a:chOff x="-95400" y="-93960"/>
            <a:chExt cx="9419760" cy="5321880"/>
          </a:xfrm>
        </p:grpSpPr>
        <p:cxnSp>
          <p:nvCxnSpPr>
            <p:cNvPr id="119" name="Google Shape;18;p4"/>
            <p:cNvCxnSpPr/>
            <p:nvPr/>
          </p:nvCxnSpPr>
          <p:spPr>
            <a:xfrm>
              <a:off x="8520120" y="-93960"/>
              <a:ext cx="720" cy="53222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20" name="Google Shape;19;p4"/>
            <p:cNvGrpSpPr/>
            <p:nvPr/>
          </p:nvGrpSpPr>
          <p:grpSpPr>
            <a:xfrm>
              <a:off x="8521920" y="-4680"/>
              <a:ext cx="706680" cy="354600"/>
              <a:chOff x="8521920" y="-4680"/>
              <a:chExt cx="706680" cy="354600"/>
            </a:xfrm>
          </p:grpSpPr>
          <p:cxnSp>
            <p:nvCxnSpPr>
              <p:cNvPr id="121" name="Google Shape;20;p4"/>
              <p:cNvCxnSpPr/>
              <p:nvPr/>
            </p:nvCxnSpPr>
            <p:spPr>
              <a:xfrm>
                <a:off x="8875080" y="-4680"/>
                <a:ext cx="720" cy="3517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22" name="Google Shape;21;p4"/>
              <p:cNvCxnSpPr/>
              <p:nvPr/>
            </p:nvCxnSpPr>
            <p:spPr>
              <a:xfrm flipH="1">
                <a:off x="8876160" y="98280"/>
                <a:ext cx="249480" cy="2494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23" name="Google Shape;22;p4"/>
              <p:cNvCxnSpPr/>
              <p:nvPr/>
            </p:nvCxnSpPr>
            <p:spPr>
              <a:xfrm flipH="1" flipV="1">
                <a:off x="8625240" y="98280"/>
                <a:ext cx="252360" cy="2520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24" name="Google Shape;23;p4"/>
              <p:cNvCxnSpPr/>
              <p:nvPr/>
            </p:nvCxnSpPr>
            <p:spPr>
              <a:xfrm>
                <a:off x="8521920" y="348120"/>
                <a:ext cx="707040" cy="7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125" name="Google Shape;24;p4"/>
            <p:cNvCxnSpPr/>
            <p:nvPr/>
          </p:nvCxnSpPr>
          <p:spPr>
            <a:xfrm>
              <a:off x="-95400" y="347040"/>
              <a:ext cx="942012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6" name="Google Shape;25;p4"/>
            <p:cNvCxnSpPr/>
            <p:nvPr/>
          </p:nvCxnSpPr>
          <p:spPr>
            <a:xfrm>
              <a:off x="8521920" y="4838400"/>
              <a:ext cx="8028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04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93;p31"/>
          <p:cNvSpPr/>
          <p:nvPr/>
        </p:nvSpPr>
        <p:spPr>
          <a:xfrm>
            <a:off x="898560" y="3611880"/>
            <a:ext cx="471672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r"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CREDITS: This presentation template was created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includes icons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3"/>
              </a:rPr>
              <a:t>Flaticon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, and infographics &amp; images by </a:t>
            </a:r>
            <a:r>
              <a:rPr b="0" lang="en" sz="1000" strike="noStrike" u="sng">
                <a:solidFill>
                  <a:schemeClr val="dk1"/>
                </a:solidFill>
                <a:effectLst/>
                <a:uFillTx/>
                <a:latin typeface="Poppins"/>
                <a:ea typeface="Poppins"/>
                <a:hlinkClick r:id="rId4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 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5"/>
    <p:sldLayoutId id="2147483696" r:id="rId6"/>
    <p:sldLayoutId id="2147483697" r:id="rId7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295;p32"/>
          <p:cNvCxnSpPr/>
          <p:nvPr/>
        </p:nvCxnSpPr>
        <p:spPr>
          <a:xfrm flipV="1">
            <a:off x="8430480" y="-8892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39" name="Google Shape;296;p32"/>
          <p:cNvGrpSpPr/>
          <p:nvPr/>
        </p:nvGrpSpPr>
        <p:grpSpPr>
          <a:xfrm>
            <a:off x="8437320" y="4437000"/>
            <a:ext cx="706680" cy="706680"/>
            <a:chOff x="8437320" y="4437000"/>
            <a:chExt cx="706680" cy="706680"/>
          </a:xfrm>
        </p:grpSpPr>
        <p:cxnSp>
          <p:nvCxnSpPr>
            <p:cNvPr id="140" name="Google Shape;297;p32"/>
            <p:cNvCxnSpPr/>
            <p:nvPr/>
          </p:nvCxnSpPr>
          <p:spPr>
            <a:xfrm flipV="1">
              <a:off x="8790480" y="4437000"/>
              <a:ext cx="720" cy="70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1" name="Google Shape;298;p32"/>
            <p:cNvCxnSpPr/>
            <p:nvPr/>
          </p:nvCxnSpPr>
          <p:spPr>
            <a:xfrm flipH="1" flipV="1">
              <a:off x="8541000" y="4540320"/>
              <a:ext cx="50004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2" name="Google Shape;299;p32"/>
            <p:cNvCxnSpPr/>
            <p:nvPr/>
          </p:nvCxnSpPr>
          <p:spPr>
            <a:xfrm flipH="1">
              <a:off x="8541000" y="4540320"/>
              <a:ext cx="500040" cy="500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3" name="Google Shape;300;p32"/>
            <p:cNvCxnSpPr/>
            <p:nvPr/>
          </p:nvCxnSpPr>
          <p:spPr>
            <a:xfrm>
              <a:off x="8437320" y="4790160"/>
              <a:ext cx="7070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44" name="Google Shape;301;p32"/>
          <p:cNvCxnSpPr/>
          <p:nvPr/>
        </p:nvCxnSpPr>
        <p:spPr>
          <a:xfrm>
            <a:off x="8437320" y="4437000"/>
            <a:ext cx="8028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5" name="Google Shape;302;p32"/>
          <p:cNvCxnSpPr/>
          <p:nvPr/>
        </p:nvCxnSpPr>
        <p:spPr>
          <a:xfrm>
            <a:off x="-90720" y="528480"/>
            <a:ext cx="93312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304;p33"/>
          <p:cNvCxnSpPr/>
          <p:nvPr/>
        </p:nvCxnSpPr>
        <p:spPr>
          <a:xfrm>
            <a:off x="-97920" y="580680"/>
            <a:ext cx="934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7" name="Google Shape;305;p33"/>
          <p:cNvCxnSpPr/>
          <p:nvPr/>
        </p:nvCxnSpPr>
        <p:spPr>
          <a:xfrm>
            <a:off x="681480" y="-17820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8" name="Google Shape;306;p33"/>
          <p:cNvCxnSpPr/>
          <p:nvPr/>
        </p:nvCxnSpPr>
        <p:spPr>
          <a:xfrm>
            <a:off x="-99000" y="4566240"/>
            <a:ext cx="93427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49" name="Google Shape;307;p33"/>
          <p:cNvCxnSpPr/>
          <p:nvPr/>
        </p:nvCxnSpPr>
        <p:spPr>
          <a:xfrm flipV="1">
            <a:off x="9144000" y="-26640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50" name="Google Shape;308;p33"/>
          <p:cNvGrpSpPr/>
          <p:nvPr/>
        </p:nvGrpSpPr>
        <p:grpSpPr>
          <a:xfrm>
            <a:off x="7658640" y="3789360"/>
            <a:ext cx="1554480" cy="1554120"/>
            <a:chOff x="7658640" y="3789360"/>
            <a:chExt cx="1554480" cy="1554120"/>
          </a:xfrm>
        </p:grpSpPr>
        <p:cxnSp>
          <p:nvCxnSpPr>
            <p:cNvPr id="151" name="Google Shape;309;p33"/>
            <p:cNvCxnSpPr/>
            <p:nvPr/>
          </p:nvCxnSpPr>
          <p:spPr>
            <a:xfrm flipV="1">
              <a:off x="8435880" y="3789360"/>
              <a:ext cx="720" cy="1554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2" name="Google Shape;310;p33"/>
            <p:cNvCxnSpPr/>
            <p:nvPr/>
          </p:nvCxnSpPr>
          <p:spPr>
            <a:xfrm flipH="1" flipV="1">
              <a:off x="7886520" y="4016880"/>
              <a:ext cx="1099440" cy="1099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3" name="Google Shape;311;p33"/>
            <p:cNvCxnSpPr/>
            <p:nvPr/>
          </p:nvCxnSpPr>
          <p:spPr>
            <a:xfrm flipH="1">
              <a:off x="7886520" y="4016880"/>
              <a:ext cx="1099440" cy="1099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54" name="Google Shape;312;p33"/>
            <p:cNvCxnSpPr/>
            <p:nvPr/>
          </p:nvCxnSpPr>
          <p:spPr>
            <a:xfrm>
              <a:off x="7658640" y="4566240"/>
              <a:ext cx="15548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55" name="Google Shape;313;p33"/>
          <p:cNvCxnSpPr/>
          <p:nvPr/>
        </p:nvCxnSpPr>
        <p:spPr>
          <a:xfrm>
            <a:off x="8435880" y="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56" name="Google Shape;314;p33"/>
          <p:cNvCxnSpPr/>
          <p:nvPr/>
        </p:nvCxnSpPr>
        <p:spPr>
          <a:xfrm>
            <a:off x="-347760" y="1544760"/>
            <a:ext cx="101664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04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4;p6"/>
          <p:cNvSpPr/>
          <p:nvPr/>
        </p:nvSpPr>
        <p:spPr>
          <a:xfrm>
            <a:off x="4320" y="5400"/>
            <a:ext cx="445680" cy="4456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164" name="Google Shape;35;p6"/>
          <p:cNvCxnSpPr/>
          <p:nvPr/>
        </p:nvCxnSpPr>
        <p:spPr>
          <a:xfrm>
            <a:off x="394920" y="451080"/>
            <a:ext cx="88257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65" name="Google Shape;36;p6"/>
          <p:cNvGrpSpPr/>
          <p:nvPr/>
        </p:nvGrpSpPr>
        <p:grpSpPr>
          <a:xfrm>
            <a:off x="8511480" y="451440"/>
            <a:ext cx="1256040" cy="1256400"/>
            <a:chOff x="8511480" y="451440"/>
            <a:chExt cx="1256040" cy="1256400"/>
          </a:xfrm>
        </p:grpSpPr>
        <p:cxnSp>
          <p:nvCxnSpPr>
            <p:cNvPr id="166" name="Google Shape;37;p6"/>
            <p:cNvCxnSpPr/>
            <p:nvPr/>
          </p:nvCxnSpPr>
          <p:spPr>
            <a:xfrm>
              <a:off x="9139320" y="451440"/>
              <a:ext cx="720" cy="1256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7" name="Google Shape;38;p6"/>
            <p:cNvCxnSpPr/>
            <p:nvPr/>
          </p:nvCxnSpPr>
          <p:spPr>
            <a:xfrm flipH="1">
              <a:off x="8695440" y="635400"/>
              <a:ext cx="888480" cy="888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8" name="Google Shape;39;p6"/>
            <p:cNvCxnSpPr/>
            <p:nvPr/>
          </p:nvCxnSpPr>
          <p:spPr>
            <a:xfrm flipH="1" flipV="1">
              <a:off x="8695440" y="635400"/>
              <a:ext cx="888480" cy="888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69" name="Google Shape;40;p6"/>
            <p:cNvCxnSpPr/>
            <p:nvPr/>
          </p:nvCxnSpPr>
          <p:spPr>
            <a:xfrm>
              <a:off x="8511480" y="1079280"/>
              <a:ext cx="12564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70" name="Google Shape;41;p6"/>
          <p:cNvCxnSpPr/>
          <p:nvPr/>
        </p:nvCxnSpPr>
        <p:spPr>
          <a:xfrm>
            <a:off x="450720" y="304560"/>
            <a:ext cx="720" cy="493740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54280" y="501840"/>
            <a:ext cx="4739040" cy="10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Google Shape;46;p7"/>
          <p:cNvCxnSpPr/>
          <p:nvPr/>
        </p:nvCxnSpPr>
        <p:spPr>
          <a:xfrm flipH="1">
            <a:off x="-107640" y="539280"/>
            <a:ext cx="943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74" name="Google Shape;47;p7"/>
          <p:cNvGrpSpPr/>
          <p:nvPr/>
        </p:nvGrpSpPr>
        <p:grpSpPr>
          <a:xfrm>
            <a:off x="8604360" y="0"/>
            <a:ext cx="539640" cy="539640"/>
            <a:chOff x="8604360" y="0"/>
            <a:chExt cx="539640" cy="539640"/>
          </a:xfrm>
        </p:grpSpPr>
        <p:cxnSp>
          <p:nvCxnSpPr>
            <p:cNvPr id="175" name="Google Shape;48;p7"/>
            <p:cNvCxnSpPr/>
            <p:nvPr/>
          </p:nvCxnSpPr>
          <p:spPr>
            <a:xfrm>
              <a:off x="8874000" y="0"/>
              <a:ext cx="720" cy="5400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6" name="Google Shape;49;p7"/>
            <p:cNvCxnSpPr/>
            <p:nvPr/>
          </p:nvCxnSpPr>
          <p:spPr>
            <a:xfrm flipH="1">
              <a:off x="8683200" y="78840"/>
              <a:ext cx="382320" cy="3823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7" name="Google Shape;50;p7"/>
            <p:cNvCxnSpPr/>
            <p:nvPr/>
          </p:nvCxnSpPr>
          <p:spPr>
            <a:xfrm flipH="1" flipV="1">
              <a:off x="8683200" y="78840"/>
              <a:ext cx="382320" cy="3823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78" name="Google Shape;51;p7"/>
            <p:cNvCxnSpPr/>
            <p:nvPr/>
          </p:nvCxnSpPr>
          <p:spPr>
            <a:xfrm>
              <a:off x="8604360" y="269640"/>
              <a:ext cx="5400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79" name="Google Shape;52;p7"/>
          <p:cNvCxnSpPr/>
          <p:nvPr/>
        </p:nvCxnSpPr>
        <p:spPr>
          <a:xfrm flipV="1">
            <a:off x="8604360" y="0"/>
            <a:ext cx="720" cy="5392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79;p13"/>
          <p:cNvGrpSpPr/>
          <p:nvPr/>
        </p:nvGrpSpPr>
        <p:grpSpPr>
          <a:xfrm>
            <a:off x="-685440" y="-685440"/>
            <a:ext cx="1385640" cy="1385280"/>
            <a:chOff x="-685440" y="-685440"/>
            <a:chExt cx="1385640" cy="1385280"/>
          </a:xfrm>
        </p:grpSpPr>
        <p:cxnSp>
          <p:nvCxnSpPr>
            <p:cNvPr id="5" name="Google Shape;80;p13"/>
            <p:cNvCxnSpPr/>
            <p:nvPr/>
          </p:nvCxnSpPr>
          <p:spPr>
            <a:xfrm>
              <a:off x="6840" y="-685440"/>
              <a:ext cx="720" cy="13856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6" name="Google Shape;81;p13"/>
            <p:cNvCxnSpPr/>
            <p:nvPr/>
          </p:nvCxnSpPr>
          <p:spPr>
            <a:xfrm flipH="1">
              <a:off x="-482400" y="-482760"/>
              <a:ext cx="979920" cy="9802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7" name="Google Shape;82;p13"/>
            <p:cNvCxnSpPr/>
            <p:nvPr/>
          </p:nvCxnSpPr>
          <p:spPr>
            <a:xfrm flipH="1" flipV="1">
              <a:off x="-482400" y="-482400"/>
              <a:ext cx="979920" cy="9799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8" name="Google Shape;83;p13"/>
            <p:cNvCxnSpPr/>
            <p:nvPr/>
          </p:nvCxnSpPr>
          <p:spPr>
            <a:xfrm>
              <a:off x="-685440" y="6840"/>
              <a:ext cx="13860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86;p14"/>
          <p:cNvCxnSpPr/>
          <p:nvPr/>
        </p:nvCxnSpPr>
        <p:spPr>
          <a:xfrm flipH="1">
            <a:off x="-97200" y="4454640"/>
            <a:ext cx="9456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0" name="Google Shape;87;p14"/>
          <p:cNvGrpSpPr/>
          <p:nvPr/>
        </p:nvGrpSpPr>
        <p:grpSpPr>
          <a:xfrm>
            <a:off x="0" y="-58320"/>
            <a:ext cx="720000" cy="5209200"/>
            <a:chOff x="0" y="-58320"/>
            <a:chExt cx="720000" cy="5209200"/>
          </a:xfrm>
        </p:grpSpPr>
        <p:cxnSp>
          <p:nvCxnSpPr>
            <p:cNvPr id="11" name="Google Shape;88;p14"/>
            <p:cNvCxnSpPr/>
            <p:nvPr/>
          </p:nvCxnSpPr>
          <p:spPr>
            <a:xfrm>
              <a:off x="359640" y="-58320"/>
              <a:ext cx="720" cy="52095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2" name="Google Shape;89;p14"/>
            <p:cNvCxnSpPr/>
            <p:nvPr/>
          </p:nvCxnSpPr>
          <p:spPr>
            <a:xfrm flipH="1">
              <a:off x="105120" y="4535640"/>
              <a:ext cx="510120" cy="509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3" name="Google Shape;90;p14"/>
            <p:cNvCxnSpPr/>
            <p:nvPr/>
          </p:nvCxnSpPr>
          <p:spPr>
            <a:xfrm flipH="1" flipV="1">
              <a:off x="105120" y="4535640"/>
              <a:ext cx="510120" cy="509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4" name="Google Shape;91;p14"/>
            <p:cNvCxnSpPr/>
            <p:nvPr/>
          </p:nvCxnSpPr>
          <p:spPr>
            <a:xfrm>
              <a:off x="0" y="4790160"/>
              <a:ext cx="72036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94;p15"/>
          <p:cNvGrpSpPr/>
          <p:nvPr/>
        </p:nvGrpSpPr>
        <p:grpSpPr>
          <a:xfrm>
            <a:off x="-95400" y="-93960"/>
            <a:ext cx="9419760" cy="5321880"/>
            <a:chOff x="-95400" y="-93960"/>
            <a:chExt cx="9419760" cy="5321880"/>
          </a:xfrm>
        </p:grpSpPr>
        <p:cxnSp>
          <p:nvCxnSpPr>
            <p:cNvPr id="16" name="Google Shape;95;p15"/>
            <p:cNvCxnSpPr/>
            <p:nvPr/>
          </p:nvCxnSpPr>
          <p:spPr>
            <a:xfrm>
              <a:off x="8520120" y="-93960"/>
              <a:ext cx="720" cy="53222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grpSp>
          <p:nvGrpSpPr>
            <p:cNvPr id="17" name="Google Shape;96;p15"/>
            <p:cNvGrpSpPr/>
            <p:nvPr/>
          </p:nvGrpSpPr>
          <p:grpSpPr>
            <a:xfrm>
              <a:off x="8521920" y="-4680"/>
              <a:ext cx="706680" cy="354600"/>
              <a:chOff x="8521920" y="-4680"/>
              <a:chExt cx="706680" cy="354600"/>
            </a:xfrm>
          </p:grpSpPr>
          <p:cxnSp>
            <p:nvCxnSpPr>
              <p:cNvPr id="18" name="Google Shape;97;p15"/>
              <p:cNvCxnSpPr/>
              <p:nvPr/>
            </p:nvCxnSpPr>
            <p:spPr>
              <a:xfrm>
                <a:off x="8875080" y="-4680"/>
                <a:ext cx="720" cy="3517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19" name="Google Shape;98;p15"/>
              <p:cNvCxnSpPr/>
              <p:nvPr/>
            </p:nvCxnSpPr>
            <p:spPr>
              <a:xfrm flipH="1">
                <a:off x="8876160" y="98280"/>
                <a:ext cx="249480" cy="24948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0" name="Google Shape;99;p15"/>
              <p:cNvCxnSpPr/>
              <p:nvPr/>
            </p:nvCxnSpPr>
            <p:spPr>
              <a:xfrm flipH="1" flipV="1">
                <a:off x="8625240" y="98280"/>
                <a:ext cx="252360" cy="25200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  <p:cxnSp>
            <p:nvCxnSpPr>
              <p:cNvPr id="21" name="Google Shape;100;p15"/>
              <p:cNvCxnSpPr/>
              <p:nvPr/>
            </p:nvCxnSpPr>
            <p:spPr>
              <a:xfrm>
                <a:off x="8521920" y="348120"/>
                <a:ext cx="707040" cy="720"/>
              </a:xfrm>
              <a:prstGeom prst="straightConnector1">
                <a:avLst/>
              </a:prstGeom>
              <a:ln w="9525">
                <a:solidFill>
                  <a:srgbClr val="ffffff"/>
                </a:solidFill>
                <a:round/>
              </a:ln>
            </p:spPr>
          </p:cxnSp>
        </p:grpSp>
        <p:cxnSp>
          <p:nvCxnSpPr>
            <p:cNvPr id="22" name="Google Shape;101;p15"/>
            <p:cNvCxnSpPr/>
            <p:nvPr/>
          </p:nvCxnSpPr>
          <p:spPr>
            <a:xfrm>
              <a:off x="-95400" y="347040"/>
              <a:ext cx="942012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" name="Google Shape;102;p15"/>
            <p:cNvCxnSpPr/>
            <p:nvPr/>
          </p:nvCxnSpPr>
          <p:spPr>
            <a:xfrm>
              <a:off x="8521920" y="4838400"/>
              <a:ext cx="8028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05;p16"/>
          <p:cNvSpPr/>
          <p:nvPr/>
        </p:nvSpPr>
        <p:spPr>
          <a:xfrm flipH="1" rot="10800000">
            <a:off x="4320" y="4696920"/>
            <a:ext cx="445680" cy="44568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  <p:cxnSp>
        <p:nvCxnSpPr>
          <p:cNvPr id="25" name="Google Shape;106;p16"/>
          <p:cNvCxnSpPr/>
          <p:nvPr/>
        </p:nvCxnSpPr>
        <p:spPr>
          <a:xfrm>
            <a:off x="394920" y="4696560"/>
            <a:ext cx="88257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6" name="Google Shape;107;p16"/>
          <p:cNvGrpSpPr/>
          <p:nvPr/>
        </p:nvGrpSpPr>
        <p:grpSpPr>
          <a:xfrm>
            <a:off x="8511480" y="-5400"/>
            <a:ext cx="1256040" cy="1256040"/>
            <a:chOff x="8511480" y="-5400"/>
            <a:chExt cx="1256040" cy="1256040"/>
          </a:xfrm>
        </p:grpSpPr>
        <p:cxnSp>
          <p:nvCxnSpPr>
            <p:cNvPr id="27" name="Google Shape;108;p16"/>
            <p:cNvCxnSpPr/>
            <p:nvPr/>
          </p:nvCxnSpPr>
          <p:spPr>
            <a:xfrm>
              <a:off x="9139320" y="-5400"/>
              <a:ext cx="720" cy="1256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" name="Google Shape;109;p16"/>
            <p:cNvCxnSpPr/>
            <p:nvPr/>
          </p:nvCxnSpPr>
          <p:spPr>
            <a:xfrm flipH="1">
              <a:off x="8695440" y="178200"/>
              <a:ext cx="888480" cy="888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9" name="Google Shape;110;p16"/>
            <p:cNvCxnSpPr/>
            <p:nvPr/>
          </p:nvCxnSpPr>
          <p:spPr>
            <a:xfrm flipH="1" flipV="1">
              <a:off x="8695440" y="178200"/>
              <a:ext cx="888480" cy="888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0" name="Google Shape;111;p16"/>
            <p:cNvCxnSpPr/>
            <p:nvPr/>
          </p:nvCxnSpPr>
          <p:spPr>
            <a:xfrm>
              <a:off x="8511480" y="622080"/>
              <a:ext cx="125640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1" name="Google Shape;112;p16"/>
          <p:cNvCxnSpPr/>
          <p:nvPr/>
        </p:nvCxnSpPr>
        <p:spPr>
          <a:xfrm flipV="1">
            <a:off x="450720" y="-3600"/>
            <a:ext cx="720" cy="4707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116;p17"/>
          <p:cNvCxnSpPr/>
          <p:nvPr/>
        </p:nvCxnSpPr>
        <p:spPr>
          <a:xfrm>
            <a:off x="986400" y="-17820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3" name="Google Shape;117;p17"/>
          <p:cNvGrpSpPr/>
          <p:nvPr/>
        </p:nvGrpSpPr>
        <p:grpSpPr>
          <a:xfrm>
            <a:off x="-16920" y="581040"/>
            <a:ext cx="964080" cy="964080"/>
            <a:chOff x="-16920" y="581040"/>
            <a:chExt cx="964080" cy="964080"/>
          </a:xfrm>
        </p:grpSpPr>
        <p:cxnSp>
          <p:nvCxnSpPr>
            <p:cNvPr id="34" name="Google Shape;118;p17"/>
            <p:cNvCxnSpPr/>
            <p:nvPr/>
          </p:nvCxnSpPr>
          <p:spPr>
            <a:xfrm>
              <a:off x="464760" y="581040"/>
              <a:ext cx="720" cy="964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5" name="Google Shape;119;p17"/>
            <p:cNvCxnSpPr/>
            <p:nvPr/>
          </p:nvCxnSpPr>
          <p:spPr>
            <a:xfrm flipH="1">
              <a:off x="123840" y="722160"/>
              <a:ext cx="682560" cy="682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6" name="Google Shape;120;p17"/>
            <p:cNvCxnSpPr/>
            <p:nvPr/>
          </p:nvCxnSpPr>
          <p:spPr>
            <a:xfrm flipH="1" flipV="1">
              <a:off x="123840" y="722160"/>
              <a:ext cx="682560" cy="6822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37" name="Google Shape;121;p17"/>
            <p:cNvCxnSpPr/>
            <p:nvPr/>
          </p:nvCxnSpPr>
          <p:spPr>
            <a:xfrm>
              <a:off x="-16920" y="1062720"/>
              <a:ext cx="9644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38" name="Google Shape;122;p17"/>
          <p:cNvCxnSpPr/>
          <p:nvPr/>
        </p:nvCxnSpPr>
        <p:spPr>
          <a:xfrm flipV="1">
            <a:off x="9144000" y="-26640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39" name="Google Shape;123;p17"/>
          <p:cNvGrpSpPr/>
          <p:nvPr/>
        </p:nvGrpSpPr>
        <p:grpSpPr>
          <a:xfrm>
            <a:off x="7363080" y="3789360"/>
            <a:ext cx="1554120" cy="1554120"/>
            <a:chOff x="7363080" y="3789360"/>
            <a:chExt cx="1554120" cy="1554120"/>
          </a:xfrm>
        </p:grpSpPr>
        <p:cxnSp>
          <p:nvCxnSpPr>
            <p:cNvPr id="40" name="Google Shape;124;p17"/>
            <p:cNvCxnSpPr/>
            <p:nvPr/>
          </p:nvCxnSpPr>
          <p:spPr>
            <a:xfrm flipV="1">
              <a:off x="8139960" y="3789360"/>
              <a:ext cx="720" cy="155448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1" name="Google Shape;125;p17"/>
            <p:cNvCxnSpPr/>
            <p:nvPr/>
          </p:nvCxnSpPr>
          <p:spPr>
            <a:xfrm flipH="1" flipV="1">
              <a:off x="7590600" y="4016880"/>
              <a:ext cx="1099440" cy="1099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2" name="Google Shape;126;p17"/>
            <p:cNvCxnSpPr/>
            <p:nvPr/>
          </p:nvCxnSpPr>
          <p:spPr>
            <a:xfrm flipH="1">
              <a:off x="7590600" y="4016880"/>
              <a:ext cx="1099440" cy="10994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43" name="Google Shape;127;p17"/>
            <p:cNvCxnSpPr/>
            <p:nvPr/>
          </p:nvCxnSpPr>
          <p:spPr>
            <a:xfrm>
              <a:off x="7363080" y="4566240"/>
              <a:ext cx="155448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44" name="Google Shape;128;p17"/>
          <p:cNvCxnSpPr/>
          <p:nvPr/>
        </p:nvCxnSpPr>
        <p:spPr>
          <a:xfrm>
            <a:off x="8140320" y="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5" name="Google Shape;129;p17"/>
          <p:cNvCxnSpPr/>
          <p:nvPr/>
        </p:nvCxnSpPr>
        <p:spPr>
          <a:xfrm>
            <a:off x="-43200" y="1544760"/>
            <a:ext cx="10170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6" name="Google Shape;130;p17"/>
          <p:cNvCxnSpPr/>
          <p:nvPr/>
        </p:nvCxnSpPr>
        <p:spPr>
          <a:xfrm>
            <a:off x="-97920" y="580680"/>
            <a:ext cx="934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47" name="Google Shape;131;p17"/>
          <p:cNvCxnSpPr/>
          <p:nvPr/>
        </p:nvCxnSpPr>
        <p:spPr>
          <a:xfrm>
            <a:off x="-99000" y="4566240"/>
            <a:ext cx="93427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543480" y="1533600"/>
            <a:ext cx="4828320" cy="187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Советский кроссворд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ubTitle"/>
          </p:nvPr>
        </p:nvSpPr>
        <p:spPr>
          <a:xfrm>
            <a:off x="3543480" y="3486240"/>
            <a:ext cx="5199840" cy="60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Mini App для Telegram в стиле СССР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84" name="Google Shape;327;p37"/>
          <p:cNvGrpSpPr/>
          <p:nvPr/>
        </p:nvGrpSpPr>
        <p:grpSpPr>
          <a:xfrm>
            <a:off x="0" y="1827720"/>
            <a:ext cx="3316320" cy="3316680"/>
            <a:chOff x="0" y="1827720"/>
            <a:chExt cx="3316320" cy="3316680"/>
          </a:xfrm>
        </p:grpSpPr>
        <p:cxnSp>
          <p:nvCxnSpPr>
            <p:cNvPr id="185" name="Google Shape;328;p37"/>
            <p:cNvCxnSpPr/>
            <p:nvPr/>
          </p:nvCxnSpPr>
          <p:spPr>
            <a:xfrm>
              <a:off x="1657800" y="1827720"/>
              <a:ext cx="720" cy="331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6" name="Google Shape;329;p37"/>
            <p:cNvCxnSpPr/>
            <p:nvPr/>
          </p:nvCxnSpPr>
          <p:spPr>
            <a:xfrm flipH="1">
              <a:off x="485640" y="2313360"/>
              <a:ext cx="234540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7" name="Google Shape;330;p37"/>
            <p:cNvCxnSpPr/>
            <p:nvPr/>
          </p:nvCxnSpPr>
          <p:spPr>
            <a:xfrm flipH="1" flipV="1">
              <a:off x="485640" y="2313720"/>
              <a:ext cx="234540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188" name="Google Shape;331;p37"/>
            <p:cNvCxnSpPr/>
            <p:nvPr/>
          </p:nvCxnSpPr>
          <p:spPr>
            <a:xfrm>
              <a:off x="0" y="3485880"/>
              <a:ext cx="331668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189" name="Google Shape;332;p37"/>
          <p:cNvCxnSpPr/>
          <p:nvPr/>
        </p:nvCxnSpPr>
        <p:spPr>
          <a:xfrm>
            <a:off x="3324960" y="-4680"/>
            <a:ext cx="720" cy="51973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0" name="Google Shape;333;p37"/>
          <p:cNvCxnSpPr/>
          <p:nvPr/>
        </p:nvCxnSpPr>
        <p:spPr>
          <a:xfrm>
            <a:off x="3324960" y="3485880"/>
            <a:ext cx="58662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1" name="Google Shape;334;p37"/>
          <p:cNvCxnSpPr/>
          <p:nvPr/>
        </p:nvCxnSpPr>
        <p:spPr>
          <a:xfrm>
            <a:off x="3324960" y="1276200"/>
            <a:ext cx="58662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2" name="Google Shape;335;p37"/>
          <p:cNvCxnSpPr/>
          <p:nvPr/>
        </p:nvCxnSpPr>
        <p:spPr>
          <a:xfrm>
            <a:off x="3324960" y="4095720"/>
            <a:ext cx="58662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360" cy="155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Функция сохранения прогресса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36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Ключевым преимуществом нашего приложения является автоматическое сохранение прогресса пользователей. Теперь игроки могут с</a:t>
            </a: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安心 </a:t>
            </a: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оставить игру и вернуться к ней позже, не опасаясь потерять свои достижения. Это обеспечивает максимальный комфорт и удержание пользователей.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54" name="Google Shape;369;p40"/>
          <p:cNvCxnSpPr/>
          <p:nvPr/>
        </p:nvCxnSpPr>
        <p:spPr>
          <a:xfrm>
            <a:off x="-97920" y="1037880"/>
            <a:ext cx="934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5" name="Google Shape;370;p40"/>
          <p:cNvCxnSpPr/>
          <p:nvPr/>
        </p:nvCxnSpPr>
        <p:spPr>
          <a:xfrm>
            <a:off x="-106920" y="2943000"/>
            <a:ext cx="2022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56" name="Google Shape;371;p40"/>
          <p:cNvCxnSpPr/>
          <p:nvPr/>
        </p:nvCxnSpPr>
        <p:spPr>
          <a:xfrm>
            <a:off x="1907640" y="-9396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57" name="Google Shape;372;p40"/>
          <p:cNvGrpSpPr/>
          <p:nvPr/>
        </p:nvGrpSpPr>
        <p:grpSpPr>
          <a:xfrm>
            <a:off x="0" y="1037880"/>
            <a:ext cx="1905480" cy="1905480"/>
            <a:chOff x="0" y="1037880"/>
            <a:chExt cx="1905480" cy="1905480"/>
          </a:xfrm>
        </p:grpSpPr>
        <p:cxnSp>
          <p:nvCxnSpPr>
            <p:cNvPr id="258" name="Google Shape;373;p40"/>
            <p:cNvCxnSpPr/>
            <p:nvPr/>
          </p:nvCxnSpPr>
          <p:spPr>
            <a:xfrm>
              <a:off x="952560" y="1037880"/>
              <a:ext cx="720" cy="1905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9" name="Google Shape;374;p40"/>
            <p:cNvCxnSpPr/>
            <p:nvPr/>
          </p:nvCxnSpPr>
          <p:spPr>
            <a:xfrm flipH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0" name="Google Shape;375;p40"/>
            <p:cNvCxnSpPr/>
            <p:nvPr/>
          </p:nvCxnSpPr>
          <p:spPr>
            <a:xfrm flipH="1" flipV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61" name="Google Shape;376;p40"/>
            <p:cNvCxnSpPr/>
            <p:nvPr/>
          </p:nvCxnSpPr>
          <p:spPr>
            <a:xfrm>
              <a:off x="0" y="1990440"/>
              <a:ext cx="19058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680" cy="16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Заключение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838760" y="2971800"/>
            <a:ext cx="35236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Наш советский кроссворд предлагает пользователям уникальное решение, комбинируя стильный дизайн, легкий доступ через Telegram и функции, которые делают игру более удобной и приятной. С учётом всех сказанных преимуществ, мы готовы привлечь новую аудиторию, которая оценит наш продукт.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4" name="Google Shape;524;p53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713160" y="558720"/>
            <a:ext cx="3816000" cy="404856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857160" y="504720"/>
            <a:ext cx="474264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6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Thank you!</a:t>
            </a:r>
            <a:endParaRPr b="0" lang="en-US" sz="8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857160" y="1914480"/>
            <a:ext cx="4742640" cy="105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Do you have any questions?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67" name="Google Shape;855;p71"/>
          <p:cNvGrpSpPr/>
          <p:nvPr/>
        </p:nvGrpSpPr>
        <p:grpSpPr>
          <a:xfrm>
            <a:off x="3460680" y="3167640"/>
            <a:ext cx="275400" cy="275400"/>
            <a:chOff x="3460680" y="3167640"/>
            <a:chExt cx="275400" cy="275400"/>
          </a:xfrm>
        </p:grpSpPr>
        <p:sp>
          <p:nvSpPr>
            <p:cNvPr id="268" name="Google Shape;856;p71"/>
            <p:cNvSpPr/>
            <p:nvPr/>
          </p:nvSpPr>
          <p:spPr>
            <a:xfrm>
              <a:off x="3460680" y="3167640"/>
              <a:ext cx="275400" cy="275400"/>
            </a:xfrm>
            <a:custGeom>
              <a:avLst/>
              <a:gdLst>
                <a:gd name="textAreaLeft" fmla="*/ 0 w 275400"/>
                <a:gd name="textAreaRight" fmla="*/ 276120 w 275400"/>
                <a:gd name="textAreaTop" fmla="*/ 0 h 275400"/>
                <a:gd name="textAreaBottom" fmla="*/ 276120 h 275400"/>
              </a:gdLst>
              <a:ah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69" name="Google Shape;857;p71"/>
            <p:cNvSpPr/>
            <p:nvPr/>
          </p:nvSpPr>
          <p:spPr>
            <a:xfrm>
              <a:off x="3524760" y="3233160"/>
              <a:ext cx="146520" cy="143640"/>
            </a:xfrm>
            <a:custGeom>
              <a:avLst/>
              <a:gdLst>
                <a:gd name="textAreaLeft" fmla="*/ 0 w 146520"/>
                <a:gd name="textAreaRight" fmla="*/ 147240 w 146520"/>
                <a:gd name="textAreaTop" fmla="*/ 0 h 143640"/>
                <a:gd name="textAreaBottom" fmla="*/ 144360 h 143640"/>
              </a:gdLst>
              <a:ah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0" bIns="72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0" name="Google Shape;858;p71"/>
            <p:cNvSpPr/>
            <p:nvPr/>
          </p:nvSpPr>
          <p:spPr>
            <a:xfrm>
              <a:off x="3654360" y="3202920"/>
              <a:ext cx="37080" cy="36720"/>
            </a:xfrm>
            <a:custGeom>
              <a:avLst/>
              <a:gdLst>
                <a:gd name="textAreaLeft" fmla="*/ 0 w 37080"/>
                <a:gd name="textAreaRight" fmla="*/ 37800 w 37080"/>
                <a:gd name="textAreaTop" fmla="*/ 0 h 36720"/>
                <a:gd name="textAreaBottom" fmla="*/ 37440 h 36720"/>
              </a:gdLst>
              <a:ah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71" name="Google Shape;859;p71"/>
          <p:cNvGrpSpPr/>
          <p:nvPr/>
        </p:nvGrpSpPr>
        <p:grpSpPr>
          <a:xfrm>
            <a:off x="4326840" y="3186360"/>
            <a:ext cx="265680" cy="237600"/>
            <a:chOff x="4326840" y="3186360"/>
            <a:chExt cx="265680" cy="237600"/>
          </a:xfrm>
        </p:grpSpPr>
        <p:sp>
          <p:nvSpPr>
            <p:cNvPr id="272" name="Google Shape;860;p71"/>
            <p:cNvSpPr/>
            <p:nvPr/>
          </p:nvSpPr>
          <p:spPr>
            <a:xfrm>
              <a:off x="4335840" y="3270240"/>
              <a:ext cx="60480" cy="153720"/>
            </a:xfrm>
            <a:custGeom>
              <a:avLst/>
              <a:gdLst>
                <a:gd name="textAreaLeft" fmla="*/ 0 w 60480"/>
                <a:gd name="textAreaRight" fmla="*/ 61200 w 60480"/>
                <a:gd name="textAreaTop" fmla="*/ 0 h 153720"/>
                <a:gd name="textAreaBottom" fmla="*/ 154440 h 15372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3" name="Google Shape;861;p71"/>
            <p:cNvSpPr/>
            <p:nvPr/>
          </p:nvSpPr>
          <p:spPr>
            <a:xfrm>
              <a:off x="4326840" y="3186360"/>
              <a:ext cx="69840" cy="69840"/>
            </a:xfrm>
            <a:custGeom>
              <a:avLst/>
              <a:gdLst>
                <a:gd name="textAreaLeft" fmla="*/ 0 w 69840"/>
                <a:gd name="textAreaRight" fmla="*/ 70560 w 69840"/>
                <a:gd name="textAreaTop" fmla="*/ 0 h 69840"/>
                <a:gd name="textAreaBottom" fmla="*/ 70560 h 6984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74" name="Google Shape;862;p71"/>
            <p:cNvSpPr/>
            <p:nvPr/>
          </p:nvSpPr>
          <p:spPr>
            <a:xfrm>
              <a:off x="4429080" y="3270240"/>
              <a:ext cx="163440" cy="153720"/>
            </a:xfrm>
            <a:custGeom>
              <a:avLst/>
              <a:gdLst>
                <a:gd name="textAreaLeft" fmla="*/ 0 w 163440"/>
                <a:gd name="textAreaRight" fmla="*/ 164160 w 163440"/>
                <a:gd name="textAreaTop" fmla="*/ 0 h 153720"/>
                <a:gd name="textAreaBottom" fmla="*/ 154440 h 15372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75" name="Google Shape;863;p71"/>
          <p:cNvSpPr/>
          <p:nvPr/>
        </p:nvSpPr>
        <p:spPr>
          <a:xfrm>
            <a:off x="5190480" y="3186360"/>
            <a:ext cx="290880" cy="237240"/>
          </a:xfrm>
          <a:custGeom>
            <a:avLst/>
            <a:gdLst>
              <a:gd name="textAreaLeft" fmla="*/ 0 w 290880"/>
              <a:gd name="textAreaRight" fmla="*/ 291600 w 290880"/>
              <a:gd name="textAreaTop" fmla="*/ 0 h 237240"/>
              <a:gd name="textAreaBottom" fmla="*/ 237960 h 237240"/>
            </a:gdLst>
            <a:ahLst/>
            <a:rect l="textAreaLeft" t="textAreaTop" r="textAreaRight" b="textAreaBottom"/>
            <a:pathLst>
              <a:path w="7144" h="5835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76" name="Google Shape;864;p71"/>
          <p:cNvSpPr/>
          <p:nvPr/>
        </p:nvSpPr>
        <p:spPr>
          <a:xfrm>
            <a:off x="857160" y="4124160"/>
            <a:ext cx="4742640" cy="2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160" bIns="128160" anchor="t">
            <a:normAutofit fontScale="25000" lnSpcReduction="19999"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+91 620 421 838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77" name="Google Shape;865;p71"/>
          <p:cNvGrpSpPr/>
          <p:nvPr/>
        </p:nvGrpSpPr>
        <p:grpSpPr>
          <a:xfrm>
            <a:off x="5874120" y="195120"/>
            <a:ext cx="3316680" cy="3316680"/>
            <a:chOff x="5874120" y="195120"/>
            <a:chExt cx="3316680" cy="3316680"/>
          </a:xfrm>
        </p:grpSpPr>
        <p:cxnSp>
          <p:nvCxnSpPr>
            <p:cNvPr id="278" name="Google Shape;866;p71"/>
            <p:cNvCxnSpPr/>
            <p:nvPr/>
          </p:nvCxnSpPr>
          <p:spPr>
            <a:xfrm flipV="1">
              <a:off x="7532280" y="195120"/>
              <a:ext cx="720" cy="331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79" name="Google Shape;867;p71"/>
            <p:cNvCxnSpPr/>
            <p:nvPr/>
          </p:nvCxnSpPr>
          <p:spPr>
            <a:xfrm flipV="1">
              <a:off x="6359760" y="680760"/>
              <a:ext cx="234576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0" name="Google Shape;868;p71"/>
            <p:cNvCxnSpPr/>
            <p:nvPr/>
          </p:nvCxnSpPr>
          <p:spPr>
            <a:xfrm>
              <a:off x="6359760" y="680760"/>
              <a:ext cx="234576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81" name="Google Shape;869;p71"/>
            <p:cNvCxnSpPr/>
            <p:nvPr/>
          </p:nvCxnSpPr>
          <p:spPr>
            <a:xfrm flipH="1">
              <a:off x="5874120" y="1853280"/>
              <a:ext cx="33170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  <p:cxnSp>
        <p:nvCxnSpPr>
          <p:cNvPr id="282" name="Google Shape;870;p71"/>
          <p:cNvCxnSpPr/>
          <p:nvPr/>
        </p:nvCxnSpPr>
        <p:spPr>
          <a:xfrm flipV="1">
            <a:off x="5865480" y="-4680"/>
            <a:ext cx="720" cy="51973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83" name="Google Shape;871;p71"/>
          <p:cNvCxnSpPr/>
          <p:nvPr/>
        </p:nvCxnSpPr>
        <p:spPr>
          <a:xfrm flipH="1">
            <a:off x="0" y="1853280"/>
            <a:ext cx="586620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680" cy="16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Введение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4838760" y="2971800"/>
            <a:ext cx="35236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95" name="Google Shape;524;p53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713160" y="558720"/>
            <a:ext cx="3816000" cy="404856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8000" cy="156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Проблема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7160" cy="14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01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8" name="Google Shape;383;p41"/>
          <p:cNvCxnSpPr/>
          <p:nvPr/>
        </p:nvCxnSpPr>
        <p:spPr>
          <a:xfrm>
            <a:off x="8445600" y="-75960"/>
            <a:ext cx="720" cy="53182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199" name="Google Shape;384;p41"/>
          <p:cNvCxnSpPr/>
          <p:nvPr/>
        </p:nvCxnSpPr>
        <p:spPr>
          <a:xfrm>
            <a:off x="-53280" y="700200"/>
            <a:ext cx="849564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0" name="Google Shape;385;p41"/>
          <p:cNvCxnSpPr/>
          <p:nvPr/>
        </p:nvCxnSpPr>
        <p:spPr>
          <a:xfrm>
            <a:off x="-53280" y="2359080"/>
            <a:ext cx="849564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01" name="Google Shape;386;p41"/>
          <p:cNvGrpSpPr/>
          <p:nvPr/>
        </p:nvGrpSpPr>
        <p:grpSpPr>
          <a:xfrm>
            <a:off x="5129280" y="700200"/>
            <a:ext cx="3316680" cy="3316680"/>
            <a:chOff x="5129280" y="700200"/>
            <a:chExt cx="3316680" cy="3316680"/>
          </a:xfrm>
        </p:grpSpPr>
        <p:cxnSp>
          <p:nvCxnSpPr>
            <p:cNvPr id="202" name="Google Shape;387;p41"/>
            <p:cNvCxnSpPr/>
            <p:nvPr/>
          </p:nvCxnSpPr>
          <p:spPr>
            <a:xfrm>
              <a:off x="7268040" y="700200"/>
              <a:ext cx="720" cy="331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3" name="Google Shape;388;p41"/>
            <p:cNvCxnSpPr/>
            <p:nvPr/>
          </p:nvCxnSpPr>
          <p:spPr>
            <a:xfrm flipH="1">
              <a:off x="6095520" y="1185840"/>
              <a:ext cx="234576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4" name="Google Shape;389;p41"/>
            <p:cNvCxnSpPr/>
            <p:nvPr/>
          </p:nvCxnSpPr>
          <p:spPr>
            <a:xfrm flipH="1" flipV="1">
              <a:off x="6095520" y="1186200"/>
              <a:ext cx="234576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05" name="Google Shape;390;p41"/>
            <p:cNvCxnSpPr/>
            <p:nvPr/>
          </p:nvCxnSpPr>
          <p:spPr>
            <a:xfrm>
              <a:off x="5129280" y="2358360"/>
              <a:ext cx="33170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360" cy="155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Реклама на сайтах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36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Многие онлайн-кроссворды заполняются рекламой, что отвлекает пользователей и ухудшает их опыт. Наличие постоянной рекламы на страницах делает процесс решения кроссвордов менее приятным и может отпугнуть новых игроков.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8" name="Google Shape;369;p40"/>
          <p:cNvCxnSpPr/>
          <p:nvPr/>
        </p:nvCxnSpPr>
        <p:spPr>
          <a:xfrm>
            <a:off x="-97920" y="1037880"/>
            <a:ext cx="934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09" name="Google Shape;370;p40"/>
          <p:cNvCxnSpPr/>
          <p:nvPr/>
        </p:nvCxnSpPr>
        <p:spPr>
          <a:xfrm>
            <a:off x="-106920" y="2943000"/>
            <a:ext cx="2022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0" name="Google Shape;371;p40"/>
          <p:cNvCxnSpPr/>
          <p:nvPr/>
        </p:nvCxnSpPr>
        <p:spPr>
          <a:xfrm>
            <a:off x="1907640" y="-9396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11" name="Google Shape;372;p40"/>
          <p:cNvGrpSpPr/>
          <p:nvPr/>
        </p:nvGrpSpPr>
        <p:grpSpPr>
          <a:xfrm>
            <a:off x="0" y="1037880"/>
            <a:ext cx="1905480" cy="1905480"/>
            <a:chOff x="0" y="1037880"/>
            <a:chExt cx="1905480" cy="1905480"/>
          </a:xfrm>
        </p:grpSpPr>
        <p:cxnSp>
          <p:nvCxnSpPr>
            <p:cNvPr id="212" name="Google Shape;373;p40"/>
            <p:cNvCxnSpPr/>
            <p:nvPr/>
          </p:nvCxnSpPr>
          <p:spPr>
            <a:xfrm>
              <a:off x="952560" y="1037880"/>
              <a:ext cx="720" cy="1905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3" name="Google Shape;374;p40"/>
            <p:cNvCxnSpPr/>
            <p:nvPr/>
          </p:nvCxnSpPr>
          <p:spPr>
            <a:xfrm flipH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4" name="Google Shape;375;p40"/>
            <p:cNvCxnSpPr/>
            <p:nvPr/>
          </p:nvCxnSpPr>
          <p:spPr>
            <a:xfrm flipH="1" flipV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15" name="Google Shape;376;p40"/>
            <p:cNvCxnSpPr/>
            <p:nvPr/>
          </p:nvCxnSpPr>
          <p:spPr>
            <a:xfrm>
              <a:off x="0" y="1990440"/>
              <a:ext cx="19058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360" cy="155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Устаревший дизайн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36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Обычные кроссворды часто используют устаревший и неинтуитивный дизайн, что значительно затрудняет пользователям взаимодействие с интерфейсом. Непривлекательное оформление также влияет на восприятие платформы в целом.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8" name="Google Shape;369;p40"/>
          <p:cNvCxnSpPr/>
          <p:nvPr/>
        </p:nvCxnSpPr>
        <p:spPr>
          <a:xfrm>
            <a:off x="-97920" y="1037880"/>
            <a:ext cx="934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19" name="Google Shape;370;p40"/>
          <p:cNvCxnSpPr/>
          <p:nvPr/>
        </p:nvCxnSpPr>
        <p:spPr>
          <a:xfrm>
            <a:off x="-106920" y="2943000"/>
            <a:ext cx="2022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20" name="Google Shape;371;p40"/>
          <p:cNvCxnSpPr/>
          <p:nvPr/>
        </p:nvCxnSpPr>
        <p:spPr>
          <a:xfrm>
            <a:off x="1907640" y="-9396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21" name="Google Shape;372;p40"/>
          <p:cNvGrpSpPr/>
          <p:nvPr/>
        </p:nvGrpSpPr>
        <p:grpSpPr>
          <a:xfrm>
            <a:off x="0" y="1037880"/>
            <a:ext cx="1905480" cy="1905480"/>
            <a:chOff x="0" y="1037880"/>
            <a:chExt cx="1905480" cy="1905480"/>
          </a:xfrm>
        </p:grpSpPr>
        <p:cxnSp>
          <p:nvCxnSpPr>
            <p:cNvPr id="222" name="Google Shape;373;p40"/>
            <p:cNvCxnSpPr/>
            <p:nvPr/>
          </p:nvCxnSpPr>
          <p:spPr>
            <a:xfrm>
              <a:off x="952560" y="1037880"/>
              <a:ext cx="720" cy="1905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3" name="Google Shape;374;p40"/>
            <p:cNvCxnSpPr/>
            <p:nvPr/>
          </p:nvCxnSpPr>
          <p:spPr>
            <a:xfrm flipH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4" name="Google Shape;375;p40"/>
            <p:cNvCxnSpPr/>
            <p:nvPr/>
          </p:nvCxnSpPr>
          <p:spPr>
            <a:xfrm flipH="1" flipV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25" name="Google Shape;376;p40"/>
            <p:cNvCxnSpPr/>
            <p:nvPr/>
          </p:nvCxnSpPr>
          <p:spPr>
            <a:xfrm>
              <a:off x="0" y="1990440"/>
              <a:ext cx="19058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838760" y="1324080"/>
            <a:ext cx="3523680" cy="16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Отсутствие сохранения прогресса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4838760" y="2971800"/>
            <a:ext cx="35236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Одной из основных проблем традиционных онлайн-кроссвордов является отсутствие функции сохранения прогресса. Это означает, что если игрок покинет игру раньше времени или обновит страницу, он потеряет все свои достижения. Это создает негативный опыт и может оттолкнуть пользователя от дальнейшей игры.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8" name="Google Shape;524;p53" descr=""/>
          <p:cNvPicPr/>
          <p:nvPr/>
        </p:nvPicPr>
        <p:blipFill>
          <a:blip r:embed="rId1"/>
          <a:srcRect l="18588" t="0" r="18588" b="0"/>
          <a:stretch/>
        </p:blipFill>
        <p:spPr>
          <a:xfrm>
            <a:off x="713160" y="558720"/>
            <a:ext cx="3816000" cy="404856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2647800"/>
            <a:ext cx="5238000" cy="156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5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Решение</a:t>
            </a:r>
            <a:endParaRPr b="0" lang="en-US" sz="4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title"/>
          </p:nvPr>
        </p:nvSpPr>
        <p:spPr>
          <a:xfrm>
            <a:off x="838080" y="838080"/>
            <a:ext cx="1847160" cy="142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trike="noStrike" u="none">
                <a:solidFill>
                  <a:schemeClr val="accent1"/>
                </a:solidFill>
                <a:effectLst/>
                <a:uFillTx/>
                <a:latin typeface="Poppins Light"/>
                <a:ea typeface="Poppins Light"/>
              </a:rPr>
              <a:t>02</a:t>
            </a:r>
            <a:endParaRPr b="0" lang="en-US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31" name="Google Shape;383;p41"/>
          <p:cNvCxnSpPr/>
          <p:nvPr/>
        </p:nvCxnSpPr>
        <p:spPr>
          <a:xfrm>
            <a:off x="8445600" y="-75960"/>
            <a:ext cx="720" cy="531828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2" name="Google Shape;384;p41"/>
          <p:cNvCxnSpPr/>
          <p:nvPr/>
        </p:nvCxnSpPr>
        <p:spPr>
          <a:xfrm>
            <a:off x="-53280" y="700200"/>
            <a:ext cx="849564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33" name="Google Shape;385;p41"/>
          <p:cNvCxnSpPr/>
          <p:nvPr/>
        </p:nvCxnSpPr>
        <p:spPr>
          <a:xfrm>
            <a:off x="-53280" y="2359080"/>
            <a:ext cx="849564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34" name="Google Shape;386;p41"/>
          <p:cNvGrpSpPr/>
          <p:nvPr/>
        </p:nvGrpSpPr>
        <p:grpSpPr>
          <a:xfrm>
            <a:off x="5129280" y="700200"/>
            <a:ext cx="3316680" cy="3316680"/>
            <a:chOff x="5129280" y="700200"/>
            <a:chExt cx="3316680" cy="3316680"/>
          </a:xfrm>
        </p:grpSpPr>
        <p:cxnSp>
          <p:nvCxnSpPr>
            <p:cNvPr id="235" name="Google Shape;387;p41"/>
            <p:cNvCxnSpPr/>
            <p:nvPr/>
          </p:nvCxnSpPr>
          <p:spPr>
            <a:xfrm>
              <a:off x="7268040" y="700200"/>
              <a:ext cx="720" cy="33170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6" name="Google Shape;388;p41"/>
            <p:cNvCxnSpPr/>
            <p:nvPr/>
          </p:nvCxnSpPr>
          <p:spPr>
            <a:xfrm flipH="1">
              <a:off x="6095520" y="1185840"/>
              <a:ext cx="2345760" cy="234576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7" name="Google Shape;389;p41"/>
            <p:cNvCxnSpPr/>
            <p:nvPr/>
          </p:nvCxnSpPr>
          <p:spPr>
            <a:xfrm flipH="1" flipV="1">
              <a:off x="6095520" y="1186200"/>
              <a:ext cx="2345760" cy="234540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38" name="Google Shape;390;p41"/>
            <p:cNvCxnSpPr/>
            <p:nvPr/>
          </p:nvCxnSpPr>
          <p:spPr>
            <a:xfrm>
              <a:off x="5129280" y="2358360"/>
              <a:ext cx="33170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501;p51" descr=""/>
          <p:cNvPicPr/>
          <p:nvPr/>
        </p:nvPicPr>
        <p:blipFill>
          <a:blip r:embed="rId1"/>
          <a:srcRect l="0" t="6264" r="0" b="6264"/>
          <a:stretch/>
        </p:blipFill>
        <p:spPr>
          <a:xfrm>
            <a:off x="5066640" y="567360"/>
            <a:ext cx="3519000" cy="461520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723960" y="1476360"/>
            <a:ext cx="3523680" cy="16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Одно нажатие в Telegram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723960" y="3124080"/>
            <a:ext cx="3523680" cy="11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Наша мини-игра предлагает невероятно простой и легкий доступ через Telegram. Пользователи могут начать играть всего за одно нажатие, что минимизирует время на ожидание и повышает удобство. Этот подход снял барьер входа для новых игроков и облегчает взаимодействие.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133720" y="1714680"/>
            <a:ext cx="5571360" cy="155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dk1"/>
                </a:solidFill>
                <a:effectLst/>
                <a:uFillTx/>
                <a:latin typeface="Poppins SemiBold"/>
                <a:ea typeface="Poppins SemiBold"/>
              </a:rPr>
              <a:t>Стильный интерфейс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subTitle"/>
          </p:nvPr>
        </p:nvSpPr>
        <p:spPr>
          <a:xfrm>
            <a:off x="2133720" y="3152880"/>
            <a:ext cx="557136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Poppins"/>
                <a:ea typeface="Poppins"/>
              </a:rPr>
              <a:t>Дизайн нашего кроссворда выполнен в стиле СССР, что делает его не только эстетически привлекательным, но и уникальным. Мы используем минималистичный и интуитивно понятный интерфейс, который позволяет пользователям без труда ориентироваться и быстро находить необходимые функции.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4" name="Google Shape;369;p40"/>
          <p:cNvCxnSpPr/>
          <p:nvPr/>
        </p:nvCxnSpPr>
        <p:spPr>
          <a:xfrm>
            <a:off x="-97920" y="1037880"/>
            <a:ext cx="934236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5" name="Google Shape;370;p40"/>
          <p:cNvCxnSpPr/>
          <p:nvPr/>
        </p:nvCxnSpPr>
        <p:spPr>
          <a:xfrm>
            <a:off x="-106920" y="2943000"/>
            <a:ext cx="2022120" cy="72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cxnSp>
        <p:nvCxnSpPr>
          <p:cNvPr id="246" name="Google Shape;371;p40"/>
          <p:cNvCxnSpPr/>
          <p:nvPr/>
        </p:nvCxnSpPr>
        <p:spPr>
          <a:xfrm>
            <a:off x="1907640" y="-93960"/>
            <a:ext cx="720" cy="532224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247" name="Google Shape;372;p40"/>
          <p:cNvGrpSpPr/>
          <p:nvPr/>
        </p:nvGrpSpPr>
        <p:grpSpPr>
          <a:xfrm>
            <a:off x="0" y="1037880"/>
            <a:ext cx="1905480" cy="1905480"/>
            <a:chOff x="0" y="1037880"/>
            <a:chExt cx="1905480" cy="1905480"/>
          </a:xfrm>
        </p:grpSpPr>
        <p:cxnSp>
          <p:nvCxnSpPr>
            <p:cNvPr id="248" name="Google Shape;373;p40"/>
            <p:cNvCxnSpPr/>
            <p:nvPr/>
          </p:nvCxnSpPr>
          <p:spPr>
            <a:xfrm>
              <a:off x="952560" y="1037880"/>
              <a:ext cx="720" cy="1905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49" name="Google Shape;374;p40"/>
            <p:cNvCxnSpPr/>
            <p:nvPr/>
          </p:nvCxnSpPr>
          <p:spPr>
            <a:xfrm flipH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0" name="Google Shape;375;p40"/>
            <p:cNvCxnSpPr/>
            <p:nvPr/>
          </p:nvCxnSpPr>
          <p:spPr>
            <a:xfrm flipH="1" flipV="1">
              <a:off x="279000" y="1316880"/>
              <a:ext cx="1347840" cy="134784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  <p:cxnSp>
          <p:nvCxnSpPr>
            <p:cNvPr id="251" name="Google Shape;376;p40"/>
            <p:cNvCxnSpPr/>
            <p:nvPr/>
          </p:nvCxnSpPr>
          <p:spPr>
            <a:xfrm>
              <a:off x="0" y="1990440"/>
              <a:ext cx="1905840" cy="720"/>
            </a:xfrm>
            <a:prstGeom prst="straightConnector1">
              <a:avLst/>
            </a:prstGeom>
            <a:ln w="9525">
              <a:solidFill>
                <a:srgbClr val="ffffff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LibreOffice/25.2.1.2$Windows_X86_64 LibreOffice_project/d3abf4aee5fd705e4a92bba33a32f40bc4e56f49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2025-04-03T01:50:01Z</dcterms:created>
  <dc:creator>Unknown Creator</dc:creator>
  <dc:description/>
  <dc:language>en-US</dc:language>
  <cp:lastModifiedBy>Unknown Creator</cp:lastModifiedBy>
  <dcterms:modified xsi:type="dcterms:W3CDTF">2025-04-03T01:50:01Z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