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0FD10-08A7-483B-97B5-384D3C4D3E6A}" v="93" dt="2023-11-10T09:56:56.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ina basko" userId="5edba8a276aa45b4" providerId="LiveId" clId="{C850FD10-08A7-483B-97B5-384D3C4D3E6A}"/>
    <pc:docChg chg="undo custSel addSld delSld modSld">
      <pc:chgData name="polina basko" userId="5edba8a276aa45b4" providerId="LiveId" clId="{C850FD10-08A7-483B-97B5-384D3C4D3E6A}" dt="2023-11-10T09:58:09.473" v="5573" actId="1076"/>
      <pc:docMkLst>
        <pc:docMk/>
      </pc:docMkLst>
      <pc:sldChg chg="addSp delSp modSp new mod setBg">
        <pc:chgData name="polina basko" userId="5edba8a276aa45b4" providerId="LiveId" clId="{C850FD10-08A7-483B-97B5-384D3C4D3E6A}" dt="2023-11-01T10:13:53.634" v="103" actId="1076"/>
        <pc:sldMkLst>
          <pc:docMk/>
          <pc:sldMk cId="3500531222" sldId="256"/>
        </pc:sldMkLst>
        <pc:spChg chg="del">
          <ac:chgData name="polina basko" userId="5edba8a276aa45b4" providerId="LiveId" clId="{C850FD10-08A7-483B-97B5-384D3C4D3E6A}" dt="2023-11-01T10:06:48.998" v="1" actId="478"/>
          <ac:spMkLst>
            <pc:docMk/>
            <pc:sldMk cId="3500531222" sldId="256"/>
            <ac:spMk id="2" creationId="{355A139C-1342-E846-EC96-E8ABE848730F}"/>
          </ac:spMkLst>
        </pc:spChg>
        <pc:spChg chg="del">
          <ac:chgData name="polina basko" userId="5edba8a276aa45b4" providerId="LiveId" clId="{C850FD10-08A7-483B-97B5-384D3C4D3E6A}" dt="2023-11-01T10:06:49.698" v="2" actId="478"/>
          <ac:spMkLst>
            <pc:docMk/>
            <pc:sldMk cId="3500531222" sldId="256"/>
            <ac:spMk id="3" creationId="{29EA3916-63C7-6CE4-50A8-A0151D425B15}"/>
          </ac:spMkLst>
        </pc:spChg>
        <pc:spChg chg="add mod">
          <ac:chgData name="polina basko" userId="5edba8a276aa45b4" providerId="LiveId" clId="{C850FD10-08A7-483B-97B5-384D3C4D3E6A}" dt="2023-11-01T10:13:53.634" v="103" actId="1076"/>
          <ac:spMkLst>
            <pc:docMk/>
            <pc:sldMk cId="3500531222" sldId="256"/>
            <ac:spMk id="6" creationId="{7D8E4DCC-9354-D713-0C91-A6DBBDB26246}"/>
          </ac:spMkLst>
        </pc:spChg>
        <pc:spChg chg="add">
          <ac:chgData name="polina basko" userId="5edba8a276aa45b4" providerId="LiveId" clId="{C850FD10-08A7-483B-97B5-384D3C4D3E6A}" dt="2023-11-01T10:08:55.926" v="5" actId="26606"/>
          <ac:spMkLst>
            <pc:docMk/>
            <pc:sldMk cId="3500531222" sldId="256"/>
            <ac:spMk id="10" creationId="{42A4FC2C-047E-45A5-965D-8E1E3BF09BC6}"/>
          </ac:spMkLst>
        </pc:spChg>
        <pc:picChg chg="add mod">
          <ac:chgData name="polina basko" userId="5edba8a276aa45b4" providerId="LiveId" clId="{C850FD10-08A7-483B-97B5-384D3C4D3E6A}" dt="2023-11-01T10:09:01.577" v="6" actId="34135"/>
          <ac:picMkLst>
            <pc:docMk/>
            <pc:sldMk cId="3500531222" sldId="256"/>
            <ac:picMk id="5" creationId="{FBA8D5C0-5D92-FE9C-ADB2-151C31C6335A}"/>
          </ac:picMkLst>
        </pc:picChg>
      </pc:sldChg>
      <pc:sldChg chg="addSp delSp modSp new mod">
        <pc:chgData name="polina basko" userId="5edba8a276aa45b4" providerId="LiveId" clId="{C850FD10-08A7-483B-97B5-384D3C4D3E6A}" dt="2023-11-01T10:30:51.546" v="602" actId="14100"/>
        <pc:sldMkLst>
          <pc:docMk/>
          <pc:sldMk cId="2513355834" sldId="257"/>
        </pc:sldMkLst>
        <pc:spChg chg="del">
          <ac:chgData name="polina basko" userId="5edba8a276aa45b4" providerId="LiveId" clId="{C850FD10-08A7-483B-97B5-384D3C4D3E6A}" dt="2023-11-01T10:12:03.298" v="87" actId="478"/>
          <ac:spMkLst>
            <pc:docMk/>
            <pc:sldMk cId="2513355834" sldId="257"/>
            <ac:spMk id="2" creationId="{06B16407-BE40-8FD1-B78B-A244D5F9C3CE}"/>
          </ac:spMkLst>
        </pc:spChg>
        <pc:spChg chg="del">
          <ac:chgData name="polina basko" userId="5edba8a276aa45b4" providerId="LiveId" clId="{C850FD10-08A7-483B-97B5-384D3C4D3E6A}" dt="2023-11-01T10:12:04.134" v="88" actId="478"/>
          <ac:spMkLst>
            <pc:docMk/>
            <pc:sldMk cId="2513355834" sldId="257"/>
            <ac:spMk id="3" creationId="{A109A325-DCB8-4C7D-FE89-0DEE0A59E75F}"/>
          </ac:spMkLst>
        </pc:spChg>
        <pc:spChg chg="add mod">
          <ac:chgData name="polina basko" userId="5edba8a276aa45b4" providerId="LiveId" clId="{C850FD10-08A7-483B-97B5-384D3C4D3E6A}" dt="2023-11-01T10:13:37.272" v="97" actId="34135"/>
          <ac:spMkLst>
            <pc:docMk/>
            <pc:sldMk cId="2513355834" sldId="257"/>
            <ac:spMk id="6" creationId="{AC17C4E3-F714-B96A-5356-4E5A2EB75ACD}"/>
          </ac:spMkLst>
        </pc:spChg>
        <pc:spChg chg="add mod">
          <ac:chgData name="polina basko" userId="5edba8a276aa45b4" providerId="LiveId" clId="{C850FD10-08A7-483B-97B5-384D3C4D3E6A}" dt="2023-11-01T10:30:51.546" v="602" actId="14100"/>
          <ac:spMkLst>
            <pc:docMk/>
            <pc:sldMk cId="2513355834" sldId="257"/>
            <ac:spMk id="7" creationId="{6E0C39A5-3144-6C75-A70A-42969581D110}"/>
          </ac:spMkLst>
        </pc:spChg>
        <pc:spChg chg="add del mod">
          <ac:chgData name="polina basko" userId="5edba8a276aa45b4" providerId="LiveId" clId="{C850FD10-08A7-483B-97B5-384D3C4D3E6A}" dt="2023-11-01T10:16:44.464" v="130"/>
          <ac:spMkLst>
            <pc:docMk/>
            <pc:sldMk cId="2513355834" sldId="257"/>
            <ac:spMk id="8" creationId="{37F30615-17AD-030B-C92C-8CFBD359ECCD}"/>
          </ac:spMkLst>
        </pc:spChg>
        <pc:spChg chg="add mod">
          <ac:chgData name="polina basko" userId="5edba8a276aa45b4" providerId="LiveId" clId="{C850FD10-08A7-483B-97B5-384D3C4D3E6A}" dt="2023-11-01T10:30:36.810" v="589" actId="1076"/>
          <ac:spMkLst>
            <pc:docMk/>
            <pc:sldMk cId="2513355834" sldId="257"/>
            <ac:spMk id="9" creationId="{609C35EE-7699-A3E6-34F8-C3B71B3A2B15}"/>
          </ac:spMkLst>
        </pc:spChg>
        <pc:spChg chg="add del">
          <ac:chgData name="polina basko" userId="5edba8a276aa45b4" providerId="LiveId" clId="{C850FD10-08A7-483B-97B5-384D3C4D3E6A}" dt="2023-11-01T10:22:31.121" v="233"/>
          <ac:spMkLst>
            <pc:docMk/>
            <pc:sldMk cId="2513355834" sldId="257"/>
            <ac:spMk id="12" creationId="{8D294C8D-BB61-934C-6B6C-15F33445EFE9}"/>
          </ac:spMkLst>
        </pc:spChg>
        <pc:spChg chg="add mod">
          <ac:chgData name="polina basko" userId="5edba8a276aa45b4" providerId="LiveId" clId="{C850FD10-08A7-483B-97B5-384D3C4D3E6A}" dt="2023-11-01T10:29:29.141" v="570" actId="1035"/>
          <ac:spMkLst>
            <pc:docMk/>
            <pc:sldMk cId="2513355834" sldId="257"/>
            <ac:spMk id="13" creationId="{11662ED6-04F2-7F0C-1016-DFAF2DBC082A}"/>
          </ac:spMkLst>
        </pc:spChg>
        <pc:spChg chg="add mod">
          <ac:chgData name="polina basko" userId="5edba8a276aa45b4" providerId="LiveId" clId="{C850FD10-08A7-483B-97B5-384D3C4D3E6A}" dt="2023-11-01T10:30:44.854" v="590" actId="1076"/>
          <ac:spMkLst>
            <pc:docMk/>
            <pc:sldMk cId="2513355834" sldId="257"/>
            <ac:spMk id="15" creationId="{E9209AF0-65A3-A85E-A7AA-A168174D0024}"/>
          </ac:spMkLst>
        </pc:spChg>
        <pc:picChg chg="add mod">
          <ac:chgData name="polina basko" userId="5edba8a276aa45b4" providerId="LiveId" clId="{C850FD10-08A7-483B-97B5-384D3C4D3E6A}" dt="2023-11-01T10:12:46.271" v="92" actId="34135"/>
          <ac:picMkLst>
            <pc:docMk/>
            <pc:sldMk cId="2513355834" sldId="257"/>
            <ac:picMk id="5" creationId="{00E7F7E5-6EDB-402F-2461-159E7C4B8CE1}"/>
          </ac:picMkLst>
        </pc:picChg>
        <pc:picChg chg="add mod">
          <ac:chgData name="polina basko" userId="5edba8a276aa45b4" providerId="LiveId" clId="{C850FD10-08A7-483B-97B5-384D3C4D3E6A}" dt="2023-11-01T10:29:29.141" v="570" actId="1035"/>
          <ac:picMkLst>
            <pc:docMk/>
            <pc:sldMk cId="2513355834" sldId="257"/>
            <ac:picMk id="11" creationId="{383614A8-0EA9-3B55-66EE-C9A26AE2D0A5}"/>
          </ac:picMkLst>
        </pc:picChg>
      </pc:sldChg>
      <pc:sldChg chg="addSp modSp add mod">
        <pc:chgData name="polina basko" userId="5edba8a276aa45b4" providerId="LiveId" clId="{C850FD10-08A7-483B-97B5-384D3C4D3E6A}" dt="2023-11-01T10:37:55.083" v="805" actId="20577"/>
        <pc:sldMkLst>
          <pc:docMk/>
          <pc:sldMk cId="760724361" sldId="258"/>
        </pc:sldMkLst>
        <pc:spChg chg="add mod">
          <ac:chgData name="polina basko" userId="5edba8a276aa45b4" providerId="LiveId" clId="{C850FD10-08A7-483B-97B5-384D3C4D3E6A}" dt="2023-11-01T10:32:26.712" v="638" actId="20577"/>
          <ac:spMkLst>
            <pc:docMk/>
            <pc:sldMk cId="760724361" sldId="258"/>
            <ac:spMk id="2" creationId="{F2BE0A1C-92F0-FB87-4126-7CA383FDA3B3}"/>
          </ac:spMkLst>
        </pc:spChg>
        <pc:spChg chg="add mod">
          <ac:chgData name="polina basko" userId="5edba8a276aa45b4" providerId="LiveId" clId="{C850FD10-08A7-483B-97B5-384D3C4D3E6A}" dt="2023-11-01T10:37:55.083" v="805" actId="20577"/>
          <ac:spMkLst>
            <pc:docMk/>
            <pc:sldMk cId="760724361" sldId="258"/>
            <ac:spMk id="3" creationId="{6572C070-4977-53C2-EC81-D46917DA1196}"/>
          </ac:spMkLst>
        </pc:spChg>
        <pc:spChg chg="add mod">
          <ac:chgData name="polina basko" userId="5edba8a276aa45b4" providerId="LiveId" clId="{C850FD10-08A7-483B-97B5-384D3C4D3E6A}" dt="2023-11-01T10:37:45.990" v="797" actId="20577"/>
          <ac:spMkLst>
            <pc:docMk/>
            <pc:sldMk cId="760724361" sldId="258"/>
            <ac:spMk id="8" creationId="{33D96E0C-4B02-89F7-EE6E-E3859263766C}"/>
          </ac:spMkLst>
        </pc:spChg>
        <pc:picChg chg="add mod">
          <ac:chgData name="polina basko" userId="5edba8a276aa45b4" providerId="LiveId" clId="{C850FD10-08A7-483B-97B5-384D3C4D3E6A}" dt="2023-11-01T10:36:08.694" v="747" actId="1038"/>
          <ac:picMkLst>
            <pc:docMk/>
            <pc:sldMk cId="760724361" sldId="258"/>
            <ac:picMk id="7" creationId="{5251BC32-3B9E-8165-C0B7-54B3ECC9E72E}"/>
          </ac:picMkLst>
        </pc:picChg>
        <pc:picChg chg="add mod">
          <ac:chgData name="polina basko" userId="5edba8a276aa45b4" providerId="LiveId" clId="{C850FD10-08A7-483B-97B5-384D3C4D3E6A}" dt="2023-11-01T10:36:52.134" v="773" actId="14100"/>
          <ac:picMkLst>
            <pc:docMk/>
            <pc:sldMk cId="760724361" sldId="258"/>
            <ac:picMk id="10" creationId="{29FE81D8-F0E9-2574-4F1D-35CC440BAAB7}"/>
          </ac:picMkLst>
        </pc:picChg>
      </pc:sldChg>
      <pc:sldChg chg="add del">
        <pc:chgData name="polina basko" userId="5edba8a276aa45b4" providerId="LiveId" clId="{C850FD10-08A7-483B-97B5-384D3C4D3E6A}" dt="2023-11-01T10:13:41.407" v="98" actId="47"/>
        <pc:sldMkLst>
          <pc:docMk/>
          <pc:sldMk cId="3093084332" sldId="258"/>
        </pc:sldMkLst>
      </pc:sldChg>
      <pc:sldChg chg="addSp delSp modSp add mod">
        <pc:chgData name="polina basko" userId="5edba8a276aa45b4" providerId="LiveId" clId="{C850FD10-08A7-483B-97B5-384D3C4D3E6A}" dt="2023-11-01T14:35:18.911" v="5225" actId="20577"/>
        <pc:sldMkLst>
          <pc:docMk/>
          <pc:sldMk cId="2534103277" sldId="259"/>
        </pc:sldMkLst>
        <pc:spChg chg="add mod">
          <ac:chgData name="polina basko" userId="5edba8a276aa45b4" providerId="LiveId" clId="{C850FD10-08A7-483B-97B5-384D3C4D3E6A}" dt="2023-11-01T10:38:09.657" v="806"/>
          <ac:spMkLst>
            <pc:docMk/>
            <pc:sldMk cId="2534103277" sldId="259"/>
            <ac:spMk id="2" creationId="{E6041A73-7C65-5C6D-3944-00D211DD8A47}"/>
          </ac:spMkLst>
        </pc:spChg>
        <pc:spChg chg="add mod">
          <ac:chgData name="polina basko" userId="5edba8a276aa45b4" providerId="LiveId" clId="{C850FD10-08A7-483B-97B5-384D3C4D3E6A}" dt="2023-11-01T14:35:18.911" v="5225" actId="20577"/>
          <ac:spMkLst>
            <pc:docMk/>
            <pc:sldMk cId="2534103277" sldId="259"/>
            <ac:spMk id="3" creationId="{CDE987AC-FCBE-E2EE-B9DC-71BC05DC9C3D}"/>
          </ac:spMkLst>
        </pc:spChg>
        <pc:spChg chg="add mod">
          <ac:chgData name="polina basko" userId="5edba8a276aa45b4" providerId="LiveId" clId="{C850FD10-08A7-483B-97B5-384D3C4D3E6A}" dt="2023-11-01T10:44:26.663" v="952" actId="20577"/>
          <ac:spMkLst>
            <pc:docMk/>
            <pc:sldMk cId="2534103277" sldId="259"/>
            <ac:spMk id="10" creationId="{40EA8C81-4187-8EDE-0204-2E3E3BD2F396}"/>
          </ac:spMkLst>
        </pc:spChg>
        <pc:picChg chg="add mod">
          <ac:chgData name="polina basko" userId="5edba8a276aa45b4" providerId="LiveId" clId="{C850FD10-08A7-483B-97B5-384D3C4D3E6A}" dt="2023-11-01T10:41:30.021" v="899" actId="1076"/>
          <ac:picMkLst>
            <pc:docMk/>
            <pc:sldMk cId="2534103277" sldId="259"/>
            <ac:picMk id="7" creationId="{FBD91806-F6FB-B446-41C5-62F1F4959671}"/>
          </ac:picMkLst>
        </pc:picChg>
        <pc:picChg chg="add del">
          <ac:chgData name="polina basko" userId="5edba8a276aa45b4" providerId="LiveId" clId="{C850FD10-08A7-483B-97B5-384D3C4D3E6A}" dt="2023-11-01T10:42:52.344" v="901" actId="22"/>
          <ac:picMkLst>
            <pc:docMk/>
            <pc:sldMk cId="2534103277" sldId="259"/>
            <ac:picMk id="9" creationId="{5F241AA6-F080-D34E-6B67-0580431CCB94}"/>
          </ac:picMkLst>
        </pc:picChg>
        <pc:picChg chg="add mod">
          <ac:chgData name="polina basko" userId="5edba8a276aa45b4" providerId="LiveId" clId="{C850FD10-08A7-483B-97B5-384D3C4D3E6A}" dt="2023-11-01T10:43:40.010" v="943" actId="1076"/>
          <ac:picMkLst>
            <pc:docMk/>
            <pc:sldMk cId="2534103277" sldId="259"/>
            <ac:picMk id="12" creationId="{F97254B9-8338-1469-3FC1-AFB04818FF04}"/>
          </ac:picMkLst>
        </pc:picChg>
      </pc:sldChg>
      <pc:sldChg chg="addSp modSp add mod">
        <pc:chgData name="polina basko" userId="5edba8a276aa45b4" providerId="LiveId" clId="{C850FD10-08A7-483B-97B5-384D3C4D3E6A}" dt="2023-11-01T10:49:13.678" v="1117" actId="1076"/>
        <pc:sldMkLst>
          <pc:docMk/>
          <pc:sldMk cId="268099826" sldId="260"/>
        </pc:sldMkLst>
        <pc:spChg chg="add mod">
          <ac:chgData name="polina basko" userId="5edba8a276aa45b4" providerId="LiveId" clId="{C850FD10-08A7-483B-97B5-384D3C4D3E6A}" dt="2023-11-01T10:44:36.767" v="953"/>
          <ac:spMkLst>
            <pc:docMk/>
            <pc:sldMk cId="268099826" sldId="260"/>
            <ac:spMk id="2" creationId="{515F3C92-239F-5FD8-4474-BC852E7F8740}"/>
          </ac:spMkLst>
        </pc:spChg>
        <pc:spChg chg="add mod">
          <ac:chgData name="polina basko" userId="5edba8a276aa45b4" providerId="LiveId" clId="{C850FD10-08A7-483B-97B5-384D3C4D3E6A}" dt="2023-11-01T10:46:04.342" v="1031" actId="20577"/>
          <ac:spMkLst>
            <pc:docMk/>
            <pc:sldMk cId="268099826" sldId="260"/>
            <ac:spMk id="4" creationId="{AF4860B9-3A36-E128-FEA9-5959148FA46E}"/>
          </ac:spMkLst>
        </pc:spChg>
        <pc:spChg chg="mod">
          <ac:chgData name="polina basko" userId="5edba8a276aa45b4" providerId="LiveId" clId="{C850FD10-08A7-483B-97B5-384D3C4D3E6A}" dt="2023-11-01T10:48:04.036" v="1101" actId="21"/>
          <ac:spMkLst>
            <pc:docMk/>
            <pc:sldMk cId="268099826" sldId="260"/>
            <ac:spMk id="6" creationId="{AC17C4E3-F714-B96A-5356-4E5A2EB75ACD}"/>
          </ac:spMkLst>
        </pc:spChg>
        <pc:spChg chg="add mod">
          <ac:chgData name="polina basko" userId="5edba8a276aa45b4" providerId="LiveId" clId="{C850FD10-08A7-483B-97B5-384D3C4D3E6A}" dt="2023-11-01T10:47:49.221" v="1097" actId="20577"/>
          <ac:spMkLst>
            <pc:docMk/>
            <pc:sldMk cId="268099826" sldId="260"/>
            <ac:spMk id="7" creationId="{D991834F-25D6-C065-A420-B4FDB73B5B9D}"/>
          </ac:spMkLst>
        </pc:spChg>
        <pc:spChg chg="add mod">
          <ac:chgData name="polina basko" userId="5edba8a276aa45b4" providerId="LiveId" clId="{C850FD10-08A7-483B-97B5-384D3C4D3E6A}" dt="2023-11-01T10:49:13.678" v="1117" actId="1076"/>
          <ac:spMkLst>
            <pc:docMk/>
            <pc:sldMk cId="268099826" sldId="260"/>
            <ac:spMk id="10" creationId="{1B296E3F-D366-D748-157F-C0977954F560}"/>
          </ac:spMkLst>
        </pc:spChg>
        <pc:picChg chg="add mod">
          <ac:chgData name="polina basko" userId="5edba8a276aa45b4" providerId="LiveId" clId="{C850FD10-08A7-483B-97B5-384D3C4D3E6A}" dt="2023-11-01T10:45:30.308" v="961" actId="1076"/>
          <ac:picMkLst>
            <pc:docMk/>
            <pc:sldMk cId="268099826" sldId="260"/>
            <ac:picMk id="3" creationId="{6C6313F4-406D-7F45-799D-6EA829A888FC}"/>
          </ac:picMkLst>
        </pc:picChg>
        <pc:picChg chg="add mod">
          <ac:chgData name="polina basko" userId="5edba8a276aa45b4" providerId="LiveId" clId="{C850FD10-08A7-483B-97B5-384D3C4D3E6A}" dt="2023-11-01T10:47:42.427" v="1092" actId="1076"/>
          <ac:picMkLst>
            <pc:docMk/>
            <pc:sldMk cId="268099826" sldId="260"/>
            <ac:picMk id="9" creationId="{7609C23E-CB87-D5A2-4DD6-F9030939E766}"/>
          </ac:picMkLst>
        </pc:picChg>
        <pc:picChg chg="add mod">
          <ac:chgData name="polina basko" userId="5edba8a276aa45b4" providerId="LiveId" clId="{C850FD10-08A7-483B-97B5-384D3C4D3E6A}" dt="2023-11-01T10:48:56.765" v="1116" actId="1036"/>
          <ac:picMkLst>
            <pc:docMk/>
            <pc:sldMk cId="268099826" sldId="260"/>
            <ac:picMk id="12" creationId="{12413524-CD2C-265C-68DF-EA7ACDA18A7B}"/>
          </ac:picMkLst>
        </pc:picChg>
      </pc:sldChg>
      <pc:sldChg chg="addSp delSp modSp add mod">
        <pc:chgData name="polina basko" userId="5edba8a276aa45b4" providerId="LiveId" clId="{C850FD10-08A7-483B-97B5-384D3C4D3E6A}" dt="2023-11-01T11:00:16.106" v="1443" actId="1076"/>
        <pc:sldMkLst>
          <pc:docMk/>
          <pc:sldMk cId="2943192790" sldId="261"/>
        </pc:sldMkLst>
        <pc:spChg chg="add mod">
          <ac:chgData name="polina basko" userId="5edba8a276aa45b4" providerId="LiveId" clId="{C850FD10-08A7-483B-97B5-384D3C4D3E6A}" dt="2023-11-01T10:50:07.739" v="1120"/>
          <ac:spMkLst>
            <pc:docMk/>
            <pc:sldMk cId="2943192790" sldId="261"/>
            <ac:spMk id="4" creationId="{4F5F74D3-2DDA-F726-C9CD-D5385196D19A}"/>
          </ac:spMkLst>
        </pc:spChg>
        <pc:spChg chg="add mod">
          <ac:chgData name="polina basko" userId="5edba8a276aa45b4" providerId="LiveId" clId="{C850FD10-08A7-483B-97B5-384D3C4D3E6A}" dt="2023-11-01T10:50:46.423" v="1154" actId="20577"/>
          <ac:spMkLst>
            <pc:docMk/>
            <pc:sldMk cId="2943192790" sldId="261"/>
            <ac:spMk id="7" creationId="{CAE022EE-D96B-DD9D-7A6C-98324559350F}"/>
          </ac:spMkLst>
        </pc:spChg>
        <pc:spChg chg="add mod">
          <ac:chgData name="polina basko" userId="5edba8a276aa45b4" providerId="LiveId" clId="{C850FD10-08A7-483B-97B5-384D3C4D3E6A}" dt="2023-11-01T10:53:45.374" v="1180" actId="20577"/>
          <ac:spMkLst>
            <pc:docMk/>
            <pc:sldMk cId="2943192790" sldId="261"/>
            <ac:spMk id="8" creationId="{CAC38919-E5E9-6B1E-32D8-F2A3E97818BF}"/>
          </ac:spMkLst>
        </pc:spChg>
        <pc:spChg chg="add del mod">
          <ac:chgData name="polina basko" userId="5edba8a276aa45b4" providerId="LiveId" clId="{C850FD10-08A7-483B-97B5-384D3C4D3E6A}" dt="2023-11-01T11:00:12.474" v="1442" actId="1076"/>
          <ac:spMkLst>
            <pc:docMk/>
            <pc:sldMk cId="2943192790" sldId="261"/>
            <ac:spMk id="12" creationId="{FE120865-DD6E-B49B-1E94-0C9D9A564DCE}"/>
          </ac:spMkLst>
        </pc:spChg>
        <pc:spChg chg="add del">
          <ac:chgData name="polina basko" userId="5edba8a276aa45b4" providerId="LiveId" clId="{C850FD10-08A7-483B-97B5-384D3C4D3E6A}" dt="2023-11-01T10:57:27.289" v="1217"/>
          <ac:spMkLst>
            <pc:docMk/>
            <pc:sldMk cId="2943192790" sldId="261"/>
            <ac:spMk id="14" creationId="{0613584C-A543-575C-36BD-A18C57EFD967}"/>
          </ac:spMkLst>
        </pc:spChg>
        <pc:spChg chg="add del mod">
          <ac:chgData name="polina basko" userId="5edba8a276aa45b4" providerId="LiveId" clId="{C850FD10-08A7-483B-97B5-384D3C4D3E6A}" dt="2023-11-01T10:57:26.748" v="1216"/>
          <ac:spMkLst>
            <pc:docMk/>
            <pc:sldMk cId="2943192790" sldId="261"/>
            <ac:spMk id="15" creationId="{181A4980-7253-28B7-EE24-DE9D28C031DD}"/>
          </ac:spMkLst>
        </pc:spChg>
        <pc:spChg chg="add mod">
          <ac:chgData name="polina basko" userId="5edba8a276aa45b4" providerId="LiveId" clId="{C850FD10-08A7-483B-97B5-384D3C4D3E6A}" dt="2023-11-01T11:00:16.106" v="1443" actId="1076"/>
          <ac:spMkLst>
            <pc:docMk/>
            <pc:sldMk cId="2943192790" sldId="261"/>
            <ac:spMk id="16" creationId="{C1CB9F50-19DA-EDDB-0C4E-7A8F3930339B}"/>
          </ac:spMkLst>
        </pc:spChg>
        <pc:graphicFrameChg chg="add del mod">
          <ac:chgData name="polina basko" userId="5edba8a276aa45b4" providerId="LiveId" clId="{C850FD10-08A7-483B-97B5-384D3C4D3E6A}" dt="2023-11-01T10:56:40.109" v="1207"/>
          <ac:graphicFrameMkLst>
            <pc:docMk/>
            <pc:sldMk cId="2943192790" sldId="261"/>
            <ac:graphicFrameMk id="11" creationId="{01BE9126-50CD-D953-7FDF-5AFBD0EFA528}"/>
          </ac:graphicFrameMkLst>
        </pc:graphicFrameChg>
        <pc:graphicFrameChg chg="add del mod">
          <ac:chgData name="polina basko" userId="5edba8a276aa45b4" providerId="LiveId" clId="{C850FD10-08A7-483B-97B5-384D3C4D3E6A}" dt="2023-11-01T10:56:55.741" v="1211"/>
          <ac:graphicFrameMkLst>
            <pc:docMk/>
            <pc:sldMk cId="2943192790" sldId="261"/>
            <ac:graphicFrameMk id="13" creationId="{3D35787A-1FEA-7576-172B-FE34C507E16A}"/>
          </ac:graphicFrameMkLst>
        </pc:graphicFrameChg>
        <pc:picChg chg="add del mod">
          <ac:chgData name="polina basko" userId="5edba8a276aa45b4" providerId="LiveId" clId="{C850FD10-08A7-483B-97B5-384D3C4D3E6A}" dt="2023-11-01T10:45:22.407" v="958" actId="21"/>
          <ac:picMkLst>
            <pc:docMk/>
            <pc:sldMk cId="2943192790" sldId="261"/>
            <ac:picMk id="3" creationId="{2445E157-0BD6-D409-556D-9AFCF6A8B5F2}"/>
          </ac:picMkLst>
        </pc:picChg>
        <pc:picChg chg="add mod">
          <ac:chgData name="polina basko" userId="5edba8a276aa45b4" providerId="LiveId" clId="{C850FD10-08A7-483B-97B5-384D3C4D3E6A}" dt="2023-11-01T10:51:15.998" v="1158" actId="1076"/>
          <ac:picMkLst>
            <pc:docMk/>
            <pc:sldMk cId="2943192790" sldId="261"/>
            <ac:picMk id="10" creationId="{3AD90DF6-11BC-E82C-9469-AB3AE294154A}"/>
          </ac:picMkLst>
        </pc:picChg>
      </pc:sldChg>
      <pc:sldChg chg="addSp modSp add mod">
        <pc:chgData name="polina basko" userId="5edba8a276aa45b4" providerId="LiveId" clId="{C850FD10-08A7-483B-97B5-384D3C4D3E6A}" dt="2023-11-01T10:54:42.075" v="1205" actId="1037"/>
        <pc:sldMkLst>
          <pc:docMk/>
          <pc:sldMk cId="1605833840" sldId="262"/>
        </pc:sldMkLst>
        <pc:spChg chg="add mod">
          <ac:chgData name="polina basko" userId="5edba8a276aa45b4" providerId="LiveId" clId="{C850FD10-08A7-483B-97B5-384D3C4D3E6A}" dt="2023-11-01T10:54:34.715" v="1198" actId="20577"/>
          <ac:spMkLst>
            <pc:docMk/>
            <pc:sldMk cId="1605833840" sldId="262"/>
            <ac:spMk id="4" creationId="{ED786397-95F0-6899-53C4-CF197CC99A83}"/>
          </ac:spMkLst>
        </pc:spChg>
        <pc:picChg chg="add mod">
          <ac:chgData name="polina basko" userId="5edba8a276aa45b4" providerId="LiveId" clId="{C850FD10-08A7-483B-97B5-384D3C4D3E6A}" dt="2023-11-01T10:54:42.075" v="1205" actId="1037"/>
          <ac:picMkLst>
            <pc:docMk/>
            <pc:sldMk cId="1605833840" sldId="262"/>
            <ac:picMk id="3" creationId="{FEFDFFE2-AC2C-9C5F-3FA3-92683FFA4C7F}"/>
          </ac:picMkLst>
        </pc:picChg>
      </pc:sldChg>
      <pc:sldChg chg="addSp modSp add mod">
        <pc:chgData name="polina basko" userId="5edba8a276aa45b4" providerId="LiveId" clId="{C850FD10-08A7-483B-97B5-384D3C4D3E6A}" dt="2023-11-01T11:13:04.706" v="2244" actId="207"/>
        <pc:sldMkLst>
          <pc:docMk/>
          <pc:sldMk cId="674152949" sldId="263"/>
        </pc:sldMkLst>
        <pc:spChg chg="add mod">
          <ac:chgData name="polina basko" userId="5edba8a276aa45b4" providerId="LiveId" clId="{C850FD10-08A7-483B-97B5-384D3C4D3E6A}" dt="2023-11-01T11:01:16.607" v="1469" actId="20577"/>
          <ac:spMkLst>
            <pc:docMk/>
            <pc:sldMk cId="674152949" sldId="263"/>
            <ac:spMk id="2" creationId="{4FB068FD-0B38-4791-B846-DC0B712F515F}"/>
          </ac:spMkLst>
        </pc:spChg>
        <pc:spChg chg="add mod">
          <ac:chgData name="polina basko" userId="5edba8a276aa45b4" providerId="LiveId" clId="{C850FD10-08A7-483B-97B5-384D3C4D3E6A}" dt="2023-11-01T11:04:23.264" v="1663" actId="20577"/>
          <ac:spMkLst>
            <pc:docMk/>
            <pc:sldMk cId="674152949" sldId="263"/>
            <ac:spMk id="3" creationId="{0FB7BDFC-C4CB-44FB-9602-A3699A6F7E3B}"/>
          </ac:spMkLst>
        </pc:spChg>
        <pc:spChg chg="add mod">
          <ac:chgData name="polina basko" userId="5edba8a276aa45b4" providerId="LiveId" clId="{C850FD10-08A7-483B-97B5-384D3C4D3E6A}" dt="2023-11-01T11:10:20.716" v="2067" actId="20577"/>
          <ac:spMkLst>
            <pc:docMk/>
            <pc:sldMk cId="674152949" sldId="263"/>
            <ac:spMk id="8" creationId="{6169567B-8F43-094F-7F9A-EC5B7307644A}"/>
          </ac:spMkLst>
        </pc:spChg>
        <pc:spChg chg="add mod">
          <ac:chgData name="polina basko" userId="5edba8a276aa45b4" providerId="LiveId" clId="{C850FD10-08A7-483B-97B5-384D3C4D3E6A}" dt="2023-11-01T11:13:04.706" v="2244" actId="207"/>
          <ac:spMkLst>
            <pc:docMk/>
            <pc:sldMk cId="674152949" sldId="263"/>
            <ac:spMk id="9" creationId="{4A9DAA31-59B4-0F93-3612-C6F16CF7B90D}"/>
          </ac:spMkLst>
        </pc:spChg>
        <pc:picChg chg="add mod modCrop">
          <ac:chgData name="polina basko" userId="5edba8a276aa45b4" providerId="LiveId" clId="{C850FD10-08A7-483B-97B5-384D3C4D3E6A}" dt="2023-11-01T11:05:28.549" v="1679" actId="1035"/>
          <ac:picMkLst>
            <pc:docMk/>
            <pc:sldMk cId="674152949" sldId="263"/>
            <ac:picMk id="7" creationId="{5926FE55-947A-761D-8D3F-4CD3CD878D5F}"/>
          </ac:picMkLst>
        </pc:picChg>
      </pc:sldChg>
      <pc:sldChg chg="addSp delSp modSp add mod">
        <pc:chgData name="polina basko" userId="5edba8a276aa45b4" providerId="LiveId" clId="{C850FD10-08A7-483B-97B5-384D3C4D3E6A}" dt="2023-11-01T11:27:03.205" v="2370" actId="207"/>
        <pc:sldMkLst>
          <pc:docMk/>
          <pc:sldMk cId="3757909914" sldId="264"/>
        </pc:sldMkLst>
        <pc:spChg chg="del">
          <ac:chgData name="polina basko" userId="5edba8a276aa45b4" providerId="LiveId" clId="{C850FD10-08A7-483B-97B5-384D3C4D3E6A}" dt="2023-11-01T11:13:26.861" v="2249" actId="478"/>
          <ac:spMkLst>
            <pc:docMk/>
            <pc:sldMk cId="3757909914" sldId="264"/>
            <ac:spMk id="3" creationId="{0FB7BDFC-C4CB-44FB-9602-A3699A6F7E3B}"/>
          </ac:spMkLst>
        </pc:spChg>
        <pc:spChg chg="del">
          <ac:chgData name="polina basko" userId="5edba8a276aa45b4" providerId="LiveId" clId="{C850FD10-08A7-483B-97B5-384D3C4D3E6A}" dt="2023-11-01T11:13:23.549" v="2248" actId="478"/>
          <ac:spMkLst>
            <pc:docMk/>
            <pc:sldMk cId="3757909914" sldId="264"/>
            <ac:spMk id="8" creationId="{6169567B-8F43-094F-7F9A-EC5B7307644A}"/>
          </ac:spMkLst>
        </pc:spChg>
        <pc:spChg chg="del">
          <ac:chgData name="polina basko" userId="5edba8a276aa45b4" providerId="LiveId" clId="{C850FD10-08A7-483B-97B5-384D3C4D3E6A}" dt="2023-11-01T11:13:21.607" v="2247" actId="478"/>
          <ac:spMkLst>
            <pc:docMk/>
            <pc:sldMk cId="3757909914" sldId="264"/>
            <ac:spMk id="9" creationId="{4A9DAA31-59B4-0F93-3612-C6F16CF7B90D}"/>
          </ac:spMkLst>
        </pc:spChg>
        <pc:spChg chg="add mod">
          <ac:chgData name="polina basko" userId="5edba8a276aa45b4" providerId="LiveId" clId="{C850FD10-08A7-483B-97B5-384D3C4D3E6A}" dt="2023-11-01T11:27:03.205" v="2370" actId="207"/>
          <ac:spMkLst>
            <pc:docMk/>
            <pc:sldMk cId="3757909914" sldId="264"/>
            <ac:spMk id="13" creationId="{3BC65960-5A71-D365-22AC-A9C91FC44AD4}"/>
          </ac:spMkLst>
        </pc:spChg>
        <pc:picChg chg="del">
          <ac:chgData name="polina basko" userId="5edba8a276aa45b4" providerId="LiveId" clId="{C850FD10-08A7-483B-97B5-384D3C4D3E6A}" dt="2023-11-01T11:13:18.862" v="2246" actId="478"/>
          <ac:picMkLst>
            <pc:docMk/>
            <pc:sldMk cId="3757909914" sldId="264"/>
            <ac:picMk id="7" creationId="{5926FE55-947A-761D-8D3F-4CD3CD878D5F}"/>
          </ac:picMkLst>
        </pc:picChg>
        <pc:picChg chg="add del mod">
          <ac:chgData name="polina basko" userId="5edba8a276aa45b4" providerId="LiveId" clId="{C850FD10-08A7-483B-97B5-384D3C4D3E6A}" dt="2023-11-01T11:25:54.630" v="2261" actId="478"/>
          <ac:picMkLst>
            <pc:docMk/>
            <pc:sldMk cId="3757909914" sldId="264"/>
            <ac:picMk id="10" creationId="{0B9EC0E2-8814-B37D-C428-DF6C461CFAC5}"/>
          </ac:picMkLst>
        </pc:picChg>
        <pc:picChg chg="add mod">
          <ac:chgData name="polina basko" userId="5edba8a276aa45b4" providerId="LiveId" clId="{C850FD10-08A7-483B-97B5-384D3C4D3E6A}" dt="2023-11-01T11:26:21.558" v="2264" actId="1076"/>
          <ac:picMkLst>
            <pc:docMk/>
            <pc:sldMk cId="3757909914" sldId="264"/>
            <ac:picMk id="12" creationId="{D9CCA131-CFD6-C8A1-946B-70ABE80F7912}"/>
          </ac:picMkLst>
        </pc:picChg>
      </pc:sldChg>
      <pc:sldChg chg="addSp delSp modSp add mod">
        <pc:chgData name="polina basko" userId="5edba8a276aa45b4" providerId="LiveId" clId="{C850FD10-08A7-483B-97B5-384D3C4D3E6A}" dt="2023-11-01T11:38:34.364" v="2707" actId="20577"/>
        <pc:sldMkLst>
          <pc:docMk/>
          <pc:sldMk cId="1870846802" sldId="265"/>
        </pc:sldMkLst>
        <pc:spChg chg="add del mod">
          <ac:chgData name="polina basko" userId="5edba8a276aa45b4" providerId="LiveId" clId="{C850FD10-08A7-483B-97B5-384D3C4D3E6A}" dt="2023-11-01T11:28:38.607" v="2372"/>
          <ac:spMkLst>
            <pc:docMk/>
            <pc:sldMk cId="1870846802" sldId="265"/>
            <ac:spMk id="3" creationId="{EF45DE3A-6C64-FB2D-0427-6A73D650F8BA}"/>
          </ac:spMkLst>
        </pc:spChg>
        <pc:spChg chg="add mod">
          <ac:chgData name="polina basko" userId="5edba8a276aa45b4" providerId="LiveId" clId="{C850FD10-08A7-483B-97B5-384D3C4D3E6A}" dt="2023-11-01T11:38:34.364" v="2707" actId="20577"/>
          <ac:spMkLst>
            <pc:docMk/>
            <pc:sldMk cId="1870846802" sldId="265"/>
            <ac:spMk id="4" creationId="{79B3CB9F-7F5C-C6CB-52FE-E3580E1F6E73}"/>
          </ac:spMkLst>
        </pc:spChg>
      </pc:sldChg>
      <pc:sldChg chg="addSp modSp add mod">
        <pc:chgData name="polina basko" userId="5edba8a276aa45b4" providerId="LiveId" clId="{C850FD10-08A7-483B-97B5-384D3C4D3E6A}" dt="2023-11-01T14:41:04.134" v="5228" actId="1076"/>
        <pc:sldMkLst>
          <pc:docMk/>
          <pc:sldMk cId="984162560" sldId="266"/>
        </pc:sldMkLst>
        <pc:spChg chg="add mod">
          <ac:chgData name="polina basko" userId="5edba8a276aa45b4" providerId="LiveId" clId="{C850FD10-08A7-483B-97B5-384D3C4D3E6A}" dt="2023-11-01T11:44:05.900" v="2963" actId="113"/>
          <ac:spMkLst>
            <pc:docMk/>
            <pc:sldMk cId="984162560" sldId="266"/>
            <ac:spMk id="7" creationId="{A8679E43-6CCB-2EEF-2310-2E55608297E1}"/>
          </ac:spMkLst>
        </pc:spChg>
        <pc:spChg chg="add mod">
          <ac:chgData name="polina basko" userId="5edba8a276aa45b4" providerId="LiveId" clId="{C850FD10-08A7-483B-97B5-384D3C4D3E6A}" dt="2023-11-01T14:40:38.437" v="5227" actId="1076"/>
          <ac:spMkLst>
            <pc:docMk/>
            <pc:sldMk cId="984162560" sldId="266"/>
            <ac:spMk id="8" creationId="{BB1F0F85-F3E8-283E-3E6F-A06BFF753317}"/>
          </ac:spMkLst>
        </pc:spChg>
        <pc:spChg chg="add mod">
          <ac:chgData name="polina basko" userId="5edba8a276aa45b4" providerId="LiveId" clId="{C850FD10-08A7-483B-97B5-384D3C4D3E6A}" dt="2023-11-01T12:05:15.086" v="3150" actId="1076"/>
          <ac:spMkLst>
            <pc:docMk/>
            <pc:sldMk cId="984162560" sldId="266"/>
            <ac:spMk id="13" creationId="{8A07252A-290D-93AD-077A-0CBF5AD8291C}"/>
          </ac:spMkLst>
        </pc:spChg>
        <pc:spChg chg="add mod">
          <ac:chgData name="polina basko" userId="5edba8a276aa45b4" providerId="LiveId" clId="{C850FD10-08A7-483B-97B5-384D3C4D3E6A}" dt="2023-11-01T12:06:46.088" v="3288" actId="20577"/>
          <ac:spMkLst>
            <pc:docMk/>
            <pc:sldMk cId="984162560" sldId="266"/>
            <ac:spMk id="14" creationId="{D17A2FDB-C818-CB63-D758-75617D7550DA}"/>
          </ac:spMkLst>
        </pc:spChg>
        <pc:picChg chg="add mod">
          <ac:chgData name="polina basko" userId="5edba8a276aa45b4" providerId="LiveId" clId="{C850FD10-08A7-483B-97B5-384D3C4D3E6A}" dt="2023-11-01T11:44:08.277" v="2964" actId="1076"/>
          <ac:picMkLst>
            <pc:docMk/>
            <pc:sldMk cId="984162560" sldId="266"/>
            <ac:picMk id="4" creationId="{F7DB1454-DF8F-7375-B705-B1E59D5AE31D}"/>
          </ac:picMkLst>
        </pc:picChg>
        <pc:picChg chg="add mod">
          <ac:chgData name="polina basko" userId="5edba8a276aa45b4" providerId="LiveId" clId="{C850FD10-08A7-483B-97B5-384D3C4D3E6A}" dt="2023-11-01T12:03:38.839" v="3001" actId="1076"/>
          <ac:picMkLst>
            <pc:docMk/>
            <pc:sldMk cId="984162560" sldId="266"/>
            <ac:picMk id="10" creationId="{263D785A-74E0-4AA2-49D6-1DE1652ACA70}"/>
          </ac:picMkLst>
        </pc:picChg>
        <pc:picChg chg="add mod">
          <ac:chgData name="polina basko" userId="5edba8a276aa45b4" providerId="LiveId" clId="{C850FD10-08A7-483B-97B5-384D3C4D3E6A}" dt="2023-11-01T14:41:04.134" v="5228" actId="1076"/>
          <ac:picMkLst>
            <pc:docMk/>
            <pc:sldMk cId="984162560" sldId="266"/>
            <ac:picMk id="12" creationId="{5066B008-5816-99C7-E9E4-436651146C83}"/>
          </ac:picMkLst>
        </pc:picChg>
      </pc:sldChg>
      <pc:sldChg chg="addSp modSp add mod">
        <pc:chgData name="polina basko" userId="5edba8a276aa45b4" providerId="LiveId" clId="{C850FD10-08A7-483B-97B5-384D3C4D3E6A}" dt="2023-11-01T12:18:50.177" v="3782" actId="404"/>
        <pc:sldMkLst>
          <pc:docMk/>
          <pc:sldMk cId="415805273" sldId="267"/>
        </pc:sldMkLst>
        <pc:spChg chg="add mod">
          <ac:chgData name="polina basko" userId="5edba8a276aa45b4" providerId="LiveId" clId="{C850FD10-08A7-483B-97B5-384D3C4D3E6A}" dt="2023-11-01T12:13:02.716" v="3643" actId="20577"/>
          <ac:spMkLst>
            <pc:docMk/>
            <pc:sldMk cId="415805273" sldId="267"/>
            <ac:spMk id="3" creationId="{20E8E2ED-5E8E-1F2E-F413-03833FA22647}"/>
          </ac:spMkLst>
        </pc:spChg>
        <pc:spChg chg="add mod">
          <ac:chgData name="polina basko" userId="5edba8a276aa45b4" providerId="LiveId" clId="{C850FD10-08A7-483B-97B5-384D3C4D3E6A}" dt="2023-11-01T12:18:50.177" v="3782" actId="404"/>
          <ac:spMkLst>
            <pc:docMk/>
            <pc:sldMk cId="415805273" sldId="267"/>
            <ac:spMk id="8" creationId="{62261E71-210D-D842-C806-32741D133535}"/>
          </ac:spMkLst>
        </pc:spChg>
        <pc:picChg chg="add mod">
          <ac:chgData name="polina basko" userId="5edba8a276aa45b4" providerId="LiveId" clId="{C850FD10-08A7-483B-97B5-384D3C4D3E6A}" dt="2023-11-01T12:14:39.283" v="3644" actId="1076"/>
          <ac:picMkLst>
            <pc:docMk/>
            <pc:sldMk cId="415805273" sldId="267"/>
            <ac:picMk id="7" creationId="{3506F60E-71CB-F255-221E-01FEF4F29245}"/>
          </ac:picMkLst>
        </pc:picChg>
      </pc:sldChg>
      <pc:sldChg chg="addSp modSp add mod">
        <pc:chgData name="polina basko" userId="5edba8a276aa45b4" providerId="LiveId" clId="{C850FD10-08A7-483B-97B5-384D3C4D3E6A}" dt="2023-11-01T12:30:30.966" v="3940" actId="20577"/>
        <pc:sldMkLst>
          <pc:docMk/>
          <pc:sldMk cId="1358841823" sldId="268"/>
        </pc:sldMkLst>
        <pc:spChg chg="add mod">
          <ac:chgData name="polina basko" userId="5edba8a276aa45b4" providerId="LiveId" clId="{C850FD10-08A7-483B-97B5-384D3C4D3E6A}" dt="2023-11-01T12:29:44.750" v="3901" actId="20577"/>
          <ac:spMkLst>
            <pc:docMk/>
            <pc:sldMk cId="1358841823" sldId="268"/>
            <ac:spMk id="3" creationId="{918E1008-C7F0-FE97-436B-BB484F6AC210}"/>
          </ac:spMkLst>
        </pc:spChg>
        <pc:spChg chg="add mod">
          <ac:chgData name="polina basko" userId="5edba8a276aa45b4" providerId="LiveId" clId="{C850FD10-08A7-483B-97B5-384D3C4D3E6A}" dt="2023-11-01T12:30:30.966" v="3940" actId="20577"/>
          <ac:spMkLst>
            <pc:docMk/>
            <pc:sldMk cId="1358841823" sldId="268"/>
            <ac:spMk id="10" creationId="{49AF8B5A-2D77-3B4D-98A1-630BC9039253}"/>
          </ac:spMkLst>
        </pc:spChg>
        <pc:picChg chg="add mod">
          <ac:chgData name="polina basko" userId="5edba8a276aa45b4" providerId="LiveId" clId="{C850FD10-08A7-483B-97B5-384D3C4D3E6A}" dt="2023-11-01T12:29:52.294" v="3927" actId="1035"/>
          <ac:picMkLst>
            <pc:docMk/>
            <pc:sldMk cId="1358841823" sldId="268"/>
            <ac:picMk id="7" creationId="{6E48600B-A4A3-2A93-A772-C0AC822D87B4}"/>
          </ac:picMkLst>
        </pc:picChg>
        <pc:picChg chg="add mod">
          <ac:chgData name="polina basko" userId="5edba8a276aa45b4" providerId="LiveId" clId="{C850FD10-08A7-483B-97B5-384D3C4D3E6A}" dt="2023-11-01T12:29:52.294" v="3927" actId="1035"/>
          <ac:picMkLst>
            <pc:docMk/>
            <pc:sldMk cId="1358841823" sldId="268"/>
            <ac:picMk id="9" creationId="{956D1441-8947-9BC7-A372-1DA3EADFB81D}"/>
          </ac:picMkLst>
        </pc:picChg>
        <pc:picChg chg="add mod">
          <ac:chgData name="polina basko" userId="5edba8a276aa45b4" providerId="LiveId" clId="{C850FD10-08A7-483B-97B5-384D3C4D3E6A}" dt="2023-11-01T12:30:16" v="3934" actId="1076"/>
          <ac:picMkLst>
            <pc:docMk/>
            <pc:sldMk cId="1358841823" sldId="268"/>
            <ac:picMk id="12" creationId="{5FFDCD3F-442E-DA02-A2E6-FFDDD8DD45CB}"/>
          </ac:picMkLst>
        </pc:picChg>
      </pc:sldChg>
      <pc:sldChg chg="addSp modSp add mod">
        <pc:chgData name="polina basko" userId="5edba8a276aa45b4" providerId="LiveId" clId="{C850FD10-08A7-483B-97B5-384D3C4D3E6A}" dt="2023-11-01T12:50:17.279" v="4362" actId="20577"/>
        <pc:sldMkLst>
          <pc:docMk/>
          <pc:sldMk cId="1845735861" sldId="269"/>
        </pc:sldMkLst>
        <pc:spChg chg="add mod">
          <ac:chgData name="polina basko" userId="5edba8a276aa45b4" providerId="LiveId" clId="{C850FD10-08A7-483B-97B5-384D3C4D3E6A}" dt="2023-11-01T12:32:02.715" v="3969" actId="1076"/>
          <ac:spMkLst>
            <pc:docMk/>
            <pc:sldMk cId="1845735861" sldId="269"/>
            <ac:spMk id="3" creationId="{D5727D85-78D9-626D-C834-87465117ED69}"/>
          </ac:spMkLst>
        </pc:spChg>
        <pc:spChg chg="add mod">
          <ac:chgData name="polina basko" userId="5edba8a276aa45b4" providerId="LiveId" clId="{C850FD10-08A7-483B-97B5-384D3C4D3E6A}" dt="2023-11-01T12:37:08.573" v="4254" actId="20577"/>
          <ac:spMkLst>
            <pc:docMk/>
            <pc:sldMk cId="1845735861" sldId="269"/>
            <ac:spMk id="8" creationId="{ED9A67D9-3930-D44F-5689-AE8B6244C774}"/>
          </ac:spMkLst>
        </pc:spChg>
        <pc:spChg chg="add mod">
          <ac:chgData name="polina basko" userId="5edba8a276aa45b4" providerId="LiveId" clId="{C850FD10-08A7-483B-97B5-384D3C4D3E6A}" dt="2023-11-01T12:50:17.279" v="4362" actId="20577"/>
          <ac:spMkLst>
            <pc:docMk/>
            <pc:sldMk cId="1845735861" sldId="269"/>
            <ac:spMk id="13" creationId="{0DB9E9DC-8CC6-6B1F-BF9A-0980123DE2A7}"/>
          </ac:spMkLst>
        </pc:spChg>
        <pc:picChg chg="add mod">
          <ac:chgData name="polina basko" userId="5edba8a276aa45b4" providerId="LiveId" clId="{C850FD10-08A7-483B-97B5-384D3C4D3E6A}" dt="2023-11-01T12:32:00.183" v="3968" actId="1076"/>
          <ac:picMkLst>
            <pc:docMk/>
            <pc:sldMk cId="1845735861" sldId="269"/>
            <ac:picMk id="7" creationId="{AF284449-9A55-5B7F-CD1C-57CF43B371FF}"/>
          </ac:picMkLst>
        </pc:picChg>
        <pc:picChg chg="add mod">
          <ac:chgData name="polina basko" userId="5edba8a276aa45b4" providerId="LiveId" clId="{C850FD10-08A7-483B-97B5-384D3C4D3E6A}" dt="2023-11-01T12:39:41.747" v="4260" actId="1076"/>
          <ac:picMkLst>
            <pc:docMk/>
            <pc:sldMk cId="1845735861" sldId="269"/>
            <ac:picMk id="10" creationId="{B14BE52D-0D29-D4AA-1FAD-F9E6B38A7A07}"/>
          </ac:picMkLst>
        </pc:picChg>
        <pc:picChg chg="add mod">
          <ac:chgData name="polina basko" userId="5edba8a276aa45b4" providerId="LiveId" clId="{C850FD10-08A7-483B-97B5-384D3C4D3E6A}" dt="2023-11-01T12:39:44.039" v="4261" actId="1076"/>
          <ac:picMkLst>
            <pc:docMk/>
            <pc:sldMk cId="1845735861" sldId="269"/>
            <ac:picMk id="12" creationId="{0031604C-10F8-7A54-854B-9BD3A600964C}"/>
          </ac:picMkLst>
        </pc:picChg>
      </pc:sldChg>
      <pc:sldChg chg="addSp delSp modSp add mod">
        <pc:chgData name="polina basko" userId="5edba8a276aa45b4" providerId="LiveId" clId="{C850FD10-08A7-483B-97B5-384D3C4D3E6A}" dt="2023-11-01T12:54:40.473" v="4538" actId="1076"/>
        <pc:sldMkLst>
          <pc:docMk/>
          <pc:sldMk cId="1617108157" sldId="270"/>
        </pc:sldMkLst>
        <pc:spChg chg="add del mod">
          <ac:chgData name="polina basko" userId="5edba8a276aa45b4" providerId="LiveId" clId="{C850FD10-08A7-483B-97B5-384D3C4D3E6A}" dt="2023-11-01T12:51:30.242" v="4364"/>
          <ac:spMkLst>
            <pc:docMk/>
            <pc:sldMk cId="1617108157" sldId="270"/>
            <ac:spMk id="3" creationId="{3BB47544-6FB1-F04E-7ABD-31F769CA657A}"/>
          </ac:spMkLst>
        </pc:spChg>
        <pc:spChg chg="add mod">
          <ac:chgData name="polina basko" userId="5edba8a276aa45b4" providerId="LiveId" clId="{C850FD10-08A7-483B-97B5-384D3C4D3E6A}" dt="2023-11-01T12:54:40.473" v="4538" actId="1076"/>
          <ac:spMkLst>
            <pc:docMk/>
            <pc:sldMk cId="1617108157" sldId="270"/>
            <ac:spMk id="4" creationId="{7BA44DD8-F868-791D-F095-7D3A58177250}"/>
          </ac:spMkLst>
        </pc:spChg>
        <pc:picChg chg="add mod">
          <ac:chgData name="polina basko" userId="5edba8a276aa45b4" providerId="LiveId" clId="{C850FD10-08A7-483B-97B5-384D3C4D3E6A}" dt="2023-11-01T12:52:34.922" v="4380" actId="1076"/>
          <ac:picMkLst>
            <pc:docMk/>
            <pc:sldMk cId="1617108157" sldId="270"/>
            <ac:picMk id="8" creationId="{BE2B6FA3-5307-E484-638E-E072AF62662A}"/>
          </ac:picMkLst>
        </pc:picChg>
      </pc:sldChg>
      <pc:sldChg chg="addSp modSp add mod">
        <pc:chgData name="polina basko" userId="5edba8a276aa45b4" providerId="LiveId" clId="{C850FD10-08A7-483B-97B5-384D3C4D3E6A}" dt="2023-11-01T15:33:15.723" v="4813" actId="20577"/>
        <pc:sldMkLst>
          <pc:docMk/>
          <pc:sldMk cId="448624173" sldId="271"/>
        </pc:sldMkLst>
        <pc:spChg chg="add mod">
          <ac:chgData name="polina basko" userId="5edba8a276aa45b4" providerId="LiveId" clId="{C850FD10-08A7-483B-97B5-384D3C4D3E6A}" dt="2023-11-01T15:32:12.547" v="4750" actId="1076"/>
          <ac:spMkLst>
            <pc:docMk/>
            <pc:sldMk cId="448624173" sldId="271"/>
            <ac:spMk id="3" creationId="{CB285D28-DB86-5F6F-719F-0E0B443B1629}"/>
          </ac:spMkLst>
        </pc:spChg>
        <pc:spChg chg="add mod">
          <ac:chgData name="polina basko" userId="5edba8a276aa45b4" providerId="LiveId" clId="{C850FD10-08A7-483B-97B5-384D3C4D3E6A}" dt="2023-11-01T15:32:46.495" v="4781" actId="6549"/>
          <ac:spMkLst>
            <pc:docMk/>
            <pc:sldMk cId="448624173" sldId="271"/>
            <ac:spMk id="8" creationId="{316E1ED8-82E2-D03B-16AA-DD6DF1C80165}"/>
          </ac:spMkLst>
        </pc:spChg>
        <pc:spChg chg="add mod">
          <ac:chgData name="polina basko" userId="5edba8a276aa45b4" providerId="LiveId" clId="{C850FD10-08A7-483B-97B5-384D3C4D3E6A}" dt="2023-11-01T15:33:15.723" v="4813" actId="20577"/>
          <ac:spMkLst>
            <pc:docMk/>
            <pc:sldMk cId="448624173" sldId="271"/>
            <ac:spMk id="11" creationId="{927516B7-A655-78AF-B424-0A3E40B7D442}"/>
          </ac:spMkLst>
        </pc:spChg>
        <pc:picChg chg="add mod">
          <ac:chgData name="polina basko" userId="5edba8a276aa45b4" providerId="LiveId" clId="{C850FD10-08A7-483B-97B5-384D3C4D3E6A}" dt="2023-11-01T15:32:21.116" v="4777" actId="1035"/>
          <ac:picMkLst>
            <pc:docMk/>
            <pc:sldMk cId="448624173" sldId="271"/>
            <ac:picMk id="7" creationId="{7A0DBD3E-7AB6-B895-020A-F18408F4BEB6}"/>
          </ac:picMkLst>
        </pc:picChg>
        <pc:picChg chg="add mod">
          <ac:chgData name="polina basko" userId="5edba8a276aa45b4" providerId="LiveId" clId="{C850FD10-08A7-483B-97B5-384D3C4D3E6A}" dt="2023-11-01T15:32:53.048" v="4782" actId="14100"/>
          <ac:picMkLst>
            <pc:docMk/>
            <pc:sldMk cId="448624173" sldId="271"/>
            <ac:picMk id="10" creationId="{CDE85C43-2CBA-7A5D-218C-16E370E1091C}"/>
          </ac:picMkLst>
        </pc:picChg>
      </pc:sldChg>
      <pc:sldChg chg="addSp delSp modSp add mod">
        <pc:chgData name="polina basko" userId="5edba8a276aa45b4" providerId="LiveId" clId="{C850FD10-08A7-483B-97B5-384D3C4D3E6A}" dt="2023-11-01T13:01:44.951" v="5003" actId="20577"/>
        <pc:sldMkLst>
          <pc:docMk/>
          <pc:sldMk cId="2508111267" sldId="272"/>
        </pc:sldMkLst>
        <pc:spChg chg="del">
          <ac:chgData name="polina basko" userId="5edba8a276aa45b4" providerId="LiveId" clId="{C850FD10-08A7-483B-97B5-384D3C4D3E6A}" dt="2023-11-01T12:55:55.024" v="4818" actId="478"/>
          <ac:spMkLst>
            <pc:docMk/>
            <pc:sldMk cId="2508111267" sldId="272"/>
            <ac:spMk id="3" creationId="{CB285D28-DB86-5F6F-719F-0E0B443B1629}"/>
          </ac:spMkLst>
        </pc:spChg>
        <pc:spChg chg="add mod">
          <ac:chgData name="polina basko" userId="5edba8a276aa45b4" providerId="LiveId" clId="{C850FD10-08A7-483B-97B5-384D3C4D3E6A}" dt="2023-11-01T13:01:44.951" v="5003" actId="20577"/>
          <ac:spMkLst>
            <pc:docMk/>
            <pc:sldMk cId="2508111267" sldId="272"/>
            <ac:spMk id="4" creationId="{A21CB928-EADF-3AB1-E49C-27EA8127B28A}"/>
          </ac:spMkLst>
        </pc:spChg>
        <pc:spChg chg="del">
          <ac:chgData name="polina basko" userId="5edba8a276aa45b4" providerId="LiveId" clId="{C850FD10-08A7-483B-97B5-384D3C4D3E6A}" dt="2023-11-01T12:55:51.249" v="4817" actId="478"/>
          <ac:spMkLst>
            <pc:docMk/>
            <pc:sldMk cId="2508111267" sldId="272"/>
            <ac:spMk id="8" creationId="{316E1ED8-82E2-D03B-16AA-DD6DF1C80165}"/>
          </ac:spMkLst>
        </pc:spChg>
        <pc:spChg chg="del">
          <ac:chgData name="polina basko" userId="5edba8a276aa45b4" providerId="LiveId" clId="{C850FD10-08A7-483B-97B5-384D3C4D3E6A}" dt="2023-11-01T12:55:56.359" v="4819" actId="478"/>
          <ac:spMkLst>
            <pc:docMk/>
            <pc:sldMk cId="2508111267" sldId="272"/>
            <ac:spMk id="11" creationId="{927516B7-A655-78AF-B424-0A3E40B7D442}"/>
          </ac:spMkLst>
        </pc:spChg>
        <pc:picChg chg="del">
          <ac:chgData name="polina basko" userId="5edba8a276aa45b4" providerId="LiveId" clId="{C850FD10-08A7-483B-97B5-384D3C4D3E6A}" dt="2023-11-01T12:55:49.144" v="4815" actId="478"/>
          <ac:picMkLst>
            <pc:docMk/>
            <pc:sldMk cId="2508111267" sldId="272"/>
            <ac:picMk id="7" creationId="{7A0DBD3E-7AB6-B895-020A-F18408F4BEB6}"/>
          </ac:picMkLst>
        </pc:picChg>
        <pc:picChg chg="del">
          <ac:chgData name="polina basko" userId="5edba8a276aa45b4" providerId="LiveId" clId="{C850FD10-08A7-483B-97B5-384D3C4D3E6A}" dt="2023-11-01T12:55:49.542" v="4816" actId="478"/>
          <ac:picMkLst>
            <pc:docMk/>
            <pc:sldMk cId="2508111267" sldId="272"/>
            <ac:picMk id="10" creationId="{CDE85C43-2CBA-7A5D-218C-16E370E1091C}"/>
          </ac:picMkLst>
        </pc:picChg>
      </pc:sldChg>
      <pc:sldChg chg="addSp delSp modSp add mod">
        <pc:chgData name="polina basko" userId="5edba8a276aa45b4" providerId="LiveId" clId="{C850FD10-08A7-483B-97B5-384D3C4D3E6A}" dt="2023-11-01T13:14:38.953" v="5220" actId="1076"/>
        <pc:sldMkLst>
          <pc:docMk/>
          <pc:sldMk cId="1955899088" sldId="273"/>
        </pc:sldMkLst>
        <pc:spChg chg="add mod">
          <ac:chgData name="polina basko" userId="5edba8a276aa45b4" providerId="LiveId" clId="{C850FD10-08A7-483B-97B5-384D3C4D3E6A}" dt="2023-11-01T13:14:05.471" v="5217" actId="20577"/>
          <ac:spMkLst>
            <pc:docMk/>
            <pc:sldMk cId="1955899088" sldId="273"/>
            <ac:spMk id="3" creationId="{32498A42-AB60-87A5-4DD8-682BFEF5F109}"/>
          </ac:spMkLst>
        </pc:spChg>
        <pc:picChg chg="add del mod">
          <ac:chgData name="polina basko" userId="5edba8a276aa45b4" providerId="LiveId" clId="{C850FD10-08A7-483B-97B5-384D3C4D3E6A}" dt="2023-11-01T13:13:13.425" v="5118" actId="478"/>
          <ac:picMkLst>
            <pc:docMk/>
            <pc:sldMk cId="1955899088" sldId="273"/>
            <ac:picMk id="7" creationId="{BF714B11-C103-C7BE-A6A8-344B71E0F16E}"/>
          </ac:picMkLst>
        </pc:picChg>
        <pc:picChg chg="add mod">
          <ac:chgData name="polina basko" userId="5edba8a276aa45b4" providerId="LiveId" clId="{C850FD10-08A7-483B-97B5-384D3C4D3E6A}" dt="2023-11-01T13:14:38.953" v="5220" actId="1076"/>
          <ac:picMkLst>
            <pc:docMk/>
            <pc:sldMk cId="1955899088" sldId="273"/>
            <ac:picMk id="9" creationId="{2E932D13-DDCD-F40C-CC24-61E119B1F402}"/>
          </ac:picMkLst>
        </pc:picChg>
      </pc:sldChg>
      <pc:sldChg chg="addSp delSp modSp add mod">
        <pc:chgData name="polina basko" userId="5edba8a276aa45b4" providerId="LiveId" clId="{C850FD10-08A7-483B-97B5-384D3C4D3E6A}" dt="2023-11-10T09:56:31.113" v="5554" actId="14100"/>
        <pc:sldMkLst>
          <pc:docMk/>
          <pc:sldMk cId="499982128" sldId="274"/>
        </pc:sldMkLst>
        <pc:spChg chg="add del mod">
          <ac:chgData name="polina basko" userId="5edba8a276aa45b4" providerId="LiveId" clId="{C850FD10-08A7-483B-97B5-384D3C4D3E6A}" dt="2023-11-10T09:49:29.434" v="5239"/>
          <ac:spMkLst>
            <pc:docMk/>
            <pc:sldMk cId="499982128" sldId="274"/>
            <ac:spMk id="7" creationId="{E66F67F3-AA6F-A888-523C-88017D8F128D}"/>
          </ac:spMkLst>
        </pc:spChg>
        <pc:spChg chg="add mod">
          <ac:chgData name="polina basko" userId="5edba8a276aa45b4" providerId="LiveId" clId="{C850FD10-08A7-483B-97B5-384D3C4D3E6A}" dt="2023-11-10T09:56:31.113" v="5554" actId="14100"/>
          <ac:spMkLst>
            <pc:docMk/>
            <pc:sldMk cId="499982128" sldId="274"/>
            <ac:spMk id="8" creationId="{9E3CA462-EAB7-998E-4922-9DCEE38D3A30}"/>
          </ac:spMkLst>
        </pc:spChg>
        <pc:picChg chg="add mod">
          <ac:chgData name="polina basko" userId="5edba8a276aa45b4" providerId="LiveId" clId="{C850FD10-08A7-483B-97B5-384D3C4D3E6A}" dt="2023-11-10T09:29:00.042" v="5232" actId="1076"/>
          <ac:picMkLst>
            <pc:docMk/>
            <pc:sldMk cId="499982128" sldId="274"/>
            <ac:picMk id="4" creationId="{1AFEE5F8-0014-9CF1-EEC5-81435FACC0FA}"/>
          </ac:picMkLst>
        </pc:picChg>
      </pc:sldChg>
      <pc:sldChg chg="addSp delSp modSp add mod">
        <pc:chgData name="polina basko" userId="5edba8a276aa45b4" providerId="LiveId" clId="{C850FD10-08A7-483B-97B5-384D3C4D3E6A}" dt="2023-11-10T09:58:09.473" v="5573" actId="1076"/>
        <pc:sldMkLst>
          <pc:docMk/>
          <pc:sldMk cId="4264091502" sldId="275"/>
        </pc:sldMkLst>
        <pc:spChg chg="add mod">
          <ac:chgData name="polina basko" userId="5edba8a276aa45b4" providerId="LiveId" clId="{C850FD10-08A7-483B-97B5-384D3C4D3E6A}" dt="2023-11-10T09:58:06.988" v="5572" actId="1076"/>
          <ac:spMkLst>
            <pc:docMk/>
            <pc:sldMk cId="4264091502" sldId="275"/>
            <ac:spMk id="8" creationId="{592A432A-1BE6-BF1F-793B-009098498EE1}"/>
          </ac:spMkLst>
        </pc:spChg>
        <pc:picChg chg="del">
          <ac:chgData name="polina basko" userId="5edba8a276aa45b4" providerId="LiveId" clId="{C850FD10-08A7-483B-97B5-384D3C4D3E6A}" dt="2023-11-10T09:49:04.749" v="5234" actId="478"/>
          <ac:picMkLst>
            <pc:docMk/>
            <pc:sldMk cId="4264091502" sldId="275"/>
            <ac:picMk id="4" creationId="{1AFEE5F8-0014-9CF1-EEC5-81435FACC0FA}"/>
          </ac:picMkLst>
        </pc:picChg>
        <pc:picChg chg="add mod">
          <ac:chgData name="polina basko" userId="5edba8a276aa45b4" providerId="LiveId" clId="{C850FD10-08A7-483B-97B5-384D3C4D3E6A}" dt="2023-11-10T09:58:09.473" v="5573" actId="1076"/>
          <ac:picMkLst>
            <pc:docMk/>
            <pc:sldMk cId="4264091502" sldId="275"/>
            <ac:picMk id="7" creationId="{821494A9-68D3-9875-9CCE-ADAB98DF22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B31E0-E135-4ED7-AC74-5E396017EC0E}" type="datetimeFigureOut">
              <a:rPr lang="ru-RU" smtClean="0"/>
              <a:t>10.11.2023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4A262-6FDA-4C35-A4CF-08B13808EB92}" type="slidenum">
              <a:rPr lang="ru-RU" smtClean="0"/>
              <a:t>‹#›</a:t>
            </a:fld>
            <a:endParaRPr lang="ru-RU"/>
          </a:p>
        </p:txBody>
      </p:sp>
    </p:spTree>
    <p:extLst>
      <p:ext uri="{BB962C8B-B14F-4D97-AF65-F5344CB8AC3E}">
        <p14:creationId xmlns:p14="http://schemas.microsoft.com/office/powerpoint/2010/main" val="310053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B54A262-6FDA-4C35-A4CF-08B13808EB92}" type="slidenum">
              <a:rPr lang="ru-RU" smtClean="0"/>
              <a:t>2</a:t>
            </a:fld>
            <a:endParaRPr lang="ru-RU"/>
          </a:p>
        </p:txBody>
      </p:sp>
    </p:spTree>
    <p:extLst>
      <p:ext uri="{BB962C8B-B14F-4D97-AF65-F5344CB8AC3E}">
        <p14:creationId xmlns:p14="http://schemas.microsoft.com/office/powerpoint/2010/main" val="178242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47FA-E225-EF54-DD5B-69D87201C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CCFAE963-A41D-79D5-8CDA-F836A8E57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7BD42F80-E923-AD38-633D-35CDBCD35537}"/>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DADEDA2C-9E3F-0432-53C4-6ABA0B2690C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BB0D72-DF53-380F-37D6-F47B44B2D9B0}"/>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159468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B3D9-D233-19C9-E184-C9A36D243A6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1237BA7F-9F5C-E621-D9FB-C77E104018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C6FFCCF-8805-014E-8F08-68BD975C8643}"/>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DC656D69-5DB9-0C5B-C8FB-D2D0920E8C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16E49B-516A-F6F8-266D-5099F00074BA}"/>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17537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59FA0-CE30-E0AC-CB4D-D7DFE2AF77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6528C835-A7EC-A222-FF58-3132702BD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63F7212-A725-6EC3-0FD4-58A362C0A7E4}"/>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38983B2A-2122-0B6F-FE74-7D2D8802812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255362B-558F-8E72-1742-E28E857308C6}"/>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22597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C2DF-E000-023F-02A6-6A993D25975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AAB9CA8-1718-EB7B-4760-F9B5F7402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9D30928-75C4-6A6D-15D6-AA1DF8F844F0}"/>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4170AB33-53CA-2580-B913-9C5304D815C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4FFC3C6-9E6E-C942-0770-F099CA1FE4B8}"/>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324713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4CCB-E0DB-CD84-419E-6FA9A98A7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0602D184-D24A-D474-1593-CC6C2B122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C8D6B-F019-37D9-1CEE-DFB96505FE0D}"/>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CE87E3C3-865F-6953-84E0-A0D7E8D1FC0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C3D4417-BF27-E589-6833-A30833E5C78D}"/>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34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6875-80F7-D90D-144D-7391C11C5D2D}"/>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E5F951F-3409-E644-ACF1-8DBF9AE44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CBB3F96B-BA0C-14CC-7AEC-373F08158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70A0315F-6B69-59CB-923E-06C730AB4479}"/>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6" name="Footer Placeholder 5">
            <a:extLst>
              <a:ext uri="{FF2B5EF4-FFF2-40B4-BE49-F238E27FC236}">
                <a16:creationId xmlns:a16="http://schemas.microsoft.com/office/drawing/2014/main" id="{0EA8D97E-2A53-93E8-8DFB-190F78DCB09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B44D0F0-3E41-54D1-CB10-44FFC53521F7}"/>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382110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A7D9-0F7A-7ADD-D0A7-7FDB2AF804C5}"/>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20C858F-B2ED-0D53-A2FD-3B84F24BC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AD9F20-C29B-566E-3B3A-72E3BEFB60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1B345E0F-7D2A-7EBC-1CBD-FD082BF68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343BA4-BBA5-71B8-52A9-360F4E46D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D75401F5-158B-9643-8D67-393048602E90}"/>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8" name="Footer Placeholder 7">
            <a:extLst>
              <a:ext uri="{FF2B5EF4-FFF2-40B4-BE49-F238E27FC236}">
                <a16:creationId xmlns:a16="http://schemas.microsoft.com/office/drawing/2014/main" id="{102FAB33-0517-0905-E602-20F1EAF7864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F6EDFC4-213C-B486-9998-C0BC7CCF5DFB}"/>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104422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96CF-41FE-81DC-AF3D-8A61592B5178}"/>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D43DC2-3034-2ABF-A8AB-58DC8F2431F6}"/>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4" name="Footer Placeholder 3">
            <a:extLst>
              <a:ext uri="{FF2B5EF4-FFF2-40B4-BE49-F238E27FC236}">
                <a16:creationId xmlns:a16="http://schemas.microsoft.com/office/drawing/2014/main" id="{B9BE102E-8D86-2352-BEED-93E580ECF638}"/>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7A249B8C-80C1-C713-7D34-B1B78B8E0939}"/>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227052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E3631-1CB3-CE33-A9E8-E56470607627}"/>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3" name="Footer Placeholder 2">
            <a:extLst>
              <a:ext uri="{FF2B5EF4-FFF2-40B4-BE49-F238E27FC236}">
                <a16:creationId xmlns:a16="http://schemas.microsoft.com/office/drawing/2014/main" id="{9793B0D5-541C-66C2-DCCA-86A2D10BA74B}"/>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A6A8EBDC-C8B9-8636-99E8-5B3A83C22596}"/>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304357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4648-31B8-4BFA-7E1A-204672EB4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59927D8E-0842-F176-035B-BBD24C0ED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610CE29-159E-7283-9DFF-49541D2D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B6205-AD1C-A43F-4CD5-E25BA6060C59}"/>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6" name="Footer Placeholder 5">
            <a:extLst>
              <a:ext uri="{FF2B5EF4-FFF2-40B4-BE49-F238E27FC236}">
                <a16:creationId xmlns:a16="http://schemas.microsoft.com/office/drawing/2014/main" id="{C2D32FF6-BB84-0162-B2B5-19BF534D5202}"/>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4D0D2107-7240-536E-38B2-AADFF4E1E541}"/>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152808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2434-BF17-62C1-8E2D-C5FB7A8AA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747F3AC-D837-7EAC-A788-87076E063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E8F9FFE4-215E-B475-A22D-628118512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95491-7681-5B84-5BE1-E2E7084FD05F}"/>
              </a:ext>
            </a:extLst>
          </p:cNvPr>
          <p:cNvSpPr>
            <a:spLocks noGrp="1"/>
          </p:cNvSpPr>
          <p:nvPr>
            <p:ph type="dt" sz="half" idx="10"/>
          </p:nvPr>
        </p:nvSpPr>
        <p:spPr/>
        <p:txBody>
          <a:bodyPr/>
          <a:lstStyle/>
          <a:p>
            <a:fld id="{5A8D750A-3F8C-41FF-9549-DC9D570491C4}" type="datetimeFigureOut">
              <a:rPr lang="ru-RU" smtClean="0"/>
              <a:t>10.11.2023</a:t>
            </a:fld>
            <a:endParaRPr lang="ru-RU"/>
          </a:p>
        </p:txBody>
      </p:sp>
      <p:sp>
        <p:nvSpPr>
          <p:cNvPr id="6" name="Footer Placeholder 5">
            <a:extLst>
              <a:ext uri="{FF2B5EF4-FFF2-40B4-BE49-F238E27FC236}">
                <a16:creationId xmlns:a16="http://schemas.microsoft.com/office/drawing/2014/main" id="{0F834045-8745-F862-DAED-25312F15C7E2}"/>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4606261A-A7A2-2E76-8685-2CAF58ABEFCB}"/>
              </a:ext>
            </a:extLst>
          </p:cNvPr>
          <p:cNvSpPr>
            <a:spLocks noGrp="1"/>
          </p:cNvSpPr>
          <p:nvPr>
            <p:ph type="sldNum" sz="quarter" idx="12"/>
          </p:nvPr>
        </p:nvSpPr>
        <p:spPr/>
        <p:txBody>
          <a:bodyPr/>
          <a:lstStyle/>
          <a:p>
            <a:fld id="{6EA038F1-D367-427B-A3CE-E16A2B5109E7}" type="slidenum">
              <a:rPr lang="ru-RU" smtClean="0"/>
              <a:t>‹#›</a:t>
            </a:fld>
            <a:endParaRPr lang="ru-RU"/>
          </a:p>
        </p:txBody>
      </p:sp>
    </p:spTree>
    <p:extLst>
      <p:ext uri="{BB962C8B-B14F-4D97-AF65-F5344CB8AC3E}">
        <p14:creationId xmlns:p14="http://schemas.microsoft.com/office/powerpoint/2010/main" val="40249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FF63-3B33-0697-8EF2-04555965B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816BD6BD-E7CA-92EB-7A42-391D1A650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57831F3-9B63-3D20-9103-C32C932D6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D750A-3F8C-41FF-9549-DC9D570491C4}" type="datetimeFigureOut">
              <a:rPr lang="ru-RU" smtClean="0"/>
              <a:t>10.11.2023</a:t>
            </a:fld>
            <a:endParaRPr lang="ru-RU"/>
          </a:p>
        </p:txBody>
      </p:sp>
      <p:sp>
        <p:nvSpPr>
          <p:cNvPr id="5" name="Footer Placeholder 4">
            <a:extLst>
              <a:ext uri="{FF2B5EF4-FFF2-40B4-BE49-F238E27FC236}">
                <a16:creationId xmlns:a16="http://schemas.microsoft.com/office/drawing/2014/main" id="{F4D1971E-8BB6-4C2E-2D50-4B3322ED4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C7E094DE-2889-E251-FB09-8760B2D5C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38F1-D367-427B-A3CE-E16A2B5109E7}" type="slidenum">
              <a:rPr lang="ru-RU" smtClean="0"/>
              <a:t>‹#›</a:t>
            </a:fld>
            <a:endParaRPr lang="ru-RU"/>
          </a:p>
        </p:txBody>
      </p:sp>
    </p:spTree>
    <p:extLst>
      <p:ext uri="{BB962C8B-B14F-4D97-AF65-F5344CB8AC3E}">
        <p14:creationId xmlns:p14="http://schemas.microsoft.com/office/powerpoint/2010/main" val="318012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nyc.gov/html/careers/html/search/search.shtml"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ity skyline with tall buildings&#10;&#10;Description automatically generated">
            <a:extLst>
              <a:ext uri="{FF2B5EF4-FFF2-40B4-BE49-F238E27FC236}">
                <a16:creationId xmlns:a16="http://schemas.microsoft.com/office/drawing/2014/main" id="{FBA8D5C0-5D92-FE9C-ADB2-151C31C6335A}"/>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746"/>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7D8E4DCC-9354-D713-0C91-A6DBBDB26246}"/>
              </a:ext>
            </a:extLst>
          </p:cNvPr>
          <p:cNvSpPr txBox="1"/>
          <p:nvPr/>
        </p:nvSpPr>
        <p:spPr>
          <a:xfrm>
            <a:off x="399627" y="304799"/>
            <a:ext cx="5066454" cy="584775"/>
          </a:xfrm>
          <a:prstGeom prst="rect">
            <a:avLst/>
          </a:prstGeom>
          <a:noFill/>
        </p:spPr>
        <p:txBody>
          <a:bodyPr wrap="square" rtlCol="0">
            <a:spAutoFit/>
          </a:bodyPr>
          <a:lstStyle/>
          <a:p>
            <a:r>
              <a:rPr lang="en-US" sz="3200" b="1" dirty="0">
                <a:solidFill>
                  <a:schemeClr val="bg1"/>
                </a:solidFill>
                <a:latin typeface="+mj-lt"/>
              </a:rPr>
              <a:t>NY Jobs Postings analysis</a:t>
            </a:r>
            <a:endParaRPr lang="ru-RU" sz="3200" b="1" dirty="0">
              <a:solidFill>
                <a:schemeClr val="bg1"/>
              </a:solidFill>
              <a:latin typeface="+mj-lt"/>
            </a:endParaRPr>
          </a:p>
        </p:txBody>
      </p:sp>
    </p:spTree>
    <p:extLst>
      <p:ext uri="{BB962C8B-B14F-4D97-AF65-F5344CB8AC3E}">
        <p14:creationId xmlns:p14="http://schemas.microsoft.com/office/powerpoint/2010/main" val="350053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4" name="TextBox 3">
            <a:extLst>
              <a:ext uri="{FF2B5EF4-FFF2-40B4-BE49-F238E27FC236}">
                <a16:creationId xmlns:a16="http://schemas.microsoft.com/office/drawing/2014/main" id="{79B3CB9F-7F5C-C6CB-52FE-E3580E1F6E73}"/>
              </a:ext>
            </a:extLst>
          </p:cNvPr>
          <p:cNvSpPr txBox="1"/>
          <p:nvPr/>
        </p:nvSpPr>
        <p:spPr>
          <a:xfrm>
            <a:off x="2915138" y="780725"/>
            <a:ext cx="9096754" cy="5355312"/>
          </a:xfrm>
          <a:prstGeom prst="rect">
            <a:avLst/>
          </a:prstGeom>
          <a:noFill/>
        </p:spPr>
        <p:txBody>
          <a:bodyPr wrap="square" rtlCol="0">
            <a:spAutoFit/>
          </a:bodyPr>
          <a:lstStyle/>
          <a:p>
            <a:r>
              <a:rPr lang="en-US" dirty="0">
                <a:solidFill>
                  <a:srgbClr val="002060"/>
                </a:solidFill>
              </a:rPr>
              <a:t>Var (Num of positions) = 28.4</a:t>
            </a:r>
          </a:p>
          <a:p>
            <a:r>
              <a:rPr lang="en-US" dirty="0">
                <a:solidFill>
                  <a:srgbClr val="002060"/>
                </a:solidFill>
              </a:rPr>
              <a:t>Let’s check the posting with maximum number of positions in it:</a:t>
            </a:r>
          </a:p>
          <a:p>
            <a:endParaRPr lang="en-US" dirty="0">
              <a:solidFill>
                <a:srgbClr val="002060"/>
              </a:solidFill>
            </a:endParaRPr>
          </a:p>
          <a:p>
            <a:r>
              <a:rPr lang="en-US" b="1" dirty="0">
                <a:solidFill>
                  <a:schemeClr val="accent4">
                    <a:lumMod val="75000"/>
                  </a:schemeClr>
                </a:solidFill>
              </a:rPr>
              <a:t>Description:</a:t>
            </a:r>
          </a:p>
          <a:p>
            <a:r>
              <a:rPr lang="en-US" dirty="0">
                <a:solidFill>
                  <a:srgbClr val="002060"/>
                </a:solidFill>
              </a:rPr>
              <a:t>Child Protective Specialist</a:t>
            </a:r>
          </a:p>
          <a:p>
            <a:r>
              <a:rPr lang="en-US" dirty="0">
                <a:solidFill>
                  <a:srgbClr val="002060"/>
                </a:solidFill>
              </a:rPr>
              <a:t>150 positions</a:t>
            </a:r>
          </a:p>
          <a:p>
            <a:r>
              <a:rPr lang="en-US" dirty="0">
                <a:solidFill>
                  <a:srgbClr val="002060"/>
                </a:solidFill>
              </a:rPr>
              <a:t>External</a:t>
            </a:r>
          </a:p>
          <a:p>
            <a:r>
              <a:rPr lang="en-US" dirty="0">
                <a:solidFill>
                  <a:srgbClr val="002060"/>
                </a:solidFill>
              </a:rPr>
              <a:t>Experienced (non-manager)</a:t>
            </a:r>
          </a:p>
          <a:p>
            <a:r>
              <a:rPr lang="en-US" dirty="0">
                <a:solidFill>
                  <a:srgbClr val="002060"/>
                </a:solidFill>
              </a:rPr>
              <a:t>Salary 55463 $ per year (annually)</a:t>
            </a:r>
          </a:p>
          <a:p>
            <a:r>
              <a:rPr lang="en-US" dirty="0">
                <a:solidFill>
                  <a:srgbClr val="002060"/>
                </a:solidFill>
              </a:rPr>
              <a:t>Posted 16/10/2023</a:t>
            </a:r>
          </a:p>
          <a:p>
            <a:r>
              <a:rPr lang="en-US" dirty="0">
                <a:solidFill>
                  <a:srgbClr val="002060"/>
                </a:solidFill>
              </a:rPr>
              <a:t>ASC </a:t>
            </a:r>
            <a:r>
              <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protects and promotes the safety and well-being of New York City for children and families by providing child welfare, juvenile justice, and early care services. In child welfare, ACS contracts with private nonprofit organizations to support and stabilize families at risk of a crisis through preventive services and provides foster care services for children not able to safely remain at home.</a:t>
            </a:r>
          </a:p>
          <a:p>
            <a:r>
              <a:rPr lang="en-US" dirty="0">
                <a:solidFill>
                  <a:srgbClr val="002060"/>
                </a:solidFill>
              </a:rPr>
              <a:t>Requirements: </a:t>
            </a:r>
            <a:r>
              <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A baccalaureate degree from an accredited college or university. </a:t>
            </a:r>
            <a:r>
              <a:rPr lang="en-US"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a:t>
            </a:r>
            <a:r>
              <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upplemented by 24 semester credits in one or a combination of the following fields: social work, psychology, sociology, human services, criminal justice, education</a:t>
            </a:r>
            <a:endParaRPr lang="en-US" dirty="0">
              <a:solidFill>
                <a:srgbClr val="002060"/>
              </a:solidFill>
            </a:endParaRPr>
          </a:p>
          <a:p>
            <a:endParaRPr lang="ru-RU" dirty="0">
              <a:solidFill>
                <a:srgbClr val="002060"/>
              </a:solidFill>
            </a:endParaRPr>
          </a:p>
        </p:txBody>
      </p:sp>
    </p:spTree>
    <p:extLst>
      <p:ext uri="{BB962C8B-B14F-4D97-AF65-F5344CB8AC3E}">
        <p14:creationId xmlns:p14="http://schemas.microsoft.com/office/powerpoint/2010/main" val="187084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F7DB1454-DF8F-7375-B705-B1E59D5AE31D}"/>
              </a:ext>
            </a:extLst>
          </p:cNvPr>
          <p:cNvPicPr>
            <a:picLocks noChangeAspect="1"/>
          </p:cNvPicPr>
          <p:nvPr/>
        </p:nvPicPr>
        <p:blipFill>
          <a:blip r:embed="rId3"/>
          <a:stretch>
            <a:fillRect/>
          </a:stretch>
        </p:blipFill>
        <p:spPr>
          <a:xfrm>
            <a:off x="3014133" y="1957490"/>
            <a:ext cx="7633403" cy="1499129"/>
          </a:xfrm>
          <a:prstGeom prst="rect">
            <a:avLst/>
          </a:prstGeom>
        </p:spPr>
      </p:pic>
      <p:sp>
        <p:nvSpPr>
          <p:cNvPr id="7" name="TextBox 6">
            <a:extLst>
              <a:ext uri="{FF2B5EF4-FFF2-40B4-BE49-F238E27FC236}">
                <a16:creationId xmlns:a16="http://schemas.microsoft.com/office/drawing/2014/main" id="{A8679E43-6CCB-2EEF-2310-2E55608297E1}"/>
              </a:ext>
            </a:extLst>
          </p:cNvPr>
          <p:cNvSpPr txBox="1"/>
          <p:nvPr/>
        </p:nvSpPr>
        <p:spPr>
          <a:xfrm>
            <a:off x="2942230" y="858455"/>
            <a:ext cx="7235699" cy="923330"/>
          </a:xfrm>
          <a:prstGeom prst="rect">
            <a:avLst/>
          </a:prstGeom>
          <a:noFill/>
        </p:spPr>
        <p:txBody>
          <a:bodyPr wrap="none" rtlCol="0">
            <a:spAutoFit/>
          </a:bodyPr>
          <a:lstStyle/>
          <a:p>
            <a:r>
              <a:rPr lang="en-US" dirty="0">
                <a:solidFill>
                  <a:schemeClr val="accent4">
                    <a:lumMod val="75000"/>
                  </a:schemeClr>
                </a:solidFill>
              </a:rPr>
              <a:t>Investigating Salary range by Career level: </a:t>
            </a:r>
          </a:p>
          <a:p>
            <a:r>
              <a:rPr lang="en-US" dirty="0">
                <a:solidFill>
                  <a:schemeClr val="accent1">
                    <a:lumMod val="50000"/>
                  </a:schemeClr>
                </a:solidFill>
              </a:rPr>
              <a:t>Looks like percentage difference doesn’t significantly vary with career level.</a:t>
            </a:r>
          </a:p>
          <a:p>
            <a:r>
              <a:rPr lang="en-US" b="1" dirty="0">
                <a:solidFill>
                  <a:schemeClr val="accent1">
                    <a:lumMod val="50000"/>
                  </a:schemeClr>
                </a:solidFill>
              </a:rPr>
              <a:t>The highest one is for manager level (39,4%) </a:t>
            </a:r>
            <a:endParaRPr lang="ru-RU" b="1" dirty="0">
              <a:solidFill>
                <a:schemeClr val="accent1">
                  <a:lumMod val="50000"/>
                </a:schemeClr>
              </a:solidFill>
            </a:endParaRPr>
          </a:p>
        </p:txBody>
      </p:sp>
      <p:sp>
        <p:nvSpPr>
          <p:cNvPr id="8" name="TextBox 7">
            <a:extLst>
              <a:ext uri="{FF2B5EF4-FFF2-40B4-BE49-F238E27FC236}">
                <a16:creationId xmlns:a16="http://schemas.microsoft.com/office/drawing/2014/main" id="{BB1F0F85-F3E8-283E-3E6F-A06BFF753317}"/>
              </a:ext>
            </a:extLst>
          </p:cNvPr>
          <p:cNvSpPr txBox="1"/>
          <p:nvPr/>
        </p:nvSpPr>
        <p:spPr>
          <a:xfrm>
            <a:off x="2942230" y="3814272"/>
            <a:ext cx="5575694" cy="369332"/>
          </a:xfrm>
          <a:prstGeom prst="rect">
            <a:avLst/>
          </a:prstGeom>
          <a:noFill/>
        </p:spPr>
        <p:txBody>
          <a:bodyPr wrap="none" rtlCol="0">
            <a:spAutoFit/>
          </a:bodyPr>
          <a:lstStyle/>
          <a:p>
            <a:r>
              <a:rPr lang="en-US" dirty="0">
                <a:solidFill>
                  <a:schemeClr val="accent4">
                    <a:lumMod val="75000"/>
                  </a:schemeClr>
                </a:solidFill>
              </a:rPr>
              <a:t>Investigating Salary range by Business Title, Job category: </a:t>
            </a:r>
          </a:p>
        </p:txBody>
      </p:sp>
      <p:pic>
        <p:nvPicPr>
          <p:cNvPr id="10" name="Picture 9">
            <a:extLst>
              <a:ext uri="{FF2B5EF4-FFF2-40B4-BE49-F238E27FC236}">
                <a16:creationId xmlns:a16="http://schemas.microsoft.com/office/drawing/2014/main" id="{263D785A-74E0-4AA2-49D6-1DE1652ACA70}"/>
              </a:ext>
            </a:extLst>
          </p:cNvPr>
          <p:cNvPicPr>
            <a:picLocks noChangeAspect="1"/>
          </p:cNvPicPr>
          <p:nvPr/>
        </p:nvPicPr>
        <p:blipFill>
          <a:blip r:embed="rId4"/>
          <a:stretch>
            <a:fillRect/>
          </a:stretch>
        </p:blipFill>
        <p:spPr>
          <a:xfrm>
            <a:off x="2888043" y="4494505"/>
            <a:ext cx="9162605" cy="237915"/>
          </a:xfrm>
          <a:prstGeom prst="rect">
            <a:avLst/>
          </a:prstGeom>
        </p:spPr>
      </p:pic>
      <p:pic>
        <p:nvPicPr>
          <p:cNvPr id="12" name="Picture 11">
            <a:extLst>
              <a:ext uri="{FF2B5EF4-FFF2-40B4-BE49-F238E27FC236}">
                <a16:creationId xmlns:a16="http://schemas.microsoft.com/office/drawing/2014/main" id="{5066B008-5816-99C7-E9E4-436651146C83}"/>
              </a:ext>
            </a:extLst>
          </p:cNvPr>
          <p:cNvPicPr>
            <a:picLocks noChangeAspect="1"/>
          </p:cNvPicPr>
          <p:nvPr/>
        </p:nvPicPr>
        <p:blipFill>
          <a:blip r:embed="rId5"/>
          <a:stretch>
            <a:fillRect/>
          </a:stretch>
        </p:blipFill>
        <p:spPr>
          <a:xfrm>
            <a:off x="2888042" y="4732420"/>
            <a:ext cx="9162605" cy="1207430"/>
          </a:xfrm>
          <a:prstGeom prst="rect">
            <a:avLst/>
          </a:prstGeom>
        </p:spPr>
      </p:pic>
      <p:sp>
        <p:nvSpPr>
          <p:cNvPr id="13" name="TextBox 12">
            <a:extLst>
              <a:ext uri="{FF2B5EF4-FFF2-40B4-BE49-F238E27FC236}">
                <a16:creationId xmlns:a16="http://schemas.microsoft.com/office/drawing/2014/main" id="{8A07252A-290D-93AD-077A-0CBF5AD8291C}"/>
              </a:ext>
            </a:extLst>
          </p:cNvPr>
          <p:cNvSpPr txBox="1"/>
          <p:nvPr/>
        </p:nvSpPr>
        <p:spPr>
          <a:xfrm>
            <a:off x="2888043" y="6029593"/>
            <a:ext cx="7382919" cy="369332"/>
          </a:xfrm>
          <a:prstGeom prst="rect">
            <a:avLst/>
          </a:prstGeom>
          <a:noFill/>
        </p:spPr>
        <p:txBody>
          <a:bodyPr wrap="none" rtlCol="0">
            <a:spAutoFit/>
          </a:bodyPr>
          <a:lstStyle/>
          <a:p>
            <a:r>
              <a:rPr lang="en-US" dirty="0">
                <a:solidFill>
                  <a:schemeClr val="accent4">
                    <a:lumMod val="75000"/>
                  </a:schemeClr>
                </a:solidFill>
              </a:rPr>
              <a:t>Top 7 vacancies with maximum difference between salary range from and to </a:t>
            </a:r>
            <a:endParaRPr lang="ru-RU" dirty="0">
              <a:solidFill>
                <a:schemeClr val="accent1">
                  <a:lumMod val="50000"/>
                </a:schemeClr>
              </a:solidFill>
            </a:endParaRPr>
          </a:p>
        </p:txBody>
      </p:sp>
      <p:sp>
        <p:nvSpPr>
          <p:cNvPr id="14" name="TextBox 13">
            <a:extLst>
              <a:ext uri="{FF2B5EF4-FFF2-40B4-BE49-F238E27FC236}">
                <a16:creationId xmlns:a16="http://schemas.microsoft.com/office/drawing/2014/main" id="{D17A2FDB-C818-CB63-D758-75617D7550DA}"/>
              </a:ext>
            </a:extLst>
          </p:cNvPr>
          <p:cNvSpPr txBox="1"/>
          <p:nvPr/>
        </p:nvSpPr>
        <p:spPr>
          <a:xfrm>
            <a:off x="2866913" y="6348873"/>
            <a:ext cx="8135817" cy="369332"/>
          </a:xfrm>
          <a:prstGeom prst="rect">
            <a:avLst/>
          </a:prstGeom>
          <a:noFill/>
        </p:spPr>
        <p:txBody>
          <a:bodyPr wrap="none" rtlCol="0">
            <a:spAutoFit/>
          </a:bodyPr>
          <a:lstStyle/>
          <a:p>
            <a:r>
              <a:rPr lang="en-US" dirty="0">
                <a:solidFill>
                  <a:srgbClr val="002060"/>
                </a:solidFill>
              </a:rPr>
              <a:t>*also detected 16 groups with zero salary range from, only salary range to is specified</a:t>
            </a:r>
            <a:endParaRPr lang="ru-RU" dirty="0">
              <a:solidFill>
                <a:srgbClr val="002060"/>
              </a:solidFill>
            </a:endParaRPr>
          </a:p>
        </p:txBody>
      </p:sp>
    </p:spTree>
    <p:extLst>
      <p:ext uri="{BB962C8B-B14F-4D97-AF65-F5344CB8AC3E}">
        <p14:creationId xmlns:p14="http://schemas.microsoft.com/office/powerpoint/2010/main" val="98416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20E8E2ED-5E8E-1F2E-F413-03833FA22647}"/>
              </a:ext>
            </a:extLst>
          </p:cNvPr>
          <p:cNvSpPr txBox="1"/>
          <p:nvPr/>
        </p:nvSpPr>
        <p:spPr>
          <a:xfrm>
            <a:off x="2942230" y="858455"/>
            <a:ext cx="8619850" cy="2031325"/>
          </a:xfrm>
          <a:prstGeom prst="rect">
            <a:avLst/>
          </a:prstGeom>
          <a:noFill/>
        </p:spPr>
        <p:txBody>
          <a:bodyPr wrap="square" rtlCol="0">
            <a:spAutoFit/>
          </a:bodyPr>
          <a:lstStyle/>
          <a:p>
            <a:r>
              <a:rPr lang="en-US" dirty="0">
                <a:solidFill>
                  <a:schemeClr val="accent4">
                    <a:lumMod val="75000"/>
                  </a:schemeClr>
                </a:solidFill>
              </a:rPr>
              <a:t>Let’s analyze separately postings with Annual, Hourly and Daily salary frequency: </a:t>
            </a:r>
          </a:p>
          <a:p>
            <a:pPr marL="342900" indent="-342900">
              <a:buAutoNum type="arabicPeriod"/>
            </a:pPr>
            <a:r>
              <a:rPr lang="en-US" dirty="0">
                <a:solidFill>
                  <a:schemeClr val="accent1">
                    <a:lumMod val="50000"/>
                  </a:schemeClr>
                </a:solidFill>
              </a:rPr>
              <a:t>Hourly </a:t>
            </a:r>
          </a:p>
          <a:p>
            <a:endParaRPr lang="en-US" dirty="0">
              <a:solidFill>
                <a:schemeClr val="accent1">
                  <a:lumMod val="50000"/>
                </a:schemeClr>
              </a:solidFill>
            </a:endParaRPr>
          </a:p>
          <a:p>
            <a:r>
              <a:rPr lang="en-US" dirty="0">
                <a:solidFill>
                  <a:schemeClr val="accent1">
                    <a:lumMod val="50000"/>
                  </a:schemeClr>
                </a:solidFill>
              </a:rPr>
              <a:t>The highest salaries per hour – Health – associated job categories. The most frequently encountered level of experience – Experienced (non-manager) and several Entry – level (in Engineering, Architecture, Building operations).</a:t>
            </a:r>
          </a:p>
          <a:p>
            <a:pPr marL="342900" indent="-342900">
              <a:buAutoNum type="arabicPeriod"/>
            </a:pPr>
            <a:endParaRPr lang="en-US" b="1" dirty="0">
              <a:solidFill>
                <a:schemeClr val="accent1">
                  <a:lumMod val="50000"/>
                </a:schemeClr>
              </a:solidFill>
            </a:endParaRPr>
          </a:p>
        </p:txBody>
      </p:sp>
      <p:pic>
        <p:nvPicPr>
          <p:cNvPr id="7" name="Picture 6">
            <a:extLst>
              <a:ext uri="{FF2B5EF4-FFF2-40B4-BE49-F238E27FC236}">
                <a16:creationId xmlns:a16="http://schemas.microsoft.com/office/drawing/2014/main" id="{3506F60E-71CB-F255-221E-01FEF4F29245}"/>
              </a:ext>
            </a:extLst>
          </p:cNvPr>
          <p:cNvPicPr>
            <a:picLocks noChangeAspect="1"/>
          </p:cNvPicPr>
          <p:nvPr/>
        </p:nvPicPr>
        <p:blipFill>
          <a:blip r:embed="rId3"/>
          <a:stretch>
            <a:fillRect/>
          </a:stretch>
        </p:blipFill>
        <p:spPr>
          <a:xfrm>
            <a:off x="2942230" y="2906572"/>
            <a:ext cx="6007100" cy="3487994"/>
          </a:xfrm>
          <a:prstGeom prst="rect">
            <a:avLst/>
          </a:prstGeom>
        </p:spPr>
      </p:pic>
      <p:sp>
        <p:nvSpPr>
          <p:cNvPr id="8" name="TextBox 7">
            <a:extLst>
              <a:ext uri="{FF2B5EF4-FFF2-40B4-BE49-F238E27FC236}">
                <a16:creationId xmlns:a16="http://schemas.microsoft.com/office/drawing/2014/main" id="{62261E71-210D-D842-C806-32741D133535}"/>
              </a:ext>
            </a:extLst>
          </p:cNvPr>
          <p:cNvSpPr txBox="1"/>
          <p:nvPr/>
        </p:nvSpPr>
        <p:spPr>
          <a:xfrm>
            <a:off x="9249770" y="2889780"/>
            <a:ext cx="2766520" cy="4339650"/>
          </a:xfrm>
          <a:prstGeom prst="rect">
            <a:avLst/>
          </a:prstGeom>
          <a:noFill/>
        </p:spPr>
        <p:txBody>
          <a:bodyPr wrap="square" rtlCol="0">
            <a:spAutoFit/>
          </a:bodyPr>
          <a:lstStyle/>
          <a:p>
            <a:r>
              <a:rPr lang="en-US" dirty="0">
                <a:solidFill>
                  <a:schemeClr val="accent4">
                    <a:lumMod val="75000"/>
                  </a:schemeClr>
                </a:solidFill>
              </a:rPr>
              <a:t>The vacancy with the highest hourly payment:</a:t>
            </a:r>
            <a:r>
              <a:rPr lang="en-US" dirty="0">
                <a:solidFill>
                  <a:schemeClr val="accent1">
                    <a:lumMod val="50000"/>
                  </a:schemeClr>
                </a:solidFill>
              </a:rPr>
              <a:t> External</a:t>
            </a:r>
          </a:p>
          <a:p>
            <a:r>
              <a:rPr lang="en-US" dirty="0">
                <a:solidFill>
                  <a:schemeClr val="accent1">
                    <a:lumMod val="50000"/>
                  </a:schemeClr>
                </a:solidFill>
              </a:rPr>
              <a:t>Psychologist</a:t>
            </a:r>
          </a:p>
          <a:p>
            <a:r>
              <a:rPr lang="en-US" dirty="0">
                <a:solidFill>
                  <a:schemeClr val="accent1">
                    <a:lumMod val="50000"/>
                  </a:schemeClr>
                </a:solidFill>
              </a:rPr>
              <a:t>Health Social Services</a:t>
            </a:r>
          </a:p>
          <a:p>
            <a:r>
              <a:rPr lang="en-US" dirty="0">
                <a:solidFill>
                  <a:schemeClr val="accent1">
                    <a:lumMod val="50000"/>
                  </a:schemeClr>
                </a:solidFill>
              </a:rPr>
              <a:t>Salary range to 105 $ per hour</a:t>
            </a:r>
          </a:p>
          <a:p>
            <a:r>
              <a:rPr lang="en-US" dirty="0">
                <a:solidFill>
                  <a:schemeClr val="accent1">
                    <a:lumMod val="50000"/>
                  </a:schemeClr>
                </a:solidFill>
              </a:rPr>
              <a:t>Posting date: 06/28/2022</a:t>
            </a:r>
          </a:p>
          <a:p>
            <a:r>
              <a:rPr lang="en-US" sz="1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a:t>
            </a:r>
            <a:r>
              <a:rPr lang="en-US" sz="12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responsible for promoting best Mental Health practice principles to guide decision-making, program and policy development, and development of resources to ensure that children known to ACS are receiving the best possible care to address psychiatric and behavioral health conditions. </a:t>
            </a:r>
            <a:endParaRPr lang="en-US" sz="1200" dirty="0">
              <a:solidFill>
                <a:srgbClr val="002060"/>
              </a:solidFill>
            </a:endParaRPr>
          </a:p>
          <a:p>
            <a:endParaRPr lang="en-US" dirty="0">
              <a:solidFill>
                <a:schemeClr val="accent1">
                  <a:lumMod val="50000"/>
                </a:schemeClr>
              </a:solidFill>
            </a:endParaRPr>
          </a:p>
          <a:p>
            <a:endParaRPr lang="ru-RU" dirty="0">
              <a:solidFill>
                <a:schemeClr val="accent1">
                  <a:lumMod val="50000"/>
                </a:schemeClr>
              </a:solidFill>
            </a:endParaRPr>
          </a:p>
        </p:txBody>
      </p:sp>
    </p:spTree>
    <p:extLst>
      <p:ext uri="{BB962C8B-B14F-4D97-AF65-F5344CB8AC3E}">
        <p14:creationId xmlns:p14="http://schemas.microsoft.com/office/powerpoint/2010/main" val="41580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918E1008-C7F0-FE97-436B-BB484F6AC210}"/>
              </a:ext>
            </a:extLst>
          </p:cNvPr>
          <p:cNvSpPr txBox="1"/>
          <p:nvPr/>
        </p:nvSpPr>
        <p:spPr>
          <a:xfrm>
            <a:off x="2942230" y="858455"/>
            <a:ext cx="8619850" cy="1477328"/>
          </a:xfrm>
          <a:prstGeom prst="rect">
            <a:avLst/>
          </a:prstGeom>
          <a:noFill/>
        </p:spPr>
        <p:txBody>
          <a:bodyPr wrap="square" rtlCol="0">
            <a:spAutoFit/>
          </a:bodyPr>
          <a:lstStyle/>
          <a:p>
            <a:r>
              <a:rPr lang="en-US" dirty="0">
                <a:solidFill>
                  <a:schemeClr val="accent4">
                    <a:lumMod val="75000"/>
                  </a:schemeClr>
                </a:solidFill>
              </a:rPr>
              <a:t>Let’s analyze separately postings with Annual, Hourly and Daily salary frequency: </a:t>
            </a:r>
          </a:p>
          <a:p>
            <a:pPr marL="342900" indent="-342900">
              <a:buAutoNum type="arabicPeriod"/>
            </a:pPr>
            <a:r>
              <a:rPr lang="en-US" dirty="0">
                <a:solidFill>
                  <a:schemeClr val="accent1">
                    <a:lumMod val="50000"/>
                  </a:schemeClr>
                </a:solidFill>
              </a:rPr>
              <a:t>Annually </a:t>
            </a:r>
          </a:p>
          <a:p>
            <a:endParaRPr lang="en-US" dirty="0">
              <a:solidFill>
                <a:schemeClr val="accent1">
                  <a:lumMod val="50000"/>
                </a:schemeClr>
              </a:solidFill>
            </a:endParaRPr>
          </a:p>
          <a:p>
            <a:r>
              <a:rPr lang="en-US" dirty="0">
                <a:solidFill>
                  <a:schemeClr val="accent1">
                    <a:lumMod val="50000"/>
                  </a:schemeClr>
                </a:solidFill>
              </a:rPr>
              <a:t>The highest salaries per year top 5 groups by Joc Category, Career Level, Business Title</a:t>
            </a:r>
          </a:p>
          <a:p>
            <a:pPr marL="342900" indent="-342900">
              <a:buAutoNum type="arabicPeriod"/>
            </a:pPr>
            <a:endParaRPr lang="en-US" b="1" dirty="0">
              <a:solidFill>
                <a:schemeClr val="accent1">
                  <a:lumMod val="50000"/>
                </a:schemeClr>
              </a:solidFill>
            </a:endParaRPr>
          </a:p>
        </p:txBody>
      </p:sp>
      <p:pic>
        <p:nvPicPr>
          <p:cNvPr id="7" name="Picture 6">
            <a:extLst>
              <a:ext uri="{FF2B5EF4-FFF2-40B4-BE49-F238E27FC236}">
                <a16:creationId xmlns:a16="http://schemas.microsoft.com/office/drawing/2014/main" id="{6E48600B-A4A3-2A93-A772-C0AC822D87B4}"/>
              </a:ext>
            </a:extLst>
          </p:cNvPr>
          <p:cNvPicPr>
            <a:picLocks noChangeAspect="1"/>
          </p:cNvPicPr>
          <p:nvPr/>
        </p:nvPicPr>
        <p:blipFill>
          <a:blip r:embed="rId3"/>
          <a:stretch>
            <a:fillRect/>
          </a:stretch>
        </p:blipFill>
        <p:spPr>
          <a:xfrm>
            <a:off x="3014133" y="2390249"/>
            <a:ext cx="9012022" cy="235496"/>
          </a:xfrm>
          <a:prstGeom prst="rect">
            <a:avLst/>
          </a:prstGeom>
        </p:spPr>
      </p:pic>
      <p:pic>
        <p:nvPicPr>
          <p:cNvPr id="9" name="Picture 8">
            <a:extLst>
              <a:ext uri="{FF2B5EF4-FFF2-40B4-BE49-F238E27FC236}">
                <a16:creationId xmlns:a16="http://schemas.microsoft.com/office/drawing/2014/main" id="{956D1441-8947-9BC7-A372-1DA3EADFB81D}"/>
              </a:ext>
            </a:extLst>
          </p:cNvPr>
          <p:cNvPicPr>
            <a:picLocks noChangeAspect="1"/>
          </p:cNvPicPr>
          <p:nvPr/>
        </p:nvPicPr>
        <p:blipFill>
          <a:blip r:embed="rId4"/>
          <a:stretch>
            <a:fillRect/>
          </a:stretch>
        </p:blipFill>
        <p:spPr>
          <a:xfrm>
            <a:off x="3014133" y="2620826"/>
            <a:ext cx="9012022" cy="784899"/>
          </a:xfrm>
          <a:prstGeom prst="rect">
            <a:avLst/>
          </a:prstGeom>
        </p:spPr>
      </p:pic>
      <p:sp>
        <p:nvSpPr>
          <p:cNvPr id="10" name="TextBox 9">
            <a:extLst>
              <a:ext uri="{FF2B5EF4-FFF2-40B4-BE49-F238E27FC236}">
                <a16:creationId xmlns:a16="http://schemas.microsoft.com/office/drawing/2014/main" id="{49AF8B5A-2D77-3B4D-98A1-630BC9039253}"/>
              </a:ext>
            </a:extLst>
          </p:cNvPr>
          <p:cNvSpPr txBox="1"/>
          <p:nvPr/>
        </p:nvSpPr>
        <p:spPr>
          <a:xfrm>
            <a:off x="3014133" y="3515699"/>
            <a:ext cx="8619850" cy="1754326"/>
          </a:xfrm>
          <a:prstGeom prst="rect">
            <a:avLst/>
          </a:prstGeom>
          <a:noFill/>
        </p:spPr>
        <p:txBody>
          <a:bodyPr wrap="square" rtlCol="0">
            <a:spAutoFit/>
          </a:bodyPr>
          <a:lstStyle/>
          <a:p>
            <a:r>
              <a:rPr lang="ru-RU" dirty="0">
                <a:solidFill>
                  <a:schemeClr val="accent1">
                    <a:lumMod val="50000"/>
                  </a:schemeClr>
                </a:solidFill>
              </a:rPr>
              <a:t>2</a:t>
            </a:r>
            <a:r>
              <a:rPr lang="en-US" dirty="0">
                <a:solidFill>
                  <a:schemeClr val="accent1">
                    <a:lumMod val="50000"/>
                  </a:schemeClr>
                </a:solidFill>
              </a:rPr>
              <a:t>. Daily</a:t>
            </a:r>
          </a:p>
          <a:p>
            <a:endParaRPr lang="en-US" dirty="0">
              <a:solidFill>
                <a:schemeClr val="accent1">
                  <a:lumMod val="50000"/>
                </a:schemeClr>
              </a:solidFill>
            </a:endParaRPr>
          </a:p>
          <a:p>
            <a:r>
              <a:rPr lang="en-US" dirty="0">
                <a:solidFill>
                  <a:schemeClr val="accent1">
                    <a:lumMod val="50000"/>
                  </a:schemeClr>
                </a:solidFill>
              </a:rPr>
              <a:t>The highest salaries per day top 9 groups by Joc Category, Career Level, Business Title</a:t>
            </a:r>
          </a:p>
          <a:p>
            <a:r>
              <a:rPr lang="en-US" dirty="0">
                <a:solidFill>
                  <a:schemeClr val="accent1">
                    <a:lumMod val="50000"/>
                  </a:schemeClr>
                </a:solidFill>
              </a:rPr>
              <a:t> </a:t>
            </a:r>
          </a:p>
          <a:p>
            <a:endParaRPr lang="en-US" dirty="0">
              <a:solidFill>
                <a:schemeClr val="accent1">
                  <a:lumMod val="50000"/>
                </a:schemeClr>
              </a:solidFill>
            </a:endParaRPr>
          </a:p>
          <a:p>
            <a:pPr marL="342900" indent="-342900">
              <a:buAutoNum type="arabicPeriod"/>
            </a:pPr>
            <a:endParaRPr lang="en-US" b="1" dirty="0">
              <a:solidFill>
                <a:schemeClr val="accent1">
                  <a:lumMod val="50000"/>
                </a:schemeClr>
              </a:solidFill>
            </a:endParaRPr>
          </a:p>
        </p:txBody>
      </p:sp>
      <p:pic>
        <p:nvPicPr>
          <p:cNvPr id="12" name="Picture 11">
            <a:extLst>
              <a:ext uri="{FF2B5EF4-FFF2-40B4-BE49-F238E27FC236}">
                <a16:creationId xmlns:a16="http://schemas.microsoft.com/office/drawing/2014/main" id="{5FFDCD3F-442E-DA02-A2E6-FFDDD8DD45CB}"/>
              </a:ext>
            </a:extLst>
          </p:cNvPr>
          <p:cNvPicPr>
            <a:picLocks noChangeAspect="1"/>
          </p:cNvPicPr>
          <p:nvPr/>
        </p:nvPicPr>
        <p:blipFill>
          <a:blip r:embed="rId5"/>
          <a:stretch>
            <a:fillRect/>
          </a:stretch>
        </p:blipFill>
        <p:spPr>
          <a:xfrm>
            <a:off x="3014133" y="4585641"/>
            <a:ext cx="9012021" cy="2220163"/>
          </a:xfrm>
          <a:prstGeom prst="rect">
            <a:avLst/>
          </a:prstGeom>
        </p:spPr>
      </p:pic>
    </p:spTree>
    <p:extLst>
      <p:ext uri="{BB962C8B-B14F-4D97-AF65-F5344CB8AC3E}">
        <p14:creationId xmlns:p14="http://schemas.microsoft.com/office/powerpoint/2010/main" val="135884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D5727D85-78D9-626D-C834-87465117ED69}"/>
              </a:ext>
            </a:extLst>
          </p:cNvPr>
          <p:cNvSpPr txBox="1"/>
          <p:nvPr/>
        </p:nvSpPr>
        <p:spPr>
          <a:xfrm>
            <a:off x="3671146" y="963009"/>
            <a:ext cx="2325830" cy="369332"/>
          </a:xfrm>
          <a:prstGeom prst="rect">
            <a:avLst/>
          </a:prstGeom>
          <a:noFill/>
        </p:spPr>
        <p:txBody>
          <a:bodyPr wrap="none" rtlCol="0">
            <a:spAutoFit/>
          </a:bodyPr>
          <a:lstStyle/>
          <a:p>
            <a:r>
              <a:rPr lang="en-US" dirty="0">
                <a:solidFill>
                  <a:schemeClr val="accent4">
                    <a:lumMod val="75000"/>
                  </a:schemeClr>
                </a:solidFill>
              </a:rPr>
              <a:t>Internal/External ratio:</a:t>
            </a:r>
            <a:endParaRPr lang="ru-RU" b="1" dirty="0">
              <a:solidFill>
                <a:schemeClr val="accent1">
                  <a:lumMod val="50000"/>
                </a:schemeClr>
              </a:solidFill>
            </a:endParaRPr>
          </a:p>
        </p:txBody>
      </p:sp>
      <p:pic>
        <p:nvPicPr>
          <p:cNvPr id="7" name="Picture 6">
            <a:extLst>
              <a:ext uri="{FF2B5EF4-FFF2-40B4-BE49-F238E27FC236}">
                <a16:creationId xmlns:a16="http://schemas.microsoft.com/office/drawing/2014/main" id="{AF284449-9A55-5B7F-CD1C-57CF43B371FF}"/>
              </a:ext>
            </a:extLst>
          </p:cNvPr>
          <p:cNvPicPr>
            <a:picLocks noChangeAspect="1"/>
          </p:cNvPicPr>
          <p:nvPr/>
        </p:nvPicPr>
        <p:blipFill>
          <a:blip r:embed="rId3"/>
          <a:stretch>
            <a:fillRect/>
          </a:stretch>
        </p:blipFill>
        <p:spPr>
          <a:xfrm>
            <a:off x="7291070" y="704763"/>
            <a:ext cx="3543300" cy="885825"/>
          </a:xfrm>
          <a:prstGeom prst="rect">
            <a:avLst/>
          </a:prstGeom>
        </p:spPr>
      </p:pic>
      <p:sp>
        <p:nvSpPr>
          <p:cNvPr id="8" name="TextBox 7">
            <a:extLst>
              <a:ext uri="{FF2B5EF4-FFF2-40B4-BE49-F238E27FC236}">
                <a16:creationId xmlns:a16="http://schemas.microsoft.com/office/drawing/2014/main" id="{ED9A67D9-3930-D44F-5689-AE8B6244C774}"/>
              </a:ext>
            </a:extLst>
          </p:cNvPr>
          <p:cNvSpPr txBox="1"/>
          <p:nvPr/>
        </p:nvSpPr>
        <p:spPr>
          <a:xfrm>
            <a:off x="3025581" y="2178822"/>
            <a:ext cx="3844980" cy="2308324"/>
          </a:xfrm>
          <a:prstGeom prst="rect">
            <a:avLst/>
          </a:prstGeom>
          <a:noFill/>
        </p:spPr>
        <p:txBody>
          <a:bodyPr wrap="square" rtlCol="0">
            <a:spAutoFit/>
          </a:bodyPr>
          <a:lstStyle/>
          <a:p>
            <a:r>
              <a:rPr lang="en-US" dirty="0">
                <a:solidFill>
                  <a:schemeClr val="accent4">
                    <a:lumMod val="75000"/>
                  </a:schemeClr>
                </a:solidFill>
              </a:rPr>
              <a:t>Internal/External by skills:</a:t>
            </a:r>
          </a:p>
          <a:p>
            <a:endParaRPr lang="en-US" b="1" dirty="0">
              <a:solidFill>
                <a:schemeClr val="accent4">
                  <a:lumMod val="75000"/>
                </a:schemeClr>
              </a:solidFill>
            </a:endParaRPr>
          </a:p>
          <a:p>
            <a:r>
              <a:rPr lang="en-US" dirty="0">
                <a:solidFill>
                  <a:srgbClr val="002060"/>
                </a:solidFill>
              </a:rPr>
              <a:t>I had an assumption that for External positions companies are more likely to hire students,  and low-skills-level stuff.</a:t>
            </a:r>
          </a:p>
          <a:p>
            <a:r>
              <a:rPr lang="en-US" dirty="0">
                <a:solidFill>
                  <a:srgbClr val="002060"/>
                </a:solidFill>
              </a:rPr>
              <a:t>It’s refuted, there’s the same pattern for both categories and there are even external Executive positions. </a:t>
            </a:r>
            <a:endParaRPr lang="ru-RU" dirty="0">
              <a:solidFill>
                <a:srgbClr val="002060"/>
              </a:solidFill>
            </a:endParaRPr>
          </a:p>
        </p:txBody>
      </p:sp>
      <p:pic>
        <p:nvPicPr>
          <p:cNvPr id="10" name="Picture 9">
            <a:extLst>
              <a:ext uri="{FF2B5EF4-FFF2-40B4-BE49-F238E27FC236}">
                <a16:creationId xmlns:a16="http://schemas.microsoft.com/office/drawing/2014/main" id="{B14BE52D-0D29-D4AA-1FAD-F9E6B38A7A07}"/>
              </a:ext>
            </a:extLst>
          </p:cNvPr>
          <p:cNvPicPr>
            <a:picLocks noChangeAspect="1"/>
          </p:cNvPicPr>
          <p:nvPr/>
        </p:nvPicPr>
        <p:blipFill>
          <a:blip r:embed="rId4"/>
          <a:stretch>
            <a:fillRect/>
          </a:stretch>
        </p:blipFill>
        <p:spPr>
          <a:xfrm>
            <a:off x="6905328" y="1987371"/>
            <a:ext cx="4314784" cy="2373131"/>
          </a:xfrm>
          <a:prstGeom prst="rect">
            <a:avLst/>
          </a:prstGeom>
        </p:spPr>
      </p:pic>
      <p:pic>
        <p:nvPicPr>
          <p:cNvPr id="12" name="Picture 11">
            <a:extLst>
              <a:ext uri="{FF2B5EF4-FFF2-40B4-BE49-F238E27FC236}">
                <a16:creationId xmlns:a16="http://schemas.microsoft.com/office/drawing/2014/main" id="{0031604C-10F8-7A54-854B-9BD3A600964C}"/>
              </a:ext>
            </a:extLst>
          </p:cNvPr>
          <p:cNvPicPr>
            <a:picLocks noChangeAspect="1"/>
          </p:cNvPicPr>
          <p:nvPr/>
        </p:nvPicPr>
        <p:blipFill>
          <a:blip r:embed="rId5"/>
          <a:stretch>
            <a:fillRect/>
          </a:stretch>
        </p:blipFill>
        <p:spPr>
          <a:xfrm>
            <a:off x="6801026" y="4549921"/>
            <a:ext cx="4939283" cy="2118659"/>
          </a:xfrm>
          <a:prstGeom prst="rect">
            <a:avLst/>
          </a:prstGeom>
        </p:spPr>
      </p:pic>
      <p:sp>
        <p:nvSpPr>
          <p:cNvPr id="13" name="TextBox 12">
            <a:extLst>
              <a:ext uri="{FF2B5EF4-FFF2-40B4-BE49-F238E27FC236}">
                <a16:creationId xmlns:a16="http://schemas.microsoft.com/office/drawing/2014/main" id="{0DB9E9DC-8CC6-6B1F-BF9A-0980123DE2A7}"/>
              </a:ext>
            </a:extLst>
          </p:cNvPr>
          <p:cNvSpPr txBox="1"/>
          <p:nvPr/>
        </p:nvSpPr>
        <p:spPr>
          <a:xfrm>
            <a:off x="2956046" y="5112342"/>
            <a:ext cx="3844980" cy="923330"/>
          </a:xfrm>
          <a:prstGeom prst="rect">
            <a:avLst/>
          </a:prstGeom>
          <a:noFill/>
        </p:spPr>
        <p:txBody>
          <a:bodyPr wrap="square" rtlCol="0">
            <a:spAutoFit/>
          </a:bodyPr>
          <a:lstStyle/>
          <a:p>
            <a:r>
              <a:rPr lang="en-US" dirty="0">
                <a:solidFill>
                  <a:schemeClr val="accent4">
                    <a:lumMod val="75000"/>
                  </a:schemeClr>
                </a:solidFill>
              </a:rPr>
              <a:t>Moreover, no difference in salaries for these categories </a:t>
            </a:r>
          </a:p>
          <a:p>
            <a:r>
              <a:rPr lang="en-US" dirty="0">
                <a:solidFill>
                  <a:srgbClr val="002060"/>
                </a:solidFill>
              </a:rPr>
              <a:t>*only annual salary frequency </a:t>
            </a:r>
            <a:endParaRPr lang="ru-RU" dirty="0">
              <a:solidFill>
                <a:srgbClr val="002060"/>
              </a:solidFill>
            </a:endParaRPr>
          </a:p>
        </p:txBody>
      </p:sp>
    </p:spTree>
    <p:extLst>
      <p:ext uri="{BB962C8B-B14F-4D97-AF65-F5344CB8AC3E}">
        <p14:creationId xmlns:p14="http://schemas.microsoft.com/office/powerpoint/2010/main" val="184573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4" name="TextBox 3">
            <a:extLst>
              <a:ext uri="{FF2B5EF4-FFF2-40B4-BE49-F238E27FC236}">
                <a16:creationId xmlns:a16="http://schemas.microsoft.com/office/drawing/2014/main" id="{7BA44DD8-F868-791D-F095-7D3A58177250}"/>
              </a:ext>
            </a:extLst>
          </p:cNvPr>
          <p:cNvSpPr txBox="1"/>
          <p:nvPr/>
        </p:nvSpPr>
        <p:spPr>
          <a:xfrm>
            <a:off x="3147500" y="1660141"/>
            <a:ext cx="3844980" cy="1754326"/>
          </a:xfrm>
          <a:prstGeom prst="rect">
            <a:avLst/>
          </a:prstGeom>
          <a:noFill/>
        </p:spPr>
        <p:txBody>
          <a:bodyPr wrap="square" rtlCol="0">
            <a:spAutoFit/>
          </a:bodyPr>
          <a:lstStyle/>
          <a:p>
            <a:r>
              <a:rPr lang="en-US" dirty="0">
                <a:solidFill>
                  <a:schemeClr val="accent4">
                    <a:lumMod val="75000"/>
                  </a:schemeClr>
                </a:solidFill>
              </a:rPr>
              <a:t>Assumption:</a:t>
            </a:r>
          </a:p>
          <a:p>
            <a:r>
              <a:rPr lang="en-US" dirty="0">
                <a:solidFill>
                  <a:srgbClr val="002060"/>
                </a:solidFill>
              </a:rPr>
              <a:t>Full time – annual salary frequency</a:t>
            </a:r>
          </a:p>
          <a:p>
            <a:r>
              <a:rPr lang="en-US" dirty="0">
                <a:solidFill>
                  <a:srgbClr val="002060"/>
                </a:solidFill>
              </a:rPr>
              <a:t>Part time – hourly salary frequency</a:t>
            </a:r>
          </a:p>
          <a:p>
            <a:endParaRPr lang="en-US" dirty="0">
              <a:solidFill>
                <a:srgbClr val="002060"/>
              </a:solidFill>
            </a:endParaRPr>
          </a:p>
          <a:p>
            <a:r>
              <a:rPr lang="en-US" dirty="0">
                <a:solidFill>
                  <a:srgbClr val="002060"/>
                </a:solidFill>
              </a:rPr>
              <a:t>Still there are annual – part time (17), hourly – full time (239) </a:t>
            </a:r>
            <a:endParaRPr lang="ru-RU" dirty="0">
              <a:solidFill>
                <a:srgbClr val="002060"/>
              </a:solidFill>
            </a:endParaRPr>
          </a:p>
        </p:txBody>
      </p:sp>
      <p:pic>
        <p:nvPicPr>
          <p:cNvPr id="8" name="Picture 7">
            <a:extLst>
              <a:ext uri="{FF2B5EF4-FFF2-40B4-BE49-F238E27FC236}">
                <a16:creationId xmlns:a16="http://schemas.microsoft.com/office/drawing/2014/main" id="{BE2B6FA3-5307-E484-638E-E072AF62662A}"/>
              </a:ext>
            </a:extLst>
          </p:cNvPr>
          <p:cNvPicPr>
            <a:picLocks noChangeAspect="1"/>
          </p:cNvPicPr>
          <p:nvPr/>
        </p:nvPicPr>
        <p:blipFill>
          <a:blip r:embed="rId3"/>
          <a:stretch>
            <a:fillRect/>
          </a:stretch>
        </p:blipFill>
        <p:spPr>
          <a:xfrm>
            <a:off x="7192798" y="1383142"/>
            <a:ext cx="4798884" cy="2308324"/>
          </a:xfrm>
          <a:prstGeom prst="rect">
            <a:avLst/>
          </a:prstGeom>
        </p:spPr>
      </p:pic>
    </p:spTree>
    <p:extLst>
      <p:ext uri="{BB962C8B-B14F-4D97-AF65-F5344CB8AC3E}">
        <p14:creationId xmlns:p14="http://schemas.microsoft.com/office/powerpoint/2010/main" val="161710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CB285D28-DB86-5F6F-719F-0E0B443B1629}"/>
              </a:ext>
            </a:extLst>
          </p:cNvPr>
          <p:cNvSpPr txBox="1"/>
          <p:nvPr/>
        </p:nvSpPr>
        <p:spPr>
          <a:xfrm>
            <a:off x="3156373" y="711635"/>
            <a:ext cx="8791787" cy="923330"/>
          </a:xfrm>
          <a:prstGeom prst="rect">
            <a:avLst/>
          </a:prstGeom>
          <a:noFill/>
        </p:spPr>
        <p:txBody>
          <a:bodyPr wrap="square" rtlCol="0">
            <a:spAutoFit/>
          </a:bodyPr>
          <a:lstStyle/>
          <a:p>
            <a:r>
              <a:rPr lang="ru-RU" dirty="0">
                <a:solidFill>
                  <a:schemeClr val="accent4">
                    <a:lumMod val="75000"/>
                  </a:schemeClr>
                </a:solidFill>
              </a:rPr>
              <a:t>«</a:t>
            </a:r>
            <a:r>
              <a:rPr lang="en-US" dirty="0">
                <a:solidFill>
                  <a:schemeClr val="accent4">
                    <a:lumMod val="75000"/>
                  </a:schemeClr>
                </a:solidFill>
              </a:rPr>
              <a:t>Health</a:t>
            </a:r>
            <a:r>
              <a:rPr lang="ru-RU" dirty="0">
                <a:solidFill>
                  <a:schemeClr val="accent4">
                    <a:lumMod val="75000"/>
                  </a:schemeClr>
                </a:solidFill>
              </a:rPr>
              <a:t>»</a:t>
            </a:r>
            <a:r>
              <a:rPr lang="en-US" dirty="0">
                <a:solidFill>
                  <a:schemeClr val="accent4">
                    <a:lumMod val="75000"/>
                  </a:schemeClr>
                </a:solidFill>
              </a:rPr>
              <a:t> Job category Analysis</a:t>
            </a:r>
          </a:p>
          <a:p>
            <a:endParaRPr lang="en-US" b="1" dirty="0">
              <a:solidFill>
                <a:schemeClr val="accent4">
                  <a:lumMod val="75000"/>
                </a:schemeClr>
              </a:solidFill>
            </a:endParaRPr>
          </a:p>
          <a:p>
            <a:r>
              <a:rPr lang="en-US" dirty="0">
                <a:solidFill>
                  <a:srgbClr val="002060"/>
                </a:solidFill>
              </a:rPr>
              <a:t>Let’s pick out only Health-associated Job categories and assess:</a:t>
            </a:r>
          </a:p>
        </p:txBody>
      </p:sp>
      <p:pic>
        <p:nvPicPr>
          <p:cNvPr id="7" name="Picture 6">
            <a:extLst>
              <a:ext uri="{FF2B5EF4-FFF2-40B4-BE49-F238E27FC236}">
                <a16:creationId xmlns:a16="http://schemas.microsoft.com/office/drawing/2014/main" id="{7A0DBD3E-7AB6-B895-020A-F18408F4BEB6}"/>
              </a:ext>
            </a:extLst>
          </p:cNvPr>
          <p:cNvPicPr>
            <a:picLocks noChangeAspect="1"/>
          </p:cNvPicPr>
          <p:nvPr/>
        </p:nvPicPr>
        <p:blipFill>
          <a:blip r:embed="rId3"/>
          <a:stretch>
            <a:fillRect/>
          </a:stretch>
        </p:blipFill>
        <p:spPr>
          <a:xfrm>
            <a:off x="3156373" y="2458334"/>
            <a:ext cx="3803650" cy="4106488"/>
          </a:xfrm>
          <a:prstGeom prst="rect">
            <a:avLst/>
          </a:prstGeom>
        </p:spPr>
      </p:pic>
      <p:sp>
        <p:nvSpPr>
          <p:cNvPr id="8" name="TextBox 7">
            <a:extLst>
              <a:ext uri="{FF2B5EF4-FFF2-40B4-BE49-F238E27FC236}">
                <a16:creationId xmlns:a16="http://schemas.microsoft.com/office/drawing/2014/main" id="{316E1ED8-82E2-D03B-16AA-DD6DF1C80165}"/>
              </a:ext>
            </a:extLst>
          </p:cNvPr>
          <p:cNvSpPr txBox="1"/>
          <p:nvPr/>
        </p:nvSpPr>
        <p:spPr>
          <a:xfrm>
            <a:off x="3156373" y="1698487"/>
            <a:ext cx="3413760" cy="646331"/>
          </a:xfrm>
          <a:prstGeom prst="rect">
            <a:avLst/>
          </a:prstGeom>
          <a:noFill/>
        </p:spPr>
        <p:txBody>
          <a:bodyPr wrap="square" rtlCol="0">
            <a:spAutoFit/>
          </a:bodyPr>
          <a:lstStyle/>
          <a:p>
            <a:r>
              <a:rPr lang="en-US" dirty="0">
                <a:solidFill>
                  <a:srgbClr val="002060"/>
                </a:solidFill>
              </a:rPr>
              <a:t>1. The trend in terms of number of postings</a:t>
            </a:r>
            <a:endParaRPr lang="ru-RU" dirty="0">
              <a:solidFill>
                <a:srgbClr val="002060"/>
              </a:solidFill>
            </a:endParaRPr>
          </a:p>
        </p:txBody>
      </p:sp>
      <p:pic>
        <p:nvPicPr>
          <p:cNvPr id="10" name="Picture 9">
            <a:extLst>
              <a:ext uri="{FF2B5EF4-FFF2-40B4-BE49-F238E27FC236}">
                <a16:creationId xmlns:a16="http://schemas.microsoft.com/office/drawing/2014/main" id="{CDE85C43-2CBA-7A5D-218C-16E370E1091C}"/>
              </a:ext>
            </a:extLst>
          </p:cNvPr>
          <p:cNvPicPr>
            <a:picLocks noChangeAspect="1"/>
          </p:cNvPicPr>
          <p:nvPr/>
        </p:nvPicPr>
        <p:blipFill>
          <a:blip r:embed="rId4"/>
          <a:stretch>
            <a:fillRect/>
          </a:stretch>
        </p:blipFill>
        <p:spPr>
          <a:xfrm>
            <a:off x="7552266" y="2458334"/>
            <a:ext cx="3691467" cy="4105280"/>
          </a:xfrm>
          <a:prstGeom prst="rect">
            <a:avLst/>
          </a:prstGeom>
        </p:spPr>
      </p:pic>
      <p:sp>
        <p:nvSpPr>
          <p:cNvPr id="11" name="TextBox 10">
            <a:extLst>
              <a:ext uri="{FF2B5EF4-FFF2-40B4-BE49-F238E27FC236}">
                <a16:creationId xmlns:a16="http://schemas.microsoft.com/office/drawing/2014/main" id="{927516B7-A655-78AF-B424-0A3E40B7D442}"/>
              </a:ext>
            </a:extLst>
          </p:cNvPr>
          <p:cNvSpPr txBox="1"/>
          <p:nvPr/>
        </p:nvSpPr>
        <p:spPr>
          <a:xfrm>
            <a:off x="7552266" y="1698486"/>
            <a:ext cx="3413760" cy="369332"/>
          </a:xfrm>
          <a:prstGeom prst="rect">
            <a:avLst/>
          </a:prstGeom>
          <a:noFill/>
        </p:spPr>
        <p:txBody>
          <a:bodyPr wrap="square" rtlCol="0">
            <a:spAutoFit/>
          </a:bodyPr>
          <a:lstStyle/>
          <a:p>
            <a:r>
              <a:rPr lang="en-US" dirty="0">
                <a:solidFill>
                  <a:srgbClr val="002060"/>
                </a:solidFill>
              </a:rPr>
              <a:t>1. Salary ceiling moving average</a:t>
            </a:r>
            <a:endParaRPr lang="ru-RU" dirty="0">
              <a:solidFill>
                <a:srgbClr val="002060"/>
              </a:solidFill>
            </a:endParaRPr>
          </a:p>
        </p:txBody>
      </p:sp>
    </p:spTree>
    <p:extLst>
      <p:ext uri="{BB962C8B-B14F-4D97-AF65-F5344CB8AC3E}">
        <p14:creationId xmlns:p14="http://schemas.microsoft.com/office/powerpoint/2010/main" val="44862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4" name="TextBox 3">
            <a:extLst>
              <a:ext uri="{FF2B5EF4-FFF2-40B4-BE49-F238E27FC236}">
                <a16:creationId xmlns:a16="http://schemas.microsoft.com/office/drawing/2014/main" id="{A21CB928-EADF-3AB1-E49C-27EA8127B28A}"/>
              </a:ext>
            </a:extLst>
          </p:cNvPr>
          <p:cNvSpPr txBox="1"/>
          <p:nvPr/>
        </p:nvSpPr>
        <p:spPr>
          <a:xfrm>
            <a:off x="3156373" y="711635"/>
            <a:ext cx="8791787" cy="6247864"/>
          </a:xfrm>
          <a:prstGeom prst="rect">
            <a:avLst/>
          </a:prstGeom>
          <a:noFill/>
        </p:spPr>
        <p:txBody>
          <a:bodyPr wrap="square" rtlCol="0">
            <a:spAutoFit/>
          </a:bodyPr>
          <a:lstStyle/>
          <a:p>
            <a:r>
              <a:rPr lang="en-US" dirty="0">
                <a:solidFill>
                  <a:schemeClr val="accent4">
                    <a:lumMod val="75000"/>
                  </a:schemeClr>
                </a:solidFill>
              </a:rPr>
              <a:t>Salary trend analysis across different working areas</a:t>
            </a:r>
          </a:p>
          <a:p>
            <a:endParaRPr lang="en-US" b="1" dirty="0">
              <a:solidFill>
                <a:schemeClr val="accent4">
                  <a:lumMod val="75000"/>
                </a:schemeClr>
              </a:solidFill>
            </a:endParaRPr>
          </a:p>
          <a:p>
            <a:pPr marL="342900" indent="-342900">
              <a:buAutoNum type="arabicPeriod"/>
            </a:pPr>
            <a:r>
              <a:rPr lang="en-US" dirty="0">
                <a:solidFill>
                  <a:srgbClr val="002060"/>
                </a:solidFill>
              </a:rPr>
              <a:t>Let’s distinguish most frequently encountered working areas in data set:</a:t>
            </a:r>
          </a:p>
          <a:p>
            <a:endParaRPr lang="en-US" dirty="0">
              <a:solidFill>
                <a:srgbClr val="002060"/>
              </a:solidFill>
            </a:endParaRPr>
          </a:p>
          <a:p>
            <a:pPr marL="0" marR="0">
              <a:spcBef>
                <a:spcPts val="0"/>
              </a:spcBef>
              <a:spcAft>
                <a:spcPts val="0"/>
              </a:spcAft>
            </a:pPr>
            <a:r>
              <a:rPr lang="en-US" sz="1600" b="1" dirty="0">
                <a:solidFill>
                  <a:srgbClr val="800000"/>
                </a:solidFill>
                <a:effectLst/>
                <a:latin typeface="Consolas" panose="020B0609020204030204" pitchFamily="49" charset="0"/>
              </a:rPr>
              <a:t>SELECT</a:t>
            </a:r>
            <a:r>
              <a:rPr lang="en-US" sz="1600" dirty="0">
                <a:solidFill>
                  <a:srgbClr val="000000"/>
                </a:solidFill>
                <a:effectLst/>
                <a:latin typeface="Consolas" panose="020B0609020204030204" pitchFamily="49" charset="0"/>
              </a:rPr>
              <a:t> </a:t>
            </a:r>
          </a:p>
          <a:p>
            <a:pPr marL="0" marR="0">
              <a:spcBef>
                <a:spcPts val="0"/>
              </a:spcBef>
              <a:spcAft>
                <a:spcPts val="0"/>
              </a:spcAft>
            </a:pPr>
            <a:r>
              <a:rPr lang="en-US" sz="1600" dirty="0">
                <a:solidFill>
                  <a:srgbClr val="000000"/>
                </a:solidFill>
                <a:effectLst/>
                <a:latin typeface="Consolas" panose="020B0609020204030204" pitchFamily="49" charset="0"/>
              </a:rPr>
              <a:t>*,</a:t>
            </a:r>
          </a:p>
          <a:p>
            <a:pPr marL="0" marR="0">
              <a:spcBef>
                <a:spcPts val="0"/>
              </a:spcBef>
              <a:spcAft>
                <a:spcPts val="0"/>
              </a:spcAft>
            </a:pPr>
            <a:r>
              <a:rPr lang="en-US" sz="1600" b="1" dirty="0">
                <a:solidFill>
                  <a:srgbClr val="800000"/>
                </a:solidFill>
                <a:effectLst/>
                <a:latin typeface="Consolas" panose="020B0609020204030204" pitchFamily="49" charset="0"/>
              </a:rPr>
              <a:t>CASE</a:t>
            </a:r>
            <a:r>
              <a:rPr lang="en-US" sz="1600" dirty="0">
                <a:solidFill>
                  <a:srgbClr val="000000"/>
                </a:solidFill>
                <a:effectLst/>
                <a:latin typeface="Consolas" panose="020B0609020204030204" pitchFamily="49" charset="0"/>
              </a:rPr>
              <a:t> </a:t>
            </a: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a:t>
            </a:r>
            <a:r>
              <a:rPr lang="en-US" sz="1600" dirty="0" err="1">
                <a:solidFill>
                  <a:srgbClr val="000000"/>
                </a:solidFill>
                <a:effectLst/>
                <a:latin typeface="Consolas" panose="020B0609020204030204" pitchFamily="49" charset="0"/>
              </a:rPr>
              <a:t>Job_Category</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'Health'</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'Health'</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a:t>
            </a:r>
            <a:r>
              <a:rPr lang="en-US" sz="1600" dirty="0" err="1">
                <a:solidFill>
                  <a:srgbClr val="000000"/>
                </a:solidFill>
                <a:effectLst/>
                <a:latin typeface="Consolas" panose="020B0609020204030204" pitchFamily="49" charset="0"/>
              </a:rPr>
              <a:t>Job_Category</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'Social Services'</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'Social Services'</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(Job_Category, </a:t>
            </a:r>
            <a:r>
              <a:rPr lang="en-US" sz="1600" dirty="0">
                <a:solidFill>
                  <a:srgbClr val="008000"/>
                </a:solidFill>
                <a:effectLst/>
                <a:latin typeface="Consolas" panose="020B0609020204030204" pitchFamily="49" charset="0"/>
              </a:rPr>
              <a:t>'Legal Affairs'</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'Legal Affairs'</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(Job_Category, </a:t>
            </a:r>
            <a:r>
              <a:rPr lang="en-US" sz="1600" dirty="0">
                <a:solidFill>
                  <a:srgbClr val="008000"/>
                </a:solidFill>
                <a:effectLst/>
                <a:latin typeface="Consolas" panose="020B0609020204030204" pitchFamily="49" charset="0"/>
              </a:rPr>
              <a:t>'Human Resources'</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'Human Resources'</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(Job_Category, </a:t>
            </a:r>
            <a:r>
              <a:rPr lang="en-US" sz="1600" dirty="0">
                <a:solidFill>
                  <a:srgbClr val="008000"/>
                </a:solidFill>
                <a:effectLst/>
                <a:latin typeface="Consolas" panose="020B0609020204030204" pitchFamily="49" charset="0"/>
              </a:rPr>
              <a:t>'Engineering, Architecture, &amp; Planning'</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'Engineering, Architecture, &amp; Planning'</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(Job_Category, </a:t>
            </a:r>
            <a:r>
              <a:rPr lang="en-US" sz="1600" dirty="0">
                <a:solidFill>
                  <a:srgbClr val="008000"/>
                </a:solidFill>
                <a:effectLst/>
                <a:latin typeface="Consolas" panose="020B0609020204030204" pitchFamily="49" charset="0"/>
              </a:rPr>
              <a:t>'Finance, Accounting, &amp; Procurement'</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'Finance, Accounting, &amp; Procurement'</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WHEN</a:t>
            </a:r>
            <a:r>
              <a:rPr lang="en-US" sz="1600" dirty="0">
                <a:solidFill>
                  <a:srgbClr val="000000"/>
                </a:solidFill>
                <a:effectLst/>
                <a:latin typeface="Consolas" panose="020B0609020204030204" pitchFamily="49" charset="0"/>
              </a:rPr>
              <a:t> </a:t>
            </a:r>
            <a:r>
              <a:rPr lang="en-US" sz="1600" b="1" dirty="0">
                <a:solidFill>
                  <a:srgbClr val="000080"/>
                </a:solidFill>
                <a:effectLst/>
                <a:latin typeface="Consolas" panose="020B0609020204030204" pitchFamily="49" charset="0"/>
              </a:rPr>
              <a:t>INSTR</a:t>
            </a:r>
            <a:r>
              <a:rPr lang="en-US" sz="1600" dirty="0">
                <a:solidFill>
                  <a:srgbClr val="000000"/>
                </a:solidFill>
                <a:effectLst/>
                <a:latin typeface="Consolas" panose="020B0609020204030204" pitchFamily="49" charset="0"/>
              </a:rPr>
              <a:t>(Job_Category, </a:t>
            </a:r>
            <a:r>
              <a:rPr lang="en-US" sz="1600" dirty="0">
                <a:solidFill>
                  <a:srgbClr val="008000"/>
                </a:solidFill>
                <a:effectLst/>
                <a:latin typeface="Consolas" panose="020B0609020204030204" pitchFamily="49" charset="0"/>
              </a:rPr>
              <a:t>'Technology, Data &amp; Innovation'</a:t>
            </a:r>
            <a:r>
              <a:rPr lang="en-US" sz="1600" dirty="0">
                <a:solidFill>
                  <a:srgbClr val="000000"/>
                </a:solidFill>
                <a:effectLst/>
                <a:latin typeface="Consolas" panose="020B0609020204030204" pitchFamily="49" charset="0"/>
              </a:rPr>
              <a:t>)&lt;&gt;</a:t>
            </a:r>
            <a:r>
              <a:rPr lang="en-US" sz="1600" dirty="0">
                <a:solidFill>
                  <a:srgbClr val="0000FF"/>
                </a:solidFill>
                <a:effectLst/>
                <a:latin typeface="Consolas" panose="020B0609020204030204" pitchFamily="49" charset="0"/>
              </a:rPr>
              <a:t>0</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THEN</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'Technology, Data &amp; Innovation'</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ELSE</a:t>
            </a:r>
            <a:r>
              <a:rPr lang="en-US" sz="1600" dirty="0">
                <a:solidFill>
                  <a:srgbClr val="000000"/>
                </a:solidFill>
                <a:effectLst/>
                <a:latin typeface="Consolas" panose="020B0609020204030204" pitchFamily="49" charset="0"/>
              </a:rPr>
              <a:t> </a:t>
            </a:r>
            <a:r>
              <a:rPr lang="en-US" sz="1600" dirty="0">
                <a:solidFill>
                  <a:srgbClr val="008000"/>
                </a:solidFill>
                <a:effectLst/>
                <a:latin typeface="Consolas" panose="020B0609020204030204" pitchFamily="49" charset="0"/>
              </a:rPr>
              <a:t>'Others'</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END</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AS</a:t>
            </a:r>
            <a:r>
              <a:rPr lang="en-US" sz="1600" dirty="0">
                <a:solidFill>
                  <a:srgbClr val="000000"/>
                </a:solidFill>
                <a:effectLst/>
                <a:latin typeface="Consolas" panose="020B0609020204030204" pitchFamily="49" charset="0"/>
              </a:rPr>
              <a:t> working_area,</a:t>
            </a:r>
          </a:p>
          <a:p>
            <a:pPr marL="0" marR="0">
              <a:spcBef>
                <a:spcPts val="0"/>
              </a:spcBef>
              <a:spcAft>
                <a:spcPts val="0"/>
              </a:spcAft>
            </a:pPr>
            <a:r>
              <a:rPr lang="en-US" sz="1600" b="1" dirty="0">
                <a:solidFill>
                  <a:srgbClr val="000080"/>
                </a:solidFill>
                <a:effectLst/>
                <a:latin typeface="Consolas" panose="020B0609020204030204" pitchFamily="49" charset="0"/>
              </a:rPr>
              <a:t>SUBSTR</a:t>
            </a:r>
            <a:r>
              <a:rPr lang="en-US" sz="1600" dirty="0">
                <a:solidFill>
                  <a:srgbClr val="000000"/>
                </a:solidFill>
                <a:effectLst/>
                <a:latin typeface="Consolas" panose="020B0609020204030204" pitchFamily="49" charset="0"/>
              </a:rPr>
              <a:t>(Posting_Date, </a:t>
            </a:r>
            <a:r>
              <a:rPr lang="en-US" sz="1600" dirty="0">
                <a:solidFill>
                  <a:srgbClr val="0000FF"/>
                </a:solidFill>
                <a:effectLst/>
                <a:latin typeface="Consolas" panose="020B0609020204030204" pitchFamily="49" charset="0"/>
              </a:rPr>
              <a:t>7</a:t>
            </a:r>
            <a:r>
              <a:rPr lang="en-US" sz="1600" dirty="0">
                <a:solidFill>
                  <a:srgbClr val="000000"/>
                </a:solidFill>
                <a:effectLst/>
                <a:latin typeface="Consolas" panose="020B0609020204030204" pitchFamily="49" charset="0"/>
              </a:rPr>
              <a:t>, </a:t>
            </a:r>
            <a:r>
              <a:rPr lang="en-US" sz="1600" dirty="0">
                <a:solidFill>
                  <a:srgbClr val="0000FF"/>
                </a:solidFill>
                <a:effectLst/>
                <a:latin typeface="Consolas" panose="020B0609020204030204" pitchFamily="49" charset="0"/>
              </a:rPr>
              <a:t>4</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AS</a:t>
            </a:r>
            <a:r>
              <a:rPr lang="en-US" sz="1600" dirty="0">
                <a:solidFill>
                  <a:srgbClr val="000000"/>
                </a:solidFill>
                <a:effectLst/>
                <a:latin typeface="Consolas" panose="020B0609020204030204" pitchFamily="49" charset="0"/>
              </a:rPr>
              <a:t> post_date_year,</a:t>
            </a:r>
          </a:p>
          <a:p>
            <a:pPr marL="0" marR="0">
              <a:spcBef>
                <a:spcPts val="0"/>
              </a:spcBef>
              <a:spcAft>
                <a:spcPts val="0"/>
              </a:spcAft>
            </a:pPr>
            <a:r>
              <a:rPr lang="en-US" sz="1600" b="1" dirty="0">
                <a:solidFill>
                  <a:srgbClr val="000080"/>
                </a:solidFill>
                <a:effectLst/>
                <a:latin typeface="Consolas" panose="020B0609020204030204" pitchFamily="49" charset="0"/>
              </a:rPr>
              <a:t>SUBSTR</a:t>
            </a:r>
            <a:r>
              <a:rPr lang="en-US" sz="1600" dirty="0">
                <a:solidFill>
                  <a:srgbClr val="000000"/>
                </a:solidFill>
                <a:effectLst/>
                <a:latin typeface="Consolas" panose="020B0609020204030204" pitchFamily="49" charset="0"/>
              </a:rPr>
              <a:t>(Posting_Date, </a:t>
            </a:r>
            <a:r>
              <a:rPr lang="en-US" sz="1600" dirty="0">
                <a:solidFill>
                  <a:srgbClr val="0000FF"/>
                </a:solidFill>
                <a:effectLst/>
                <a:latin typeface="Consolas" panose="020B0609020204030204" pitchFamily="49" charset="0"/>
              </a:rPr>
              <a:t>1</a:t>
            </a:r>
            <a:r>
              <a:rPr lang="en-US" sz="1600" dirty="0">
                <a:solidFill>
                  <a:srgbClr val="000000"/>
                </a:solidFill>
                <a:effectLst/>
                <a:latin typeface="Consolas" panose="020B0609020204030204" pitchFamily="49" charset="0"/>
              </a:rPr>
              <a:t>, </a:t>
            </a:r>
            <a:r>
              <a:rPr lang="en-US" sz="1600" dirty="0">
                <a:solidFill>
                  <a:srgbClr val="0000FF"/>
                </a:solidFill>
                <a:effectLst/>
                <a:latin typeface="Consolas" panose="020B0609020204030204" pitchFamily="49" charset="0"/>
              </a:rPr>
              <a:t>2</a:t>
            </a:r>
            <a:r>
              <a:rPr lang="en-US" sz="1600" dirty="0">
                <a:solidFill>
                  <a:srgbClr val="000000"/>
                </a:solidFill>
                <a:effectLst/>
                <a:latin typeface="Consolas" panose="020B0609020204030204" pitchFamily="49" charset="0"/>
              </a:rPr>
              <a:t>) </a:t>
            </a:r>
            <a:r>
              <a:rPr lang="en-US" sz="1600" b="1" dirty="0">
                <a:solidFill>
                  <a:srgbClr val="800000"/>
                </a:solidFill>
                <a:effectLst/>
                <a:latin typeface="Consolas" panose="020B0609020204030204" pitchFamily="49" charset="0"/>
              </a:rPr>
              <a:t>AS</a:t>
            </a:r>
            <a:r>
              <a:rPr lang="en-US" sz="1600" dirty="0">
                <a:solidFill>
                  <a:srgbClr val="000000"/>
                </a:solidFill>
                <a:effectLst/>
                <a:latin typeface="Consolas" panose="020B0609020204030204" pitchFamily="49" charset="0"/>
              </a:rPr>
              <a:t> </a:t>
            </a:r>
            <a:r>
              <a:rPr lang="en-US" sz="1600" dirty="0" err="1">
                <a:solidFill>
                  <a:srgbClr val="000000"/>
                </a:solidFill>
                <a:effectLst/>
                <a:latin typeface="Consolas" panose="020B0609020204030204" pitchFamily="49" charset="0"/>
              </a:rPr>
              <a:t>post_date_month</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FROM</a:t>
            </a:r>
            <a:r>
              <a:rPr lang="en-US" sz="1600" dirty="0">
                <a:solidFill>
                  <a:srgbClr val="000000"/>
                </a:solidFill>
                <a:effectLst/>
                <a:latin typeface="Consolas" panose="020B0609020204030204" pitchFamily="49" charset="0"/>
              </a:rPr>
              <a:t> Jobs_NYC_Postings_Final </a:t>
            </a:r>
            <a:r>
              <a:rPr lang="en-US" sz="1600" dirty="0" err="1">
                <a:solidFill>
                  <a:srgbClr val="000000"/>
                </a:solidFill>
                <a:effectLst/>
                <a:latin typeface="Consolas" panose="020B0609020204030204" pitchFamily="49" charset="0"/>
              </a:rPr>
              <a:t>jnpf</a:t>
            </a:r>
            <a:endParaRPr lang="en-US" sz="1600" dirty="0">
              <a:solidFill>
                <a:srgbClr val="000000"/>
              </a:solidFill>
              <a:effectLst/>
              <a:latin typeface="Consolas" panose="020B0609020204030204" pitchFamily="49" charset="0"/>
            </a:endParaRPr>
          </a:p>
          <a:p>
            <a:pPr marL="0" marR="0">
              <a:spcBef>
                <a:spcPts val="0"/>
              </a:spcBef>
              <a:spcAft>
                <a:spcPts val="0"/>
              </a:spcAft>
            </a:pPr>
            <a:r>
              <a:rPr lang="en-US" sz="1600" b="1" dirty="0">
                <a:solidFill>
                  <a:srgbClr val="800000"/>
                </a:solidFill>
                <a:effectLst/>
                <a:latin typeface="Consolas" panose="020B0609020204030204" pitchFamily="49" charset="0"/>
              </a:rPr>
              <a:t>WHERE</a:t>
            </a:r>
            <a:r>
              <a:rPr lang="en-US" sz="1600" dirty="0">
                <a:solidFill>
                  <a:srgbClr val="000000"/>
                </a:solidFill>
                <a:effectLst/>
                <a:latin typeface="Consolas" panose="020B0609020204030204" pitchFamily="49" charset="0"/>
              </a:rPr>
              <a:t> Salary_Frequency =</a:t>
            </a:r>
            <a:r>
              <a:rPr lang="en-US" sz="1600" dirty="0">
                <a:solidFill>
                  <a:srgbClr val="008000"/>
                </a:solidFill>
                <a:effectLst/>
                <a:latin typeface="Consolas" panose="020B0609020204030204" pitchFamily="49" charset="0"/>
              </a:rPr>
              <a:t>'Annual'</a:t>
            </a:r>
            <a:r>
              <a:rPr lang="en-US" sz="1600" dirty="0">
                <a:solidFill>
                  <a:srgbClr val="FF0000"/>
                </a:solidFill>
                <a:effectLst/>
                <a:latin typeface="Consolas" panose="020B0609020204030204" pitchFamily="49" charset="0"/>
              </a:rPr>
              <a:t>;</a:t>
            </a:r>
            <a:endParaRPr lang="en-US" sz="1600" dirty="0">
              <a:solidFill>
                <a:srgbClr val="000000"/>
              </a:solidFill>
              <a:effectLst/>
              <a:latin typeface="Consolas" panose="020B0609020204030204" pitchFamily="49" charset="0"/>
            </a:endParaRPr>
          </a:p>
          <a:p>
            <a:endParaRPr lang="en-US" dirty="0">
              <a:solidFill>
                <a:srgbClr val="002060"/>
              </a:solidFill>
            </a:endParaRPr>
          </a:p>
        </p:txBody>
      </p:sp>
    </p:spTree>
    <p:extLst>
      <p:ext uri="{BB962C8B-B14F-4D97-AF65-F5344CB8AC3E}">
        <p14:creationId xmlns:p14="http://schemas.microsoft.com/office/powerpoint/2010/main" val="25081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32498A42-AB60-87A5-4DD8-682BFEF5F109}"/>
              </a:ext>
            </a:extLst>
          </p:cNvPr>
          <p:cNvSpPr txBox="1"/>
          <p:nvPr/>
        </p:nvSpPr>
        <p:spPr>
          <a:xfrm>
            <a:off x="3156373" y="711635"/>
            <a:ext cx="8791787" cy="923330"/>
          </a:xfrm>
          <a:prstGeom prst="rect">
            <a:avLst/>
          </a:prstGeom>
          <a:noFill/>
        </p:spPr>
        <p:txBody>
          <a:bodyPr wrap="square" rtlCol="0">
            <a:spAutoFit/>
          </a:bodyPr>
          <a:lstStyle/>
          <a:p>
            <a:r>
              <a:rPr lang="en-US" dirty="0">
                <a:solidFill>
                  <a:srgbClr val="002060"/>
                </a:solidFill>
              </a:rPr>
              <a:t>Let’s calculate overall number of positions and average salary ceiling by month and rate working areas (excluding Others) depending on avg ceiling:</a:t>
            </a:r>
          </a:p>
          <a:p>
            <a:endParaRPr lang="en-US" dirty="0">
              <a:solidFill>
                <a:srgbClr val="002060"/>
              </a:solidFill>
            </a:endParaRPr>
          </a:p>
        </p:txBody>
      </p:sp>
      <p:pic>
        <p:nvPicPr>
          <p:cNvPr id="9" name="Picture 8">
            <a:extLst>
              <a:ext uri="{FF2B5EF4-FFF2-40B4-BE49-F238E27FC236}">
                <a16:creationId xmlns:a16="http://schemas.microsoft.com/office/drawing/2014/main" id="{2E932D13-DDCD-F40C-CC24-61E119B1F402}"/>
              </a:ext>
            </a:extLst>
          </p:cNvPr>
          <p:cNvPicPr>
            <a:picLocks noChangeAspect="1"/>
          </p:cNvPicPr>
          <p:nvPr/>
        </p:nvPicPr>
        <p:blipFill>
          <a:blip r:embed="rId3"/>
          <a:stretch>
            <a:fillRect/>
          </a:stretch>
        </p:blipFill>
        <p:spPr>
          <a:xfrm>
            <a:off x="3321517" y="1528021"/>
            <a:ext cx="8461498" cy="3801957"/>
          </a:xfrm>
          <a:prstGeom prst="rect">
            <a:avLst/>
          </a:prstGeom>
        </p:spPr>
      </p:pic>
    </p:spTree>
    <p:extLst>
      <p:ext uri="{BB962C8B-B14F-4D97-AF65-F5344CB8AC3E}">
        <p14:creationId xmlns:p14="http://schemas.microsoft.com/office/powerpoint/2010/main" val="195589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1AFEE5F8-0014-9CF1-EEC5-81435FACC0FA}"/>
              </a:ext>
            </a:extLst>
          </p:cNvPr>
          <p:cNvPicPr>
            <a:picLocks noChangeAspect="1"/>
          </p:cNvPicPr>
          <p:nvPr/>
        </p:nvPicPr>
        <p:blipFill>
          <a:blip r:embed="rId3"/>
          <a:stretch>
            <a:fillRect/>
          </a:stretch>
        </p:blipFill>
        <p:spPr>
          <a:xfrm>
            <a:off x="3014133" y="839892"/>
            <a:ext cx="5980393" cy="5550747"/>
          </a:xfrm>
          <a:prstGeom prst="rect">
            <a:avLst/>
          </a:prstGeom>
        </p:spPr>
      </p:pic>
      <p:sp>
        <p:nvSpPr>
          <p:cNvPr id="8" name="TextBox 7">
            <a:extLst>
              <a:ext uri="{FF2B5EF4-FFF2-40B4-BE49-F238E27FC236}">
                <a16:creationId xmlns:a16="http://schemas.microsoft.com/office/drawing/2014/main" id="{9E3CA462-EAB7-998E-4922-9DCEE38D3A30}"/>
              </a:ext>
            </a:extLst>
          </p:cNvPr>
          <p:cNvSpPr txBox="1"/>
          <p:nvPr/>
        </p:nvSpPr>
        <p:spPr>
          <a:xfrm>
            <a:off x="9082956" y="994060"/>
            <a:ext cx="2831337" cy="3970318"/>
          </a:xfrm>
          <a:prstGeom prst="rect">
            <a:avLst/>
          </a:prstGeom>
          <a:noFill/>
        </p:spPr>
        <p:txBody>
          <a:bodyPr wrap="square" rtlCol="0">
            <a:spAutoFit/>
          </a:bodyPr>
          <a:lstStyle/>
          <a:p>
            <a:r>
              <a:rPr lang="en-US" dirty="0">
                <a:solidFill>
                  <a:srgbClr val="002060"/>
                </a:solidFill>
              </a:rPr>
              <a:t>The visualization of average salary ceiling by working areas</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It’s remarkable, that Health working area has big outlier towards higher values, while the majority is concentrated closer to low values</a:t>
            </a:r>
          </a:p>
          <a:p>
            <a:pPr marL="285750" indent="-285750">
              <a:buFont typeface="Arial" panose="020B0604020202020204" pitchFamily="34" charset="0"/>
              <a:buChar char="•"/>
            </a:pPr>
            <a:r>
              <a:rPr lang="en-US" dirty="0">
                <a:solidFill>
                  <a:srgbClr val="002060"/>
                </a:solidFill>
              </a:rPr>
              <a:t>The biggest outlier belongs to Finance, Accounting and Procurement</a:t>
            </a:r>
          </a:p>
        </p:txBody>
      </p:sp>
    </p:spTree>
    <p:extLst>
      <p:ext uri="{BB962C8B-B14F-4D97-AF65-F5344CB8AC3E}">
        <p14:creationId xmlns:p14="http://schemas.microsoft.com/office/powerpoint/2010/main" val="49998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a:extLst>
              <a:ext uri="{FF2B5EF4-FFF2-40B4-BE49-F238E27FC236}">
                <a16:creationId xmlns:a16="http://schemas.microsoft.com/office/drawing/2014/main" id="{6E0C39A5-3144-6C75-A70A-42969581D110}"/>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Data source and pre-processing</a:t>
            </a:r>
            <a:endParaRPr lang="ru-RU" sz="3200" b="1" dirty="0">
              <a:solidFill>
                <a:schemeClr val="accent1">
                  <a:lumMod val="50000"/>
                </a:schemeClr>
              </a:solidFill>
              <a:latin typeface="+mj-lt"/>
            </a:endParaRPr>
          </a:p>
        </p:txBody>
      </p:sp>
      <p:sp>
        <p:nvSpPr>
          <p:cNvPr id="9" name="TextBox 8">
            <a:extLst>
              <a:ext uri="{FF2B5EF4-FFF2-40B4-BE49-F238E27FC236}">
                <a16:creationId xmlns:a16="http://schemas.microsoft.com/office/drawing/2014/main" id="{609C35EE-7699-A3E6-34F8-C3B71B3A2B15}"/>
              </a:ext>
            </a:extLst>
          </p:cNvPr>
          <p:cNvSpPr txBox="1"/>
          <p:nvPr/>
        </p:nvSpPr>
        <p:spPr>
          <a:xfrm>
            <a:off x="3014134" y="2391753"/>
            <a:ext cx="8165249" cy="369332"/>
          </a:xfrm>
          <a:prstGeom prst="rect">
            <a:avLst/>
          </a:prstGeom>
          <a:noFill/>
        </p:spPr>
        <p:txBody>
          <a:bodyPr wrap="none" rtlCol="0">
            <a:spAutoFit/>
          </a:bodyPr>
          <a:lstStyle/>
          <a:p>
            <a:r>
              <a:rPr lang="en-US" dirty="0">
                <a:solidFill>
                  <a:schemeClr val="accent1">
                    <a:lumMod val="50000"/>
                  </a:schemeClr>
                </a:solidFill>
              </a:rPr>
              <a:t>Using ydata_profiling, ProfileReport &amp; df.info() retrieved main dataset characteristics:</a:t>
            </a:r>
            <a:endParaRPr lang="ru-RU" dirty="0">
              <a:solidFill>
                <a:schemeClr val="accent1">
                  <a:lumMod val="50000"/>
                </a:schemeClr>
              </a:solidFill>
            </a:endParaRPr>
          </a:p>
        </p:txBody>
      </p:sp>
      <p:pic>
        <p:nvPicPr>
          <p:cNvPr id="11" name="Picture 10">
            <a:extLst>
              <a:ext uri="{FF2B5EF4-FFF2-40B4-BE49-F238E27FC236}">
                <a16:creationId xmlns:a16="http://schemas.microsoft.com/office/drawing/2014/main" id="{383614A8-0EA9-3B55-66EE-C9A26AE2D0A5}"/>
              </a:ext>
            </a:extLst>
          </p:cNvPr>
          <p:cNvPicPr>
            <a:picLocks noChangeAspect="1"/>
          </p:cNvPicPr>
          <p:nvPr/>
        </p:nvPicPr>
        <p:blipFill>
          <a:blip r:embed="rId4"/>
          <a:stretch>
            <a:fillRect/>
          </a:stretch>
        </p:blipFill>
        <p:spPr>
          <a:xfrm>
            <a:off x="2942128" y="2869386"/>
            <a:ext cx="9134725" cy="2672424"/>
          </a:xfrm>
          <a:prstGeom prst="rect">
            <a:avLst/>
          </a:prstGeom>
        </p:spPr>
      </p:pic>
      <p:sp>
        <p:nvSpPr>
          <p:cNvPr id="13" name="TextBox 12">
            <a:extLst>
              <a:ext uri="{FF2B5EF4-FFF2-40B4-BE49-F238E27FC236}">
                <a16:creationId xmlns:a16="http://schemas.microsoft.com/office/drawing/2014/main" id="{11662ED6-04F2-7F0C-1016-DFAF2DBC082A}"/>
              </a:ext>
            </a:extLst>
          </p:cNvPr>
          <p:cNvSpPr txBox="1"/>
          <p:nvPr/>
        </p:nvSpPr>
        <p:spPr>
          <a:xfrm>
            <a:off x="2942128" y="5629959"/>
            <a:ext cx="88841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50000"/>
                  </a:schemeClr>
                </a:solidFill>
              </a:rPr>
              <a:t>Revealed variables types: 4 numeric, others categorical or date</a:t>
            </a:r>
          </a:p>
          <a:p>
            <a:pPr marL="285750" indent="-285750">
              <a:buFont typeface="Arial" panose="020B0604020202020204" pitchFamily="34" charset="0"/>
              <a:buChar char="•"/>
            </a:pPr>
            <a:r>
              <a:rPr lang="en-US" dirty="0">
                <a:solidFill>
                  <a:schemeClr val="accent1">
                    <a:lumMod val="50000"/>
                  </a:schemeClr>
                </a:solidFill>
              </a:rPr>
              <a:t>75 duplicates – got read of them </a:t>
            </a:r>
          </a:p>
          <a:p>
            <a:pPr marL="285750" indent="-285750">
              <a:buFont typeface="Arial" panose="020B0604020202020204" pitchFamily="34" charset="0"/>
              <a:buChar char="•"/>
            </a:pPr>
            <a:r>
              <a:rPr lang="en-US" dirty="0">
                <a:solidFill>
                  <a:schemeClr val="accent1">
                    <a:lumMod val="50000"/>
                  </a:schemeClr>
                </a:solidFill>
              </a:rPr>
              <a:t>Missing cells belong to categorical not suitable for analysis variables and– no need to replace them with average values</a:t>
            </a:r>
          </a:p>
          <a:p>
            <a:pPr marL="285750" indent="-285750">
              <a:buFont typeface="Arial" panose="020B0604020202020204" pitchFamily="34" charset="0"/>
              <a:buChar char="•"/>
            </a:pPr>
            <a:endParaRPr lang="en-US" dirty="0">
              <a:solidFill>
                <a:schemeClr val="accent1">
                  <a:lumMod val="50000"/>
                </a:schemeClr>
              </a:solidFill>
            </a:endParaRPr>
          </a:p>
          <a:p>
            <a:pPr marL="285750" indent="-285750">
              <a:buFont typeface="Arial" panose="020B0604020202020204" pitchFamily="34" charset="0"/>
              <a:buChar char="•"/>
            </a:pPr>
            <a:endParaRPr lang="ru-RU" dirty="0">
              <a:solidFill>
                <a:schemeClr val="accent1">
                  <a:lumMod val="50000"/>
                </a:schemeClr>
              </a:solidFill>
            </a:endParaRPr>
          </a:p>
        </p:txBody>
      </p:sp>
      <p:sp>
        <p:nvSpPr>
          <p:cNvPr id="15" name="TextBox 14">
            <a:extLst>
              <a:ext uri="{FF2B5EF4-FFF2-40B4-BE49-F238E27FC236}">
                <a16:creationId xmlns:a16="http://schemas.microsoft.com/office/drawing/2014/main" id="{E9209AF0-65A3-A85E-A7AA-A168174D0024}"/>
              </a:ext>
            </a:extLst>
          </p:cNvPr>
          <p:cNvSpPr txBox="1"/>
          <p:nvPr/>
        </p:nvSpPr>
        <p:spPr>
          <a:xfrm>
            <a:off x="3014134" y="709308"/>
            <a:ext cx="7728373" cy="1477328"/>
          </a:xfrm>
          <a:prstGeom prst="rect">
            <a:avLst/>
          </a:prstGeom>
          <a:noFill/>
        </p:spPr>
        <p:txBody>
          <a:bodyPr wrap="square">
            <a:spAutoFit/>
          </a:bodyPr>
          <a:lstStyle/>
          <a:p>
            <a:r>
              <a:rPr lang="en-US" b="1" i="0" dirty="0">
                <a:solidFill>
                  <a:schemeClr val="accent4">
                    <a:lumMod val="75000"/>
                  </a:schemeClr>
                </a:solidFill>
                <a:effectLst/>
              </a:rPr>
              <a:t>SOURCE:</a:t>
            </a:r>
            <a:r>
              <a:rPr lang="en-US" b="0" i="0" dirty="0">
                <a:solidFill>
                  <a:schemeClr val="accent1">
                    <a:lumMod val="50000"/>
                  </a:schemeClr>
                </a:solidFill>
                <a:effectLst/>
              </a:rPr>
              <a:t> This dataset contains current job postings available on the City of New York’s official jobs site (</a:t>
            </a:r>
            <a:r>
              <a:rPr lang="en-US" b="0" i="0" u="none" strike="noStrike" dirty="0">
                <a:solidFill>
                  <a:schemeClr val="accent1">
                    <a:lumMod val="50000"/>
                  </a:schemeClr>
                </a:solidFill>
                <a:effectLst/>
                <a:hlinkClick r:id="rId5">
                  <a:extLst>
                    <a:ext uri="{A12FA001-AC4F-418D-AE19-62706E023703}">
                      <ahyp:hlinkClr xmlns:ahyp="http://schemas.microsoft.com/office/drawing/2018/hyperlinkcolor" val="tx"/>
                    </a:ext>
                  </a:extLst>
                </a:hlinkClick>
              </a:rPr>
              <a:t>http://www.nyc.gov/html/careers/html/search/search.shtml</a:t>
            </a:r>
            <a:r>
              <a:rPr lang="en-US" b="0" i="0" dirty="0">
                <a:solidFill>
                  <a:schemeClr val="accent1">
                    <a:lumMod val="50000"/>
                  </a:schemeClr>
                </a:solidFill>
                <a:effectLst/>
              </a:rPr>
              <a:t>). Internal postings available to city employees and external postings available to the general public are included.</a:t>
            </a:r>
            <a:endParaRPr lang="ru-RU" dirty="0">
              <a:solidFill>
                <a:schemeClr val="accent1">
                  <a:lumMod val="50000"/>
                </a:schemeClr>
              </a:solidFill>
            </a:endParaRPr>
          </a:p>
        </p:txBody>
      </p:sp>
    </p:spTree>
    <p:extLst>
      <p:ext uri="{BB962C8B-B14F-4D97-AF65-F5344CB8AC3E}">
        <p14:creationId xmlns:p14="http://schemas.microsoft.com/office/powerpoint/2010/main" val="251335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pic>
        <p:nvPicPr>
          <p:cNvPr id="7" name="Picture 6">
            <a:extLst>
              <a:ext uri="{FF2B5EF4-FFF2-40B4-BE49-F238E27FC236}">
                <a16:creationId xmlns:a16="http://schemas.microsoft.com/office/drawing/2014/main" id="{821494A9-68D3-9875-9CCE-ADAB98DF2212}"/>
              </a:ext>
            </a:extLst>
          </p:cNvPr>
          <p:cNvPicPr>
            <a:picLocks noChangeAspect="1"/>
          </p:cNvPicPr>
          <p:nvPr/>
        </p:nvPicPr>
        <p:blipFill>
          <a:blip r:embed="rId3"/>
          <a:stretch>
            <a:fillRect/>
          </a:stretch>
        </p:blipFill>
        <p:spPr>
          <a:xfrm>
            <a:off x="4275741" y="1020722"/>
            <a:ext cx="5889261" cy="5739303"/>
          </a:xfrm>
          <a:prstGeom prst="rect">
            <a:avLst/>
          </a:prstGeom>
        </p:spPr>
      </p:pic>
      <p:sp>
        <p:nvSpPr>
          <p:cNvPr id="8" name="TextBox 7">
            <a:extLst>
              <a:ext uri="{FF2B5EF4-FFF2-40B4-BE49-F238E27FC236}">
                <a16:creationId xmlns:a16="http://schemas.microsoft.com/office/drawing/2014/main" id="{592A432A-1BE6-BF1F-793B-009098498EE1}"/>
              </a:ext>
            </a:extLst>
          </p:cNvPr>
          <p:cNvSpPr txBox="1"/>
          <p:nvPr/>
        </p:nvSpPr>
        <p:spPr>
          <a:xfrm>
            <a:off x="7220372" y="207627"/>
            <a:ext cx="5120640" cy="646331"/>
          </a:xfrm>
          <a:prstGeom prst="rect">
            <a:avLst/>
          </a:prstGeom>
          <a:noFill/>
        </p:spPr>
        <p:txBody>
          <a:bodyPr wrap="square" rtlCol="0">
            <a:spAutoFit/>
          </a:bodyPr>
          <a:lstStyle/>
          <a:p>
            <a:r>
              <a:rPr lang="en-US" dirty="0">
                <a:solidFill>
                  <a:srgbClr val="002060"/>
                </a:solidFill>
              </a:rPr>
              <a:t>The visualization of average salary ceiling by Career Level</a:t>
            </a:r>
          </a:p>
        </p:txBody>
      </p:sp>
    </p:spTree>
    <p:extLst>
      <p:ext uri="{BB962C8B-B14F-4D97-AF65-F5344CB8AC3E}">
        <p14:creationId xmlns:p14="http://schemas.microsoft.com/office/powerpoint/2010/main" val="42640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F2BE0A1C-92F0-FB87-4126-7CA383FDA3B3}"/>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Variables chosen for analysis</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6572C070-4977-53C2-EC81-D46917DA1196}"/>
              </a:ext>
            </a:extLst>
          </p:cNvPr>
          <p:cNvSpPr txBox="1"/>
          <p:nvPr/>
        </p:nvSpPr>
        <p:spPr>
          <a:xfrm>
            <a:off x="3008652" y="2768256"/>
            <a:ext cx="3947561" cy="1477328"/>
          </a:xfrm>
          <a:prstGeom prst="rect">
            <a:avLst/>
          </a:prstGeom>
          <a:noFill/>
        </p:spPr>
        <p:txBody>
          <a:bodyPr wrap="square" rtlCol="0">
            <a:spAutoFit/>
          </a:bodyPr>
          <a:lstStyle/>
          <a:p>
            <a:endParaRPr lang="en-US" dirty="0">
              <a:solidFill>
                <a:schemeClr val="accent1">
                  <a:lumMod val="50000"/>
                </a:schemeClr>
              </a:solidFill>
            </a:endParaRPr>
          </a:p>
          <a:p>
            <a:r>
              <a:rPr lang="en-US" dirty="0">
                <a:solidFill>
                  <a:schemeClr val="accent1">
                    <a:lumMod val="50000"/>
                  </a:schemeClr>
                </a:solidFill>
              </a:rPr>
              <a:t>Number of positions: Integer</a:t>
            </a:r>
          </a:p>
          <a:p>
            <a:endParaRPr lang="en-US" dirty="0">
              <a:solidFill>
                <a:schemeClr val="accent1">
                  <a:lumMod val="50000"/>
                </a:schemeClr>
              </a:solidFill>
            </a:endParaRPr>
          </a:p>
          <a:p>
            <a:pPr marL="285750" indent="-285750">
              <a:buFont typeface="Arial" panose="020B0604020202020204" pitchFamily="34" charset="0"/>
              <a:buChar char="•"/>
            </a:pPr>
            <a:endParaRPr lang="en-US" dirty="0">
              <a:solidFill>
                <a:schemeClr val="accent1">
                  <a:lumMod val="50000"/>
                </a:schemeClr>
              </a:solidFill>
            </a:endParaRPr>
          </a:p>
          <a:p>
            <a:pPr marL="285750" indent="-285750">
              <a:buFont typeface="Arial" panose="020B0604020202020204" pitchFamily="34" charset="0"/>
              <a:buChar char="•"/>
            </a:pPr>
            <a:endParaRPr lang="ru-RU" dirty="0">
              <a:solidFill>
                <a:schemeClr val="accent1">
                  <a:lumMod val="50000"/>
                </a:schemeClr>
              </a:solidFill>
            </a:endParaRPr>
          </a:p>
        </p:txBody>
      </p:sp>
      <p:pic>
        <p:nvPicPr>
          <p:cNvPr id="7" name="Picture 6">
            <a:extLst>
              <a:ext uri="{FF2B5EF4-FFF2-40B4-BE49-F238E27FC236}">
                <a16:creationId xmlns:a16="http://schemas.microsoft.com/office/drawing/2014/main" id="{5251BC32-3B9E-8165-C0B7-54B3ECC9E72E}"/>
              </a:ext>
            </a:extLst>
          </p:cNvPr>
          <p:cNvPicPr>
            <a:picLocks noChangeAspect="1"/>
          </p:cNvPicPr>
          <p:nvPr/>
        </p:nvPicPr>
        <p:blipFill>
          <a:blip r:embed="rId3"/>
          <a:stretch>
            <a:fillRect/>
          </a:stretch>
        </p:blipFill>
        <p:spPr>
          <a:xfrm>
            <a:off x="3009938" y="1952955"/>
            <a:ext cx="6361853" cy="870253"/>
          </a:xfrm>
          <a:prstGeom prst="rect">
            <a:avLst/>
          </a:prstGeom>
        </p:spPr>
      </p:pic>
      <p:sp>
        <p:nvSpPr>
          <p:cNvPr id="8" name="TextBox 7">
            <a:extLst>
              <a:ext uri="{FF2B5EF4-FFF2-40B4-BE49-F238E27FC236}">
                <a16:creationId xmlns:a16="http://schemas.microsoft.com/office/drawing/2014/main" id="{33D96E0C-4B02-89F7-EE6E-E3859263766C}"/>
              </a:ext>
            </a:extLst>
          </p:cNvPr>
          <p:cNvSpPr txBox="1"/>
          <p:nvPr/>
        </p:nvSpPr>
        <p:spPr>
          <a:xfrm>
            <a:off x="3053888" y="986839"/>
            <a:ext cx="8884112" cy="1477328"/>
          </a:xfrm>
          <a:prstGeom prst="rect">
            <a:avLst/>
          </a:prstGeom>
          <a:noFill/>
        </p:spPr>
        <p:txBody>
          <a:bodyPr wrap="square" rtlCol="0">
            <a:spAutoFit/>
          </a:bodyPr>
          <a:lstStyle/>
          <a:p>
            <a:r>
              <a:rPr lang="en-US" dirty="0">
                <a:solidFill>
                  <a:schemeClr val="accent1">
                    <a:lumMod val="50000"/>
                  </a:schemeClr>
                </a:solidFill>
              </a:rPr>
              <a:t>Job ID (for COUNT() only) - Integer</a:t>
            </a:r>
          </a:p>
          <a:p>
            <a:endParaRPr lang="en-US" dirty="0">
              <a:solidFill>
                <a:schemeClr val="accent1">
                  <a:lumMod val="50000"/>
                </a:schemeClr>
              </a:solidFill>
            </a:endParaRPr>
          </a:p>
          <a:p>
            <a:r>
              <a:rPr lang="en-US" dirty="0">
                <a:solidFill>
                  <a:schemeClr val="accent1">
                    <a:lumMod val="50000"/>
                  </a:schemeClr>
                </a:solidFill>
              </a:rPr>
              <a:t>Posting Type: Internal/External - Varchar</a:t>
            </a:r>
          </a:p>
          <a:p>
            <a:pPr marL="285750" indent="-285750">
              <a:buFont typeface="Arial" panose="020B0604020202020204" pitchFamily="34" charset="0"/>
              <a:buChar char="•"/>
            </a:pPr>
            <a:endParaRPr lang="en-US" dirty="0">
              <a:solidFill>
                <a:schemeClr val="accent1">
                  <a:lumMod val="50000"/>
                </a:schemeClr>
              </a:solidFill>
            </a:endParaRPr>
          </a:p>
          <a:p>
            <a:pPr marL="285750" indent="-285750">
              <a:buFont typeface="Arial" panose="020B0604020202020204" pitchFamily="34" charset="0"/>
              <a:buChar char="•"/>
            </a:pPr>
            <a:endParaRPr lang="ru-RU" dirty="0">
              <a:solidFill>
                <a:schemeClr val="accent1">
                  <a:lumMod val="50000"/>
                </a:schemeClr>
              </a:solidFill>
            </a:endParaRPr>
          </a:p>
        </p:txBody>
      </p:sp>
      <p:pic>
        <p:nvPicPr>
          <p:cNvPr id="10" name="Picture 9">
            <a:extLst>
              <a:ext uri="{FF2B5EF4-FFF2-40B4-BE49-F238E27FC236}">
                <a16:creationId xmlns:a16="http://schemas.microsoft.com/office/drawing/2014/main" id="{29FE81D8-F0E9-2574-4F1D-35CC440BAAB7}"/>
              </a:ext>
            </a:extLst>
          </p:cNvPr>
          <p:cNvPicPr>
            <a:picLocks noChangeAspect="1"/>
          </p:cNvPicPr>
          <p:nvPr/>
        </p:nvPicPr>
        <p:blipFill>
          <a:blip r:embed="rId4"/>
          <a:stretch>
            <a:fillRect/>
          </a:stretch>
        </p:blipFill>
        <p:spPr>
          <a:xfrm>
            <a:off x="3053887" y="3611983"/>
            <a:ext cx="8822363" cy="2578844"/>
          </a:xfrm>
          <a:prstGeom prst="rect">
            <a:avLst/>
          </a:prstGeom>
        </p:spPr>
      </p:pic>
    </p:spTree>
    <p:extLst>
      <p:ext uri="{BB962C8B-B14F-4D97-AF65-F5344CB8AC3E}">
        <p14:creationId xmlns:p14="http://schemas.microsoft.com/office/powerpoint/2010/main" val="76072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E6041A73-7C65-5C6D-3944-00D211DD8A47}"/>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Variables chosen for analysis</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CDE987AC-FCBE-E2EE-B9DC-71BC05DC9C3D}"/>
              </a:ext>
            </a:extLst>
          </p:cNvPr>
          <p:cNvSpPr txBox="1"/>
          <p:nvPr/>
        </p:nvSpPr>
        <p:spPr>
          <a:xfrm>
            <a:off x="3014133" y="567603"/>
            <a:ext cx="5411894" cy="2031325"/>
          </a:xfrm>
          <a:prstGeom prst="rect">
            <a:avLst/>
          </a:prstGeom>
          <a:noFill/>
        </p:spPr>
        <p:txBody>
          <a:bodyPr wrap="square" rtlCol="0">
            <a:spAutoFit/>
          </a:bodyPr>
          <a:lstStyle/>
          <a:p>
            <a:endParaRPr lang="en-US" dirty="0">
              <a:solidFill>
                <a:schemeClr val="accent1">
                  <a:lumMod val="50000"/>
                </a:schemeClr>
              </a:solidFill>
            </a:endParaRPr>
          </a:p>
          <a:p>
            <a:r>
              <a:rPr lang="en-US" dirty="0">
                <a:solidFill>
                  <a:schemeClr val="accent1">
                    <a:lumMod val="50000"/>
                  </a:schemeClr>
                </a:solidFill>
              </a:rPr>
              <a:t>Business title: Varchar – for interpretations</a:t>
            </a:r>
          </a:p>
          <a:p>
            <a:endParaRPr lang="en-US" dirty="0">
              <a:solidFill>
                <a:schemeClr val="accent1">
                  <a:lumMod val="50000"/>
                </a:schemeClr>
              </a:solidFill>
            </a:endParaRPr>
          </a:p>
          <a:p>
            <a:r>
              <a:rPr lang="en-US" dirty="0">
                <a:solidFill>
                  <a:schemeClr val="accent1">
                    <a:lumMod val="50000"/>
                  </a:schemeClr>
                </a:solidFill>
              </a:rPr>
              <a:t>Job category: Varchar </a:t>
            </a:r>
          </a:p>
          <a:p>
            <a:endParaRPr lang="en-US" dirty="0">
              <a:solidFill>
                <a:schemeClr val="accent1">
                  <a:lumMod val="50000"/>
                </a:schemeClr>
              </a:solidFill>
            </a:endParaRPr>
          </a:p>
          <a:p>
            <a:pPr marL="285750" indent="-285750">
              <a:buFont typeface="Arial" panose="020B0604020202020204" pitchFamily="34" charset="0"/>
              <a:buChar char="•"/>
            </a:pPr>
            <a:endParaRPr lang="en-US" dirty="0">
              <a:solidFill>
                <a:schemeClr val="accent1">
                  <a:lumMod val="50000"/>
                </a:schemeClr>
              </a:solidFill>
            </a:endParaRPr>
          </a:p>
          <a:p>
            <a:pPr marL="285750" indent="-285750">
              <a:buFont typeface="Arial" panose="020B0604020202020204" pitchFamily="34" charset="0"/>
              <a:buChar char="•"/>
            </a:pPr>
            <a:endParaRPr lang="ru-RU" dirty="0">
              <a:solidFill>
                <a:schemeClr val="accent1">
                  <a:lumMod val="50000"/>
                </a:schemeClr>
              </a:solidFill>
            </a:endParaRPr>
          </a:p>
        </p:txBody>
      </p:sp>
      <p:pic>
        <p:nvPicPr>
          <p:cNvPr id="7" name="Picture 6">
            <a:extLst>
              <a:ext uri="{FF2B5EF4-FFF2-40B4-BE49-F238E27FC236}">
                <a16:creationId xmlns:a16="http://schemas.microsoft.com/office/drawing/2014/main" id="{FBD91806-F6FB-B446-41C5-62F1F4959671}"/>
              </a:ext>
            </a:extLst>
          </p:cNvPr>
          <p:cNvPicPr>
            <a:picLocks noChangeAspect="1"/>
          </p:cNvPicPr>
          <p:nvPr/>
        </p:nvPicPr>
        <p:blipFill>
          <a:blip r:embed="rId3"/>
          <a:stretch>
            <a:fillRect/>
          </a:stretch>
        </p:blipFill>
        <p:spPr>
          <a:xfrm>
            <a:off x="3101889" y="1855893"/>
            <a:ext cx="8832723" cy="3284584"/>
          </a:xfrm>
          <a:prstGeom prst="rect">
            <a:avLst/>
          </a:prstGeom>
        </p:spPr>
      </p:pic>
      <p:sp>
        <p:nvSpPr>
          <p:cNvPr id="10" name="TextBox 9">
            <a:extLst>
              <a:ext uri="{FF2B5EF4-FFF2-40B4-BE49-F238E27FC236}">
                <a16:creationId xmlns:a16="http://schemas.microsoft.com/office/drawing/2014/main" id="{40EA8C81-4187-8EDE-0204-2E3E3BD2F396}"/>
              </a:ext>
            </a:extLst>
          </p:cNvPr>
          <p:cNvSpPr txBox="1"/>
          <p:nvPr/>
        </p:nvSpPr>
        <p:spPr>
          <a:xfrm>
            <a:off x="3014133" y="5317833"/>
            <a:ext cx="3775201" cy="369332"/>
          </a:xfrm>
          <a:prstGeom prst="rect">
            <a:avLst/>
          </a:prstGeom>
          <a:noFill/>
        </p:spPr>
        <p:txBody>
          <a:bodyPr wrap="none" rtlCol="0">
            <a:spAutoFit/>
          </a:bodyPr>
          <a:lstStyle/>
          <a:p>
            <a:r>
              <a:rPr lang="en-US" dirty="0">
                <a:solidFill>
                  <a:schemeClr val="accent1">
                    <a:lumMod val="50000"/>
                  </a:schemeClr>
                </a:solidFill>
              </a:rPr>
              <a:t>Full-Time/Part-Time indicator: Varchar</a:t>
            </a:r>
            <a:endParaRPr lang="ru-RU" dirty="0">
              <a:solidFill>
                <a:schemeClr val="accent1">
                  <a:lumMod val="50000"/>
                </a:schemeClr>
              </a:solidFill>
            </a:endParaRPr>
          </a:p>
        </p:txBody>
      </p:sp>
      <p:pic>
        <p:nvPicPr>
          <p:cNvPr id="12" name="Picture 11">
            <a:extLst>
              <a:ext uri="{FF2B5EF4-FFF2-40B4-BE49-F238E27FC236}">
                <a16:creationId xmlns:a16="http://schemas.microsoft.com/office/drawing/2014/main" id="{F97254B9-8338-1469-3FC1-AFB04818FF04}"/>
              </a:ext>
            </a:extLst>
          </p:cNvPr>
          <p:cNvPicPr>
            <a:picLocks noChangeAspect="1"/>
          </p:cNvPicPr>
          <p:nvPr/>
        </p:nvPicPr>
        <p:blipFill>
          <a:blip r:embed="rId4"/>
          <a:stretch>
            <a:fillRect/>
          </a:stretch>
        </p:blipFill>
        <p:spPr>
          <a:xfrm>
            <a:off x="3101889" y="5694001"/>
            <a:ext cx="7009111" cy="1066024"/>
          </a:xfrm>
          <a:prstGeom prst="rect">
            <a:avLst/>
          </a:prstGeom>
        </p:spPr>
      </p:pic>
    </p:spTree>
    <p:extLst>
      <p:ext uri="{BB962C8B-B14F-4D97-AF65-F5344CB8AC3E}">
        <p14:creationId xmlns:p14="http://schemas.microsoft.com/office/powerpoint/2010/main" val="253410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extBox 1">
            <a:extLst>
              <a:ext uri="{FF2B5EF4-FFF2-40B4-BE49-F238E27FC236}">
                <a16:creationId xmlns:a16="http://schemas.microsoft.com/office/drawing/2014/main" id="{515F3C92-239F-5FD8-4474-BC852E7F8740}"/>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Variables chosen for analysis</a:t>
            </a:r>
            <a:endParaRPr lang="ru-RU" sz="32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6C6313F4-406D-7F45-799D-6EA829A888FC}"/>
              </a:ext>
            </a:extLst>
          </p:cNvPr>
          <p:cNvPicPr>
            <a:picLocks noChangeAspect="1"/>
          </p:cNvPicPr>
          <p:nvPr/>
        </p:nvPicPr>
        <p:blipFill>
          <a:blip r:embed="rId3"/>
          <a:stretch>
            <a:fillRect/>
          </a:stretch>
        </p:blipFill>
        <p:spPr>
          <a:xfrm>
            <a:off x="3142826" y="1329102"/>
            <a:ext cx="7805949" cy="2099898"/>
          </a:xfrm>
          <a:prstGeom prst="rect">
            <a:avLst/>
          </a:prstGeom>
        </p:spPr>
      </p:pic>
      <p:sp>
        <p:nvSpPr>
          <p:cNvPr id="4" name="TextBox 3">
            <a:extLst>
              <a:ext uri="{FF2B5EF4-FFF2-40B4-BE49-F238E27FC236}">
                <a16:creationId xmlns:a16="http://schemas.microsoft.com/office/drawing/2014/main" id="{AF4860B9-3A36-E128-FEA9-5959148FA46E}"/>
              </a:ext>
            </a:extLst>
          </p:cNvPr>
          <p:cNvSpPr txBox="1"/>
          <p:nvPr/>
        </p:nvSpPr>
        <p:spPr>
          <a:xfrm>
            <a:off x="3075093" y="821260"/>
            <a:ext cx="6550511" cy="369332"/>
          </a:xfrm>
          <a:prstGeom prst="rect">
            <a:avLst/>
          </a:prstGeom>
          <a:noFill/>
        </p:spPr>
        <p:txBody>
          <a:bodyPr wrap="none" rtlCol="0">
            <a:spAutoFit/>
          </a:bodyPr>
          <a:lstStyle/>
          <a:p>
            <a:r>
              <a:rPr lang="en-US" dirty="0">
                <a:solidFill>
                  <a:schemeClr val="accent1">
                    <a:lumMod val="50000"/>
                  </a:schemeClr>
                </a:solidFill>
              </a:rPr>
              <a:t>Career Level: Experienced, Entry-Level, Manager, Student, Executive</a:t>
            </a:r>
            <a:endParaRPr lang="ru-RU" dirty="0">
              <a:solidFill>
                <a:schemeClr val="accent1">
                  <a:lumMod val="50000"/>
                </a:schemeClr>
              </a:solidFill>
            </a:endParaRPr>
          </a:p>
        </p:txBody>
      </p:sp>
      <p:sp>
        <p:nvSpPr>
          <p:cNvPr id="7" name="TextBox 6">
            <a:extLst>
              <a:ext uri="{FF2B5EF4-FFF2-40B4-BE49-F238E27FC236}">
                <a16:creationId xmlns:a16="http://schemas.microsoft.com/office/drawing/2014/main" id="{D991834F-25D6-C065-A420-B4FDB73B5B9D}"/>
              </a:ext>
            </a:extLst>
          </p:cNvPr>
          <p:cNvSpPr txBox="1"/>
          <p:nvPr/>
        </p:nvSpPr>
        <p:spPr>
          <a:xfrm>
            <a:off x="3122156" y="3567510"/>
            <a:ext cx="2354684" cy="369332"/>
          </a:xfrm>
          <a:prstGeom prst="rect">
            <a:avLst/>
          </a:prstGeom>
          <a:noFill/>
        </p:spPr>
        <p:txBody>
          <a:bodyPr wrap="none" rtlCol="0">
            <a:spAutoFit/>
          </a:bodyPr>
          <a:lstStyle/>
          <a:p>
            <a:r>
              <a:rPr lang="en-US" dirty="0">
                <a:solidFill>
                  <a:schemeClr val="accent1">
                    <a:lumMod val="50000"/>
                  </a:schemeClr>
                </a:solidFill>
              </a:rPr>
              <a:t>Salary range from: Real</a:t>
            </a:r>
            <a:endParaRPr lang="ru-RU" dirty="0">
              <a:solidFill>
                <a:schemeClr val="accent1">
                  <a:lumMod val="50000"/>
                </a:schemeClr>
              </a:solidFill>
            </a:endParaRPr>
          </a:p>
        </p:txBody>
      </p:sp>
      <p:pic>
        <p:nvPicPr>
          <p:cNvPr id="9" name="Picture 8">
            <a:extLst>
              <a:ext uri="{FF2B5EF4-FFF2-40B4-BE49-F238E27FC236}">
                <a16:creationId xmlns:a16="http://schemas.microsoft.com/office/drawing/2014/main" id="{7609C23E-CB87-D5A2-4DD6-F9030939E766}"/>
              </a:ext>
            </a:extLst>
          </p:cNvPr>
          <p:cNvPicPr>
            <a:picLocks noChangeAspect="1"/>
          </p:cNvPicPr>
          <p:nvPr/>
        </p:nvPicPr>
        <p:blipFill>
          <a:blip r:embed="rId4"/>
          <a:stretch>
            <a:fillRect/>
          </a:stretch>
        </p:blipFill>
        <p:spPr>
          <a:xfrm>
            <a:off x="3075093" y="3883807"/>
            <a:ext cx="3879064" cy="2876218"/>
          </a:xfrm>
          <a:prstGeom prst="rect">
            <a:avLst/>
          </a:prstGeom>
        </p:spPr>
      </p:pic>
      <p:sp>
        <p:nvSpPr>
          <p:cNvPr id="10" name="TextBox 9">
            <a:extLst>
              <a:ext uri="{FF2B5EF4-FFF2-40B4-BE49-F238E27FC236}">
                <a16:creationId xmlns:a16="http://schemas.microsoft.com/office/drawing/2014/main" id="{1B296E3F-D366-D748-157F-C0977954F560}"/>
              </a:ext>
            </a:extLst>
          </p:cNvPr>
          <p:cNvSpPr txBox="1"/>
          <p:nvPr/>
        </p:nvSpPr>
        <p:spPr>
          <a:xfrm>
            <a:off x="7729780" y="3567510"/>
            <a:ext cx="2900648" cy="369332"/>
          </a:xfrm>
          <a:prstGeom prst="rect">
            <a:avLst/>
          </a:prstGeom>
          <a:noFill/>
        </p:spPr>
        <p:txBody>
          <a:bodyPr wrap="square" rtlCol="0">
            <a:spAutoFit/>
          </a:bodyPr>
          <a:lstStyle/>
          <a:p>
            <a:r>
              <a:rPr lang="en-US" dirty="0">
                <a:solidFill>
                  <a:schemeClr val="accent1">
                    <a:lumMod val="50000"/>
                  </a:schemeClr>
                </a:solidFill>
              </a:rPr>
              <a:t>Salary range to: Real</a:t>
            </a:r>
            <a:endParaRPr lang="ru-RU" dirty="0">
              <a:solidFill>
                <a:schemeClr val="accent1">
                  <a:lumMod val="50000"/>
                </a:schemeClr>
              </a:solidFill>
            </a:endParaRPr>
          </a:p>
        </p:txBody>
      </p:sp>
      <p:pic>
        <p:nvPicPr>
          <p:cNvPr id="12" name="Picture 11">
            <a:extLst>
              <a:ext uri="{FF2B5EF4-FFF2-40B4-BE49-F238E27FC236}">
                <a16:creationId xmlns:a16="http://schemas.microsoft.com/office/drawing/2014/main" id="{12413524-CD2C-265C-68DF-EA7ACDA18A7B}"/>
              </a:ext>
            </a:extLst>
          </p:cNvPr>
          <p:cNvPicPr>
            <a:picLocks noChangeAspect="1"/>
          </p:cNvPicPr>
          <p:nvPr/>
        </p:nvPicPr>
        <p:blipFill>
          <a:blip r:embed="rId5"/>
          <a:stretch>
            <a:fillRect/>
          </a:stretch>
        </p:blipFill>
        <p:spPr>
          <a:xfrm>
            <a:off x="7788570" y="3870261"/>
            <a:ext cx="4001038" cy="2876218"/>
          </a:xfrm>
          <a:prstGeom prst="rect">
            <a:avLst/>
          </a:prstGeom>
        </p:spPr>
      </p:pic>
    </p:spTree>
    <p:extLst>
      <p:ext uri="{BB962C8B-B14F-4D97-AF65-F5344CB8AC3E}">
        <p14:creationId xmlns:p14="http://schemas.microsoft.com/office/powerpoint/2010/main" val="26809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4F5F74D3-2DDA-F726-C9CD-D5385196D19A}"/>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Variables chosen for analysis</a:t>
            </a:r>
            <a:endParaRPr lang="ru-RU" sz="3200" b="1" dirty="0">
              <a:solidFill>
                <a:schemeClr val="accent1">
                  <a:lumMod val="50000"/>
                </a:schemeClr>
              </a:solidFill>
              <a:latin typeface="+mj-lt"/>
            </a:endParaRPr>
          </a:p>
        </p:txBody>
      </p:sp>
      <p:sp>
        <p:nvSpPr>
          <p:cNvPr id="7" name="TextBox 6">
            <a:extLst>
              <a:ext uri="{FF2B5EF4-FFF2-40B4-BE49-F238E27FC236}">
                <a16:creationId xmlns:a16="http://schemas.microsoft.com/office/drawing/2014/main" id="{CAE022EE-D96B-DD9D-7A6C-98324559350F}"/>
              </a:ext>
            </a:extLst>
          </p:cNvPr>
          <p:cNvSpPr txBox="1"/>
          <p:nvPr/>
        </p:nvSpPr>
        <p:spPr>
          <a:xfrm>
            <a:off x="3064150" y="780725"/>
            <a:ext cx="3819572" cy="369332"/>
          </a:xfrm>
          <a:prstGeom prst="rect">
            <a:avLst/>
          </a:prstGeom>
          <a:noFill/>
        </p:spPr>
        <p:txBody>
          <a:bodyPr wrap="none" rtlCol="0">
            <a:spAutoFit/>
          </a:bodyPr>
          <a:lstStyle/>
          <a:p>
            <a:r>
              <a:rPr lang="en-US" dirty="0">
                <a:solidFill>
                  <a:schemeClr val="accent1">
                    <a:lumMod val="50000"/>
                  </a:schemeClr>
                </a:solidFill>
              </a:rPr>
              <a:t>Salary frequency: Annual, Hourly, Daily</a:t>
            </a:r>
            <a:endParaRPr lang="ru-RU" dirty="0">
              <a:solidFill>
                <a:schemeClr val="accent1">
                  <a:lumMod val="50000"/>
                </a:schemeClr>
              </a:solidFill>
            </a:endParaRPr>
          </a:p>
        </p:txBody>
      </p:sp>
      <p:sp>
        <p:nvSpPr>
          <p:cNvPr id="8" name="TextBox 7">
            <a:extLst>
              <a:ext uri="{FF2B5EF4-FFF2-40B4-BE49-F238E27FC236}">
                <a16:creationId xmlns:a16="http://schemas.microsoft.com/office/drawing/2014/main" id="{CAC38919-E5E9-6B1E-32D8-F2A3E97818BF}"/>
              </a:ext>
            </a:extLst>
          </p:cNvPr>
          <p:cNvSpPr txBox="1"/>
          <p:nvPr/>
        </p:nvSpPr>
        <p:spPr>
          <a:xfrm>
            <a:off x="3064150" y="2542616"/>
            <a:ext cx="2194062" cy="369332"/>
          </a:xfrm>
          <a:prstGeom prst="rect">
            <a:avLst/>
          </a:prstGeom>
          <a:noFill/>
        </p:spPr>
        <p:txBody>
          <a:bodyPr wrap="none" rtlCol="0">
            <a:spAutoFit/>
          </a:bodyPr>
          <a:lstStyle/>
          <a:p>
            <a:r>
              <a:rPr lang="en-US" dirty="0">
                <a:solidFill>
                  <a:schemeClr val="accent1">
                    <a:lumMod val="50000"/>
                  </a:schemeClr>
                </a:solidFill>
              </a:rPr>
              <a:t>Posting Date: Varchar</a:t>
            </a:r>
            <a:endParaRPr lang="ru-RU" dirty="0">
              <a:solidFill>
                <a:schemeClr val="accent1">
                  <a:lumMod val="50000"/>
                </a:schemeClr>
              </a:solidFill>
            </a:endParaRPr>
          </a:p>
        </p:txBody>
      </p:sp>
      <p:pic>
        <p:nvPicPr>
          <p:cNvPr id="10" name="Picture 9">
            <a:extLst>
              <a:ext uri="{FF2B5EF4-FFF2-40B4-BE49-F238E27FC236}">
                <a16:creationId xmlns:a16="http://schemas.microsoft.com/office/drawing/2014/main" id="{3AD90DF6-11BC-E82C-9469-AB3AE294154A}"/>
              </a:ext>
            </a:extLst>
          </p:cNvPr>
          <p:cNvPicPr>
            <a:picLocks noChangeAspect="1"/>
          </p:cNvPicPr>
          <p:nvPr/>
        </p:nvPicPr>
        <p:blipFill>
          <a:blip r:embed="rId3"/>
          <a:stretch>
            <a:fillRect/>
          </a:stretch>
        </p:blipFill>
        <p:spPr>
          <a:xfrm>
            <a:off x="3122156" y="1248032"/>
            <a:ext cx="6399340" cy="1151572"/>
          </a:xfrm>
          <a:prstGeom prst="rect">
            <a:avLst/>
          </a:prstGeom>
        </p:spPr>
      </p:pic>
      <p:sp>
        <p:nvSpPr>
          <p:cNvPr id="12" name="TextBox 11">
            <a:extLst>
              <a:ext uri="{FF2B5EF4-FFF2-40B4-BE49-F238E27FC236}">
                <a16:creationId xmlns:a16="http://schemas.microsoft.com/office/drawing/2014/main" id="{FE120865-DD6E-B49B-1E94-0C9D9A564DCE}"/>
              </a:ext>
            </a:extLst>
          </p:cNvPr>
          <p:cNvSpPr txBox="1"/>
          <p:nvPr/>
        </p:nvSpPr>
        <p:spPr>
          <a:xfrm>
            <a:off x="3122156" y="4152239"/>
            <a:ext cx="89246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50000"/>
                  </a:schemeClr>
                </a:solidFill>
              </a:rPr>
              <a:t>Salary range from, Salary range to, Full-Time – Part-Time indicator, Salary Frequency are highly correlated</a:t>
            </a:r>
          </a:p>
          <a:p>
            <a:endParaRPr lang="en-US" dirty="0">
              <a:solidFill>
                <a:schemeClr val="accent1">
                  <a:lumMod val="50000"/>
                </a:schemeClr>
              </a:solidFill>
            </a:endParaRPr>
          </a:p>
          <a:p>
            <a:pPr marL="285750" indent="-285750">
              <a:buFont typeface="Arial" panose="020B0604020202020204" pitchFamily="34" charset="0"/>
              <a:buChar char="•"/>
            </a:pPr>
            <a:r>
              <a:rPr lang="en-US" dirty="0">
                <a:solidFill>
                  <a:schemeClr val="accent1">
                    <a:lumMod val="50000"/>
                  </a:schemeClr>
                </a:solidFill>
              </a:rPr>
              <a:t>Full-Time – Part-Time indicator, Career level, Salary Frequency – highly imbalanced</a:t>
            </a:r>
          </a:p>
          <a:p>
            <a:pPr marL="285750" indent="-285750">
              <a:buFont typeface="Arial" panose="020B0604020202020204" pitchFamily="34" charset="0"/>
              <a:buChar char="•"/>
            </a:pPr>
            <a:endParaRPr lang="ru-RU" dirty="0">
              <a:solidFill>
                <a:schemeClr val="accent1">
                  <a:lumMod val="50000"/>
                </a:schemeClr>
              </a:solidFill>
            </a:endParaRPr>
          </a:p>
        </p:txBody>
      </p:sp>
      <p:sp>
        <p:nvSpPr>
          <p:cNvPr id="16" name="TextBox 15">
            <a:extLst>
              <a:ext uri="{FF2B5EF4-FFF2-40B4-BE49-F238E27FC236}">
                <a16:creationId xmlns:a16="http://schemas.microsoft.com/office/drawing/2014/main" id="{C1CB9F50-19DA-EDDB-0C4E-7A8F3930339B}"/>
              </a:ext>
            </a:extLst>
          </p:cNvPr>
          <p:cNvSpPr txBox="1"/>
          <p:nvPr/>
        </p:nvSpPr>
        <p:spPr>
          <a:xfrm>
            <a:off x="3122156" y="3233777"/>
            <a:ext cx="6766559" cy="584775"/>
          </a:xfrm>
          <a:prstGeom prst="rect">
            <a:avLst/>
          </a:prstGeom>
          <a:noFill/>
        </p:spPr>
        <p:txBody>
          <a:bodyPr wrap="square" rtlCol="0">
            <a:spAutoFit/>
          </a:bodyPr>
          <a:lstStyle/>
          <a:p>
            <a:r>
              <a:rPr lang="en-US" sz="3200" b="1" dirty="0">
                <a:solidFill>
                  <a:schemeClr val="accent4">
                    <a:lumMod val="75000"/>
                  </a:schemeClr>
                </a:solidFill>
                <a:latin typeface="+mj-lt"/>
              </a:rPr>
              <a:t>Alerts</a:t>
            </a:r>
            <a:endParaRPr lang="ru-RU" sz="3200" b="1" dirty="0">
              <a:solidFill>
                <a:schemeClr val="accent4">
                  <a:lumMod val="75000"/>
                </a:schemeClr>
              </a:solidFill>
              <a:latin typeface="+mj-lt"/>
            </a:endParaRPr>
          </a:p>
        </p:txBody>
      </p:sp>
    </p:spTree>
    <p:extLst>
      <p:ext uri="{BB962C8B-B14F-4D97-AF65-F5344CB8AC3E}">
        <p14:creationId xmlns:p14="http://schemas.microsoft.com/office/powerpoint/2010/main" val="294319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Picture 2">
            <a:extLst>
              <a:ext uri="{FF2B5EF4-FFF2-40B4-BE49-F238E27FC236}">
                <a16:creationId xmlns:a16="http://schemas.microsoft.com/office/drawing/2014/main" id="{FEFDFFE2-AC2C-9C5F-3FA3-92683FFA4C7F}"/>
              </a:ext>
            </a:extLst>
          </p:cNvPr>
          <p:cNvPicPr>
            <a:picLocks noChangeAspect="1"/>
          </p:cNvPicPr>
          <p:nvPr/>
        </p:nvPicPr>
        <p:blipFill>
          <a:blip r:embed="rId3"/>
          <a:stretch>
            <a:fillRect/>
          </a:stretch>
        </p:blipFill>
        <p:spPr>
          <a:xfrm>
            <a:off x="2966721" y="1074830"/>
            <a:ext cx="9056844" cy="4708339"/>
          </a:xfrm>
          <a:prstGeom prst="rect">
            <a:avLst/>
          </a:prstGeom>
        </p:spPr>
      </p:pic>
      <p:sp>
        <p:nvSpPr>
          <p:cNvPr id="4" name="TextBox 3">
            <a:extLst>
              <a:ext uri="{FF2B5EF4-FFF2-40B4-BE49-F238E27FC236}">
                <a16:creationId xmlns:a16="http://schemas.microsoft.com/office/drawing/2014/main" id="{ED786397-95F0-6899-53C4-CF197CC99A83}"/>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Missing Values</a:t>
            </a:r>
            <a:endParaRPr lang="ru-RU" sz="3200" b="1" dirty="0">
              <a:solidFill>
                <a:schemeClr val="accent1">
                  <a:lumMod val="50000"/>
                </a:schemeClr>
              </a:solidFill>
              <a:latin typeface="+mj-lt"/>
            </a:endParaRPr>
          </a:p>
        </p:txBody>
      </p:sp>
    </p:spTree>
    <p:extLst>
      <p:ext uri="{BB962C8B-B14F-4D97-AF65-F5344CB8AC3E}">
        <p14:creationId xmlns:p14="http://schemas.microsoft.com/office/powerpoint/2010/main" val="160583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0FB7BDFC-C4CB-44FB-9602-A3699A6F7E3B}"/>
              </a:ext>
            </a:extLst>
          </p:cNvPr>
          <p:cNvSpPr txBox="1"/>
          <p:nvPr/>
        </p:nvSpPr>
        <p:spPr>
          <a:xfrm>
            <a:off x="3014133" y="780725"/>
            <a:ext cx="6578981" cy="646331"/>
          </a:xfrm>
          <a:prstGeom prst="rect">
            <a:avLst/>
          </a:prstGeom>
          <a:noFill/>
        </p:spPr>
        <p:txBody>
          <a:bodyPr wrap="none" rtlCol="0">
            <a:spAutoFit/>
          </a:bodyPr>
          <a:lstStyle/>
          <a:p>
            <a:pPr marL="342900" indent="-342900">
              <a:buAutoNum type="arabicPeriod"/>
            </a:pPr>
            <a:r>
              <a:rPr lang="en-US" dirty="0">
                <a:solidFill>
                  <a:schemeClr val="accent1">
                    <a:lumMod val="50000"/>
                  </a:schemeClr>
                </a:solidFill>
              </a:rPr>
              <a:t>Adding columns for year, month and date (Posting Date variable)</a:t>
            </a:r>
          </a:p>
          <a:p>
            <a:r>
              <a:rPr lang="en-US" dirty="0">
                <a:solidFill>
                  <a:schemeClr val="accent1">
                    <a:lumMod val="50000"/>
                  </a:schemeClr>
                </a:solidFill>
              </a:rPr>
              <a:t>2.  Retrieving Number of Positions posted per year and Month:</a:t>
            </a:r>
            <a:endParaRPr lang="ru-RU" dirty="0">
              <a:solidFill>
                <a:schemeClr val="accent1">
                  <a:lumMod val="50000"/>
                </a:schemeClr>
              </a:solidFill>
            </a:endParaRPr>
          </a:p>
        </p:txBody>
      </p:sp>
      <p:pic>
        <p:nvPicPr>
          <p:cNvPr id="7" name="Picture 6">
            <a:extLst>
              <a:ext uri="{FF2B5EF4-FFF2-40B4-BE49-F238E27FC236}">
                <a16:creationId xmlns:a16="http://schemas.microsoft.com/office/drawing/2014/main" id="{5926FE55-947A-761D-8D3F-4CD3CD878D5F}"/>
              </a:ext>
            </a:extLst>
          </p:cNvPr>
          <p:cNvPicPr>
            <a:picLocks noChangeAspect="1"/>
          </p:cNvPicPr>
          <p:nvPr/>
        </p:nvPicPr>
        <p:blipFill rotWithShape="1">
          <a:blip r:embed="rId3"/>
          <a:srcRect t="1495"/>
          <a:stretch/>
        </p:blipFill>
        <p:spPr>
          <a:xfrm>
            <a:off x="3014133" y="1443754"/>
            <a:ext cx="3362375" cy="5332969"/>
          </a:xfrm>
          <a:prstGeom prst="rect">
            <a:avLst/>
          </a:prstGeom>
        </p:spPr>
      </p:pic>
      <p:sp>
        <p:nvSpPr>
          <p:cNvPr id="8" name="TextBox 7">
            <a:extLst>
              <a:ext uri="{FF2B5EF4-FFF2-40B4-BE49-F238E27FC236}">
                <a16:creationId xmlns:a16="http://schemas.microsoft.com/office/drawing/2014/main" id="{6169567B-8F43-094F-7F9A-EC5B7307644A}"/>
              </a:ext>
            </a:extLst>
          </p:cNvPr>
          <p:cNvSpPr txBox="1"/>
          <p:nvPr/>
        </p:nvSpPr>
        <p:spPr>
          <a:xfrm>
            <a:off x="6681225" y="1662081"/>
            <a:ext cx="5368536" cy="2585323"/>
          </a:xfrm>
          <a:prstGeom prst="rect">
            <a:avLst/>
          </a:prstGeom>
          <a:noFill/>
        </p:spPr>
        <p:txBody>
          <a:bodyPr wrap="square" rtlCol="0">
            <a:spAutoFit/>
          </a:bodyPr>
          <a:lstStyle/>
          <a:p>
            <a:r>
              <a:rPr lang="en-US" dirty="0">
                <a:solidFill>
                  <a:schemeClr val="accent1">
                    <a:lumMod val="50000"/>
                  </a:schemeClr>
                </a:solidFill>
              </a:rPr>
              <a:t>Only one position posted for 2020 year, probably a mistake. One value will not lead to data discrepancy - &gt; ignore it</a:t>
            </a:r>
          </a:p>
          <a:p>
            <a:endParaRPr lang="en-US" dirty="0">
              <a:solidFill>
                <a:schemeClr val="accent1">
                  <a:lumMod val="50000"/>
                </a:schemeClr>
              </a:solidFill>
            </a:endParaRPr>
          </a:p>
          <a:p>
            <a:r>
              <a:rPr lang="en-US" dirty="0">
                <a:solidFill>
                  <a:schemeClr val="accent1">
                    <a:lumMod val="50000"/>
                  </a:schemeClr>
                </a:solidFill>
              </a:rPr>
              <a:t>We see Increasing number of positions </a:t>
            </a:r>
          </a:p>
          <a:p>
            <a:endParaRPr lang="en-US" dirty="0">
              <a:solidFill>
                <a:schemeClr val="accent1">
                  <a:lumMod val="50000"/>
                </a:schemeClr>
              </a:solidFill>
            </a:endParaRPr>
          </a:p>
          <a:p>
            <a:r>
              <a:rPr lang="en-US" dirty="0">
                <a:solidFill>
                  <a:schemeClr val="accent1">
                    <a:lumMod val="50000"/>
                  </a:schemeClr>
                </a:solidFill>
              </a:rPr>
              <a:t>Checking NY labor market articles for this period (in reality it’s gradually freezing) gives an understanding that this dataset is not representative </a:t>
            </a:r>
            <a:endParaRPr lang="ru-RU" dirty="0">
              <a:solidFill>
                <a:schemeClr val="accent1">
                  <a:lumMod val="50000"/>
                </a:schemeClr>
              </a:solidFill>
            </a:endParaRPr>
          </a:p>
        </p:txBody>
      </p:sp>
      <p:sp>
        <p:nvSpPr>
          <p:cNvPr id="9" name="TextBox 8">
            <a:extLst>
              <a:ext uri="{FF2B5EF4-FFF2-40B4-BE49-F238E27FC236}">
                <a16:creationId xmlns:a16="http://schemas.microsoft.com/office/drawing/2014/main" id="{4A9DAA31-59B4-0F93-3612-C6F16CF7B90D}"/>
              </a:ext>
            </a:extLst>
          </p:cNvPr>
          <p:cNvSpPr txBox="1"/>
          <p:nvPr/>
        </p:nvSpPr>
        <p:spPr>
          <a:xfrm>
            <a:off x="6681225" y="4554295"/>
            <a:ext cx="5084056" cy="923330"/>
          </a:xfrm>
          <a:prstGeom prst="rect">
            <a:avLst/>
          </a:prstGeom>
          <a:noFill/>
        </p:spPr>
        <p:txBody>
          <a:bodyPr wrap="square" rtlCol="0">
            <a:spAutoFit/>
          </a:bodyPr>
          <a:lstStyle/>
          <a:p>
            <a:r>
              <a:rPr lang="en-US" dirty="0">
                <a:solidFill>
                  <a:schemeClr val="accent4">
                    <a:lumMod val="75000"/>
                  </a:schemeClr>
                </a:solidFill>
              </a:rPr>
              <a:t>Q: might be increasing number of positions per posting, but number of postings staying the same or not so dramatically increasing</a:t>
            </a:r>
            <a:endParaRPr lang="ru-RU" dirty="0">
              <a:solidFill>
                <a:schemeClr val="accent4">
                  <a:lumMod val="75000"/>
                </a:schemeClr>
              </a:solidFill>
            </a:endParaRPr>
          </a:p>
        </p:txBody>
      </p:sp>
    </p:spTree>
    <p:extLst>
      <p:ext uri="{BB962C8B-B14F-4D97-AF65-F5344CB8AC3E}">
        <p14:creationId xmlns:p14="http://schemas.microsoft.com/office/powerpoint/2010/main" val="67415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7F7E5-6EDB-402F-2461-159E7C4B8CE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2709417" cy="6858000"/>
          </a:xfrm>
          <a:prstGeom prst="rect">
            <a:avLst/>
          </a:prstGeom>
        </p:spPr>
      </p:pic>
      <p:sp>
        <p:nvSpPr>
          <p:cNvPr id="6" name="Rectangle 5">
            <a:extLst>
              <a:ext uri="{FF2B5EF4-FFF2-40B4-BE49-F238E27FC236}">
                <a16:creationId xmlns:a16="http://schemas.microsoft.com/office/drawing/2014/main" id="{AC17C4E3-F714-B96A-5356-4E5A2EB75ACD}"/>
              </a:ext>
            </a:extLst>
          </p:cNvPr>
          <p:cNvSpPr>
            <a:spLocks noGrp="1" noRot="1" noMove="1" noResize="1" noEditPoints="1" noAdjustHandles="1" noChangeArrowheads="1" noChangeShapeType="1"/>
          </p:cNvSpPr>
          <p:nvPr/>
        </p:nvSpPr>
        <p:spPr>
          <a:xfrm>
            <a:off x="2709417" y="0"/>
            <a:ext cx="948258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4FB068FD-0B38-4791-B846-DC0B712F515F}"/>
              </a:ext>
            </a:extLst>
          </p:cNvPr>
          <p:cNvSpPr txBox="1"/>
          <p:nvPr/>
        </p:nvSpPr>
        <p:spPr>
          <a:xfrm>
            <a:off x="3014133" y="97975"/>
            <a:ext cx="6766559" cy="584775"/>
          </a:xfrm>
          <a:prstGeom prst="rect">
            <a:avLst/>
          </a:prstGeom>
          <a:noFill/>
        </p:spPr>
        <p:txBody>
          <a:bodyPr wrap="square" rtlCol="0">
            <a:spAutoFit/>
          </a:bodyPr>
          <a:lstStyle/>
          <a:p>
            <a:r>
              <a:rPr lang="en-US" sz="3200" b="1" dirty="0">
                <a:solidFill>
                  <a:schemeClr val="accent1">
                    <a:lumMod val="50000"/>
                  </a:schemeClr>
                </a:solidFill>
                <a:latin typeface="+mj-lt"/>
              </a:rPr>
              <a:t>Analysis (Using SQL lite)</a:t>
            </a:r>
            <a:endParaRPr lang="ru-RU" sz="3200" b="1" dirty="0">
              <a:solidFill>
                <a:schemeClr val="accent1">
                  <a:lumMod val="50000"/>
                </a:schemeClr>
              </a:solidFill>
              <a:latin typeface="+mj-lt"/>
            </a:endParaRPr>
          </a:p>
        </p:txBody>
      </p:sp>
      <p:pic>
        <p:nvPicPr>
          <p:cNvPr id="12" name="Picture 11">
            <a:extLst>
              <a:ext uri="{FF2B5EF4-FFF2-40B4-BE49-F238E27FC236}">
                <a16:creationId xmlns:a16="http://schemas.microsoft.com/office/drawing/2014/main" id="{D9CCA131-CFD6-C8A1-946B-70ABE80F7912}"/>
              </a:ext>
            </a:extLst>
          </p:cNvPr>
          <p:cNvPicPr>
            <a:picLocks noChangeAspect="1"/>
          </p:cNvPicPr>
          <p:nvPr/>
        </p:nvPicPr>
        <p:blipFill>
          <a:blip r:embed="rId3"/>
          <a:stretch>
            <a:fillRect/>
          </a:stretch>
        </p:blipFill>
        <p:spPr>
          <a:xfrm>
            <a:off x="3717753" y="780725"/>
            <a:ext cx="6766559" cy="5311944"/>
          </a:xfrm>
          <a:prstGeom prst="rect">
            <a:avLst/>
          </a:prstGeom>
        </p:spPr>
      </p:pic>
      <p:sp>
        <p:nvSpPr>
          <p:cNvPr id="13" name="TextBox 12">
            <a:extLst>
              <a:ext uri="{FF2B5EF4-FFF2-40B4-BE49-F238E27FC236}">
                <a16:creationId xmlns:a16="http://schemas.microsoft.com/office/drawing/2014/main" id="{3BC65960-5A71-D365-22AC-A9C91FC44AD4}"/>
              </a:ext>
            </a:extLst>
          </p:cNvPr>
          <p:cNvSpPr txBox="1"/>
          <p:nvPr/>
        </p:nvSpPr>
        <p:spPr>
          <a:xfrm>
            <a:off x="3091243" y="6290668"/>
            <a:ext cx="8690584" cy="369332"/>
          </a:xfrm>
          <a:prstGeom prst="rect">
            <a:avLst/>
          </a:prstGeom>
          <a:noFill/>
        </p:spPr>
        <p:txBody>
          <a:bodyPr wrap="none" rtlCol="0">
            <a:spAutoFit/>
          </a:bodyPr>
          <a:lstStyle/>
          <a:p>
            <a:r>
              <a:rPr lang="en-US" dirty="0">
                <a:solidFill>
                  <a:schemeClr val="accent4">
                    <a:lumMod val="75000"/>
                  </a:schemeClr>
                </a:solidFill>
              </a:rPr>
              <a:t>Conclusion:</a:t>
            </a:r>
            <a:r>
              <a:rPr lang="en-US" dirty="0">
                <a:solidFill>
                  <a:schemeClr val="accent1">
                    <a:lumMod val="50000"/>
                  </a:schemeClr>
                </a:solidFill>
              </a:rPr>
              <a:t> nothing changes in terms of avg number of positions per posting over the time</a:t>
            </a:r>
            <a:endParaRPr lang="ru-RU" dirty="0">
              <a:solidFill>
                <a:schemeClr val="accent1">
                  <a:lumMod val="50000"/>
                </a:schemeClr>
              </a:solidFill>
            </a:endParaRPr>
          </a:p>
        </p:txBody>
      </p:sp>
    </p:spTree>
    <p:extLst>
      <p:ext uri="{BB962C8B-B14F-4D97-AF65-F5344CB8AC3E}">
        <p14:creationId xmlns:p14="http://schemas.microsoft.com/office/powerpoint/2010/main" val="3757909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1233</Words>
  <Application>Microsoft Office PowerPoint</Application>
  <PresentationFormat>Widescreen</PresentationFormat>
  <Paragraphs>135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polina basko</dc:creator>
  <cp:lastModifiedBy>polina basko</cp:lastModifiedBy>
  <cp:revision>1</cp:revision>
  <dcterms:created xsi:type="dcterms:W3CDTF">2023-11-01T10:06:43Z</dcterms:created>
  <dcterms:modified xsi:type="dcterms:W3CDTF">2023-11-10T09:58:11Z</dcterms:modified>
</cp:coreProperties>
</file>