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1" r:id="rId8"/>
    <p:sldId id="265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150CA-E690-8833-9643-76162DC8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B80FD2-10A7-41A4-CF3F-919FE9DF3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8550E-B45F-F433-6BB2-572C2975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6268A-30D8-9DAA-1A55-B16F5B5E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8AFC06-00BF-4DFD-49A9-5E249DF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3A55F-BE90-8EB2-A07B-9BD35D1A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A668D-E223-8860-A18D-D6A602C7C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9A735-7A0A-ADFF-6725-8A95ADBA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DDDCA-0051-F41B-D59F-D798CC21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371FE5-6D42-3A3E-285E-A5E17123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920AC4-5614-55B3-936A-96E5CD1A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346316-0FB8-1C44-1040-69CD2F50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D23C7-9F1A-060F-E029-9E5A8E1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F2ED1-EF28-B8BD-BFD7-ACDA3BB0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0CFA7B-FCD1-F182-794D-E219036C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7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6E6E1-6799-D73A-0270-B386F36F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2BF43-A11F-8C46-3233-21FBDEE8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604A9-973D-5ECE-E8FC-3B3A30B6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C9E97-FE2B-0F86-D15B-B7970345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B4C53-59FD-F849-5524-DC54C29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C6413-7F1E-3E2D-4C44-7CFAFF9A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54E95-95B8-FA46-ED78-D1EB22B6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FAC32-49BF-71FA-38D4-5302DA31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58D10-FAE0-65B8-0DAF-287C739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1C5C8-AE7F-EC44-557F-4DBFED47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6DE71-F1F5-6BDA-ED1E-59295C53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7F93C-58EA-AA1E-F39F-F0F629F8A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87BF67-EA32-AE83-3123-F6F76380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80D12-D0A8-53CA-CE3F-29F8C5B2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89DF61-8E9C-2FDA-5E09-C6B63152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D6F23-0C5E-47C2-DAEC-7BAC5C05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3AE1-3FF6-8FD2-7890-2B64F5E6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F05B6F-3AC8-F11A-DD95-7B466119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903024-DA77-98AB-5C80-CBA460E9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1D354D-7A08-EFB0-6B52-D6D84744A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48EC30-EA59-1E67-8956-6BC23ED2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03B7A4-8645-32DC-FB16-75FF7448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6F4D15-A170-6ABD-2217-70C14823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B358D4-0618-0A30-0C67-53471791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5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2CB36-4750-B082-B9B9-EE64DFF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9FB337-A426-AB79-77F6-F6B9B4EA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41B6DB-4C67-6A45-6077-3E8011C5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7B8E2B-B1D3-7AA8-8046-EC7784CB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C03370-2373-07C0-8125-F9845512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319003-9AD1-3364-EA8C-3CCB60C5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754A1-90D0-B136-9DB8-F723F15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A8AB7-8019-0305-D9E0-8CD30AFA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8B9B4-E95A-0A3A-397F-F9546C58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E229C-99E1-DE43-1821-A73623FD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B7A148-80AB-5C4B-FCF9-4BAB190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AFF29-01B9-D262-5335-3EB45309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4548B9-2AEF-02D2-30F0-298F9677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93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D2215-54CC-6933-48B9-03B6B553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49D39F-596F-24A4-09B1-C638FC76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477E4F-AC66-B580-1386-879CE09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BC2788-6F1C-A8C8-87AA-D5CC880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C906DC-B962-94A1-CE76-8D899926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A07FEE-22C4-B00D-16D9-C374198A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0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1A466-A66F-6EAC-7A0C-74163D55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16F8A2-CDA6-5823-FB21-7286A112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BDFC9-BA82-D7C9-5751-8ACA2BD28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83A7-CC39-450A-A16C-DD8E6C297363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6842D6-9714-8564-B52C-530EFB98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5E22D-9301-860D-2275-C04C30D8D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BFE4-4E54-49E4-8CCC-DB994BFE5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8DB35-CA3C-D07B-4E93-F8640ECA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Алгоритмы обхода графов  </a:t>
            </a:r>
            <a:br>
              <a:rPr lang="ru-RU" dirty="0"/>
            </a:br>
            <a:r>
              <a:rPr lang="en-US" dirty="0"/>
              <a:t>DFS </a:t>
            </a:r>
            <a:r>
              <a:rPr lang="ru-RU" dirty="0"/>
              <a:t>и </a:t>
            </a:r>
            <a:r>
              <a:rPr lang="en-US" dirty="0"/>
              <a:t>BFS</a:t>
            </a:r>
            <a:br>
              <a:rPr lang="ru-RU" dirty="0"/>
            </a:br>
            <a:r>
              <a:rPr lang="ru-RU" dirty="0"/>
              <a:t>Топологическая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155493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69AA1-F684-306C-0144-F97093E7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ru-RU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36D1AC3-D35E-FB3A-C498-3F5A61395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C3596E1-BB81-1C26-FBA1-201417523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93B32F-9EF2-379F-28FE-CC5A2831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12" y="762164"/>
            <a:ext cx="7281375" cy="57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417FE-CE07-4B4A-8056-6ACD4147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155787"/>
            <a:ext cx="7320782" cy="397928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D808BB6-B09B-F737-9672-4E16B4A5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161709-6023-6B13-FAC3-3AE8D81D8B32}"/>
              </a:ext>
            </a:extLst>
          </p:cNvPr>
          <p:cNvSpPr txBox="1">
            <a:spLocks/>
          </p:cNvSpPr>
          <p:nvPr/>
        </p:nvSpPr>
        <p:spPr>
          <a:xfrm>
            <a:off x="779585" y="2155787"/>
            <a:ext cx="3440723" cy="299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i="0" dirty="0">
                <a:solidFill>
                  <a:srgbClr val="000000"/>
                </a:solidFill>
                <a:effectLst/>
                <a:latin typeface="crimson"/>
              </a:rPr>
              <a:t>дан ориентированный граф</a:t>
            </a:r>
          </a:p>
          <a:p>
            <a:endParaRPr lang="ru-RU" sz="2400" dirty="0">
              <a:solidFill>
                <a:srgbClr val="000000"/>
              </a:solidFill>
              <a:latin typeface="crimson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crimson"/>
              </a:rPr>
              <a:t>требуется найти такой порядок вершин, в котором все рёбра графа вели 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crimson"/>
              </a:rPr>
              <a:t>из более ранней вершины в более позднюю.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1752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A70C3-9F4E-2D66-8BAA-43C80474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определения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3362A-3568-F617-2CAC-64DED9B7C2A5}"/>
              </a:ext>
            </a:extLst>
          </p:cNvPr>
          <p:cNvSpPr txBox="1"/>
          <p:nvPr/>
        </p:nvSpPr>
        <p:spPr>
          <a:xfrm>
            <a:off x="4988201" y="7762875"/>
            <a:ext cx="2846815" cy="38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Неориентированный граф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D3AC8D8-82F3-E625-32CC-BCAD1ECF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558"/>
            <a:ext cx="10515600" cy="2242421"/>
          </a:xfrm>
        </p:spPr>
      </p:pic>
    </p:spTree>
    <p:extLst>
      <p:ext uri="{BB962C8B-B14F-4D97-AF65-F5344CB8AC3E}">
        <p14:creationId xmlns:p14="http://schemas.microsoft.com/office/powerpoint/2010/main" val="9023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4281C-27A9-3AE3-0D2E-113BACA8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графов</a:t>
            </a:r>
          </a:p>
        </p:txBody>
      </p:sp>
      <p:pic>
        <p:nvPicPr>
          <p:cNvPr id="4" name="Picture 4" descr="Ориентированный ациклический граф — Википедия">
            <a:extLst>
              <a:ext uri="{FF2B5EF4-FFF2-40B4-BE49-F238E27FC236}">
                <a16:creationId xmlns:a16="http://schemas.microsoft.com/office/drawing/2014/main" id="{1E29E4CE-7B59-8327-2ED2-F4CE4281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898254"/>
            <a:ext cx="3189614" cy="28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8.6. Графы">
            <a:extLst>
              <a:ext uri="{FF2B5EF4-FFF2-40B4-BE49-F238E27FC236}">
                <a16:creationId xmlns:a16="http://schemas.microsoft.com/office/drawing/2014/main" id="{D065C469-F92D-B4D1-8F21-96834749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254"/>
            <a:ext cx="3927106" cy="334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767EC-5759-453E-2D2B-E8582B7D5ABA}"/>
              </a:ext>
            </a:extLst>
          </p:cNvPr>
          <p:cNvSpPr txBox="1"/>
          <p:nvPr/>
        </p:nvSpPr>
        <p:spPr>
          <a:xfrm>
            <a:off x="1381125" y="5451132"/>
            <a:ext cx="37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Неориентированный граф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E2A8D-EFCC-EF48-A2DA-1B178A1B718D}"/>
              </a:ext>
            </a:extLst>
          </p:cNvPr>
          <p:cNvSpPr txBox="1"/>
          <p:nvPr/>
        </p:nvSpPr>
        <p:spPr>
          <a:xfrm>
            <a:off x="7296150" y="5451132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Ориентированный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7603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1ABC3-F478-6400-CF0A-90BFDBA6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Графы в повседневной жизни </a:t>
            </a:r>
          </a:p>
        </p:txBody>
      </p:sp>
      <p:pic>
        <p:nvPicPr>
          <p:cNvPr id="2054" name="Picture 6" descr="Карта Метро Москвы | Схема линий Московского метрополитена">
            <a:extLst>
              <a:ext uri="{FF2B5EF4-FFF2-40B4-BE49-F238E27FC236}">
                <a16:creationId xmlns:a16="http://schemas.microsoft.com/office/drawing/2014/main" id="{AC790A64-2B64-9818-C2D1-FEE1D1AA6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0581"/>
            <a:ext cx="3481388" cy="30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а Москвы и Московской области с городами — Яндекс Карты">
            <a:extLst>
              <a:ext uri="{FF2B5EF4-FFF2-40B4-BE49-F238E27FC236}">
                <a16:creationId xmlns:a16="http://schemas.microsoft.com/office/drawing/2014/main" id="{65FD28C0-7A7D-0A91-AB4B-238EA354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719908"/>
            <a:ext cx="4953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1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B05C94-64EB-D8FF-D105-9FECB58C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2" y="540543"/>
            <a:ext cx="11102775" cy="577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2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F5466F-CC8E-14FA-96BB-8AEDDAC9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31" y="1286621"/>
            <a:ext cx="1952898" cy="174331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689F627-95FE-F685-FD30-6FEFDE65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45" y="1181831"/>
            <a:ext cx="1952898" cy="19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EA7DE8E-D3F0-82EE-17FB-E3C5C052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32" y="1157625"/>
            <a:ext cx="1952898" cy="19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936E3A9-38F3-8F6E-0D27-05E2233B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19" y="1066187"/>
            <a:ext cx="2044336" cy="20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5C4E787-178B-EEBC-9D64-5A009C53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20" y="3744911"/>
            <a:ext cx="1974606" cy="197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C949C16-79BD-7F40-806D-FCB9B42D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89" y="3709743"/>
            <a:ext cx="2044944" cy="20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D7FEA12F-5653-51E0-5B14-E7B60FED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13" y="3709743"/>
            <a:ext cx="2044335" cy="20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9F04FBEA-64C8-AF38-A87C-4CBC5C2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240" y="3688863"/>
            <a:ext cx="2044335" cy="20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607895E-CB19-8B64-52C9-78320FB43E00}"/>
              </a:ext>
            </a:extLst>
          </p:cNvPr>
          <p:cNvCxnSpPr>
            <a:stCxn id="5" idx="3"/>
            <a:endCxn id="4098" idx="1"/>
          </p:cNvCxnSpPr>
          <p:nvPr/>
        </p:nvCxnSpPr>
        <p:spPr>
          <a:xfrm>
            <a:off x="2967229" y="2158280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97A4D5B-82CC-14EA-8F25-AF8EB6A82D03}"/>
              </a:ext>
            </a:extLst>
          </p:cNvPr>
          <p:cNvCxnSpPr/>
          <p:nvPr/>
        </p:nvCxnSpPr>
        <p:spPr>
          <a:xfrm>
            <a:off x="5560184" y="2158280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BB36BA3-5A4A-62E7-80A2-923881838171}"/>
              </a:ext>
            </a:extLst>
          </p:cNvPr>
          <p:cNvCxnSpPr/>
          <p:nvPr/>
        </p:nvCxnSpPr>
        <p:spPr>
          <a:xfrm>
            <a:off x="8320603" y="2158280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B7A440-9653-F55F-1542-769DB87F0406}"/>
              </a:ext>
            </a:extLst>
          </p:cNvPr>
          <p:cNvCxnSpPr/>
          <p:nvPr/>
        </p:nvCxnSpPr>
        <p:spPr>
          <a:xfrm>
            <a:off x="563998" y="4749080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E91F30-8186-4C45-78A5-D5ECEA2E221E}"/>
              </a:ext>
            </a:extLst>
          </p:cNvPr>
          <p:cNvCxnSpPr/>
          <p:nvPr/>
        </p:nvCxnSpPr>
        <p:spPr>
          <a:xfrm>
            <a:off x="3168274" y="4769852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9351EE8-85DD-704F-6DAA-494AF83FDFF6}"/>
              </a:ext>
            </a:extLst>
          </p:cNvPr>
          <p:cNvCxnSpPr/>
          <p:nvPr/>
        </p:nvCxnSpPr>
        <p:spPr>
          <a:xfrm>
            <a:off x="5643916" y="4769852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DB5835-5E93-00BB-CADD-857B58AB67E7}"/>
              </a:ext>
            </a:extLst>
          </p:cNvPr>
          <p:cNvCxnSpPr/>
          <p:nvPr/>
        </p:nvCxnSpPr>
        <p:spPr>
          <a:xfrm>
            <a:off x="8320603" y="4762037"/>
            <a:ext cx="53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061D6B-0A05-AF0F-32B7-64257986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31" y="266354"/>
            <a:ext cx="10515600" cy="1325563"/>
          </a:xfrm>
        </p:spPr>
        <p:txBody>
          <a:bodyPr/>
          <a:lstStyle/>
          <a:p>
            <a:r>
              <a:rPr lang="en-US" dirty="0"/>
              <a:t>DFS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2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CC31E-17E2-B52D-E3C7-E2A90A63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5C4969-BDF1-A6CB-BF60-3BBFF3FF7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7" b="29337"/>
          <a:stretch/>
        </p:blipFill>
        <p:spPr>
          <a:xfrm>
            <a:off x="520578" y="2284047"/>
            <a:ext cx="4575788" cy="2289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CA9D7-ED9B-BECC-B9FA-90E0F63893FD}"/>
              </a:ext>
            </a:extLst>
          </p:cNvPr>
          <p:cNvSpPr txBox="1"/>
          <p:nvPr/>
        </p:nvSpPr>
        <p:spPr>
          <a:xfrm>
            <a:off x="6689969" y="5453527"/>
            <a:ext cx="364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DFS: </a:t>
            </a:r>
            <a:r>
              <a:rPr lang="ru-RU" sz="2400" dirty="0">
                <a:solidFill>
                  <a:srgbClr val="FF0000"/>
                </a:solidFill>
              </a:rPr>
              <a:t>1 2 4 6 5 3 7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CB5A97-52EE-D289-1FB3-01B1B229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20" y="1131032"/>
            <a:ext cx="5541071" cy="43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06E3856-DD26-700B-2951-119EB9B9D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641FC1-77D6-88DC-F447-F142CD6FE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"/>
          <a:stretch/>
        </p:blipFill>
        <p:spPr>
          <a:xfrm>
            <a:off x="297968" y="552938"/>
            <a:ext cx="11460965" cy="575212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43AB56F-98E3-9FF2-58FE-95FAA6B0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08" y="107218"/>
            <a:ext cx="10515600" cy="1325563"/>
          </a:xfrm>
        </p:spPr>
        <p:txBody>
          <a:bodyPr/>
          <a:lstStyle/>
          <a:p>
            <a:r>
              <a:rPr lang="en-US" dirty="0"/>
              <a:t>BFS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29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6820574-F821-BE04-56F0-2A165CA6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79" y="531200"/>
            <a:ext cx="8098042" cy="56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33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62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crimson</vt:lpstr>
      <vt:lpstr>Тема Office</vt:lpstr>
      <vt:lpstr>Алгоритмы обхода графов   DFS и BFS Топологическая сортировка</vt:lpstr>
      <vt:lpstr>Базовые определения</vt:lpstr>
      <vt:lpstr>Примеры графов</vt:lpstr>
      <vt:lpstr>Графы в повседневной жизни </vt:lpstr>
      <vt:lpstr>Презентация PowerPoint</vt:lpstr>
      <vt:lpstr>DFS</vt:lpstr>
      <vt:lpstr>DFS</vt:lpstr>
      <vt:lpstr>BFS</vt:lpstr>
      <vt:lpstr>Презентация PowerPoint</vt:lpstr>
      <vt:lpstr>BFS</vt:lpstr>
      <vt:lpstr>Топологическая сортировка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обхода графов.  DFS и BFS</dc:title>
  <dc:creator>Полина Подзорова</dc:creator>
  <cp:lastModifiedBy>Полина Чубенко</cp:lastModifiedBy>
  <cp:revision>7</cp:revision>
  <dcterms:created xsi:type="dcterms:W3CDTF">2023-01-04T14:09:07Z</dcterms:created>
  <dcterms:modified xsi:type="dcterms:W3CDTF">2023-08-05T09:46:03Z</dcterms:modified>
</cp:coreProperties>
</file>