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6" r:id="rId1"/>
  </p:sldMasterIdLst>
  <p:sldIdLst>
    <p:sldId id="256" r:id="rId2"/>
    <p:sldId id="269" r:id="rId3"/>
    <p:sldId id="270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6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3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479A2B-D396-4E04-8347-9E361B3F4AF1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07A2C2-9722-4A07-97ED-54CA9F0E642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D479A2B-D396-4E04-8347-9E361B3F4AF1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E07A2C2-9722-4A07-97ED-54CA9F0E642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0%B8_%D0%BE%D0%B1%D1%80%D0%B0%D0%B7%D0%BE%D0%B2%D0%B0%D0%BD%D0%B8%D0%B8" TargetMode="External"/><Relationship Id="rId2" Type="http://schemas.openxmlformats.org/officeDocument/2006/relationships/hyperlink" Target="https://ru.wikibooks.org/wiki/%D0%98%D0%BD%D1%84%D0%BE%D1%80%D0%BC%D0%B0%D1%86%D0%B8%D0%BE%D0%BD%D0%BD%D1%8B%D0%B5_%D1%82%D0%B5%D1%85%D0%BD%D0%BE%D0%BB%D0%BE%D0%B3%D0%B8%D0%B8_%D0%B2_%D1%84%D0%B8%D0%BB%D0%BE%D0%BB%D0%BE%D0%B3%D0%B8%D0%B8_%D0%B8_%D0%BE%D0%B1%D1%80%D0%B0%D0%B7%D0%BE%D0%B2%D0%B0%D0%BD%D0%B8%D0%B8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kartaslov.ru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214290"/>
            <a:ext cx="7406640" cy="1357322"/>
          </a:xfrm>
        </p:spPr>
        <p:txBody>
          <a:bodyPr>
            <a:noAutofit/>
          </a:bodyPr>
          <a:lstStyle/>
          <a:p>
            <a:pPr algn="ctr"/>
            <a:r>
              <a:rPr lang="ru-RU" altLang="en-US" sz="2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МИНОБРНАУКИ РОССИИ</a:t>
            </a:r>
            <a:br>
              <a:rPr lang="ru-RU" altLang="en-US" sz="2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altLang="en-US" sz="2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ГОСУДАРСТВЕННОЕ ОБРАЗОВАТЕЛЬНОЕ УЧРЕЖДЕНИЕ ВЫСШЕГО ПРОФЕССИОНАЛЬНОГО ОБРАЗОВАНИЯ</a:t>
            </a:r>
            <a:br>
              <a:rPr lang="ru-RU" altLang="en-US" sz="2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altLang="en-US" sz="20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«ВОРОНЕЖСКИЙ ГОСУДАРСТВЕННЫЙ УНИВЕРСИТЕТ</a:t>
            </a:r>
            <a:r>
              <a:rPr lang="ru-RU" alt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sz="2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143116"/>
            <a:ext cx="7406640" cy="4500594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b="1" u="sng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Курсовая работа</a:t>
            </a:r>
          </a:p>
          <a:p>
            <a:pPr algn="ctr"/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тему</a:t>
            </a:r>
            <a:endParaRPr lang="ru-RU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Информационные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технологии и Интернет в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лингвистике и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филологии</a:t>
            </a:r>
          </a:p>
          <a:p>
            <a:pPr algn="ctr"/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Работу выполнила:</a:t>
            </a:r>
          </a:p>
          <a:p>
            <a:pPr algn="r"/>
            <a:r>
              <a:rPr lang="ru-RU" sz="200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                           Студентка 1 курса</a:t>
            </a:r>
          </a:p>
          <a:p>
            <a:pPr algn="r"/>
            <a:r>
              <a:rPr lang="ru-RU" sz="200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                     Очной формы обучения</a:t>
            </a:r>
          </a:p>
          <a:p>
            <a:pPr algn="r"/>
            <a:r>
              <a:rPr lang="ru-RU" sz="200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Геракова Полина</a:t>
            </a:r>
          </a:p>
          <a:p>
            <a:pPr algn="r"/>
            <a:r>
              <a:rPr lang="ru-RU" sz="200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Руководитель</a:t>
            </a:r>
            <a:r>
              <a:rPr lang="ru-RU" sz="200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r"/>
            <a:r>
              <a:rPr lang="ru-RU" sz="200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                    Донина О.В, кандидат </a:t>
            </a:r>
            <a:r>
              <a:rPr lang="ru-RU" sz="200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ф.н.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57356" y="1714488"/>
            <a:ext cx="664373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Филологические ресурсы Интернета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—</a:t>
            </a: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главный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источник информации для филолога. К филологическим ресурсам относятся электронные энциклопедии, сайты универсальных библиотек, имеющих ссылки на сайты университетов, институтов,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кафедр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857356" y="1071546"/>
            <a:ext cx="6143668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Поиск информации в интернете,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как правило, состоит из четырех этапов: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определение (уточнение) информационной потребности и формулировка информационного запроса;</a:t>
            </a:r>
            <a:endParaRPr kumimoji="0" lang="ru-RU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определение совокупности возможных держателей информационных массивов (источников);</a:t>
            </a:r>
            <a:endParaRPr kumimoji="0" lang="ru-RU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извлечение информации из выявленных информационных массивов;</a:t>
            </a:r>
            <a:endParaRPr kumimoji="0" lang="ru-RU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ознакомление с полученной информацией и оценка результатов поиска.</a:t>
            </a:r>
            <a:endParaRPr kumimoji="0" lang="ru-RU" sz="2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72100" y="1714488"/>
            <a:ext cx="3571900" cy="3643338"/>
          </a:xfrm>
        </p:spPr>
        <p:txBody>
          <a:bodyPr/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Лингвистика сети (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netlinguistics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Отправной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точкой для сетевых лингвистических исследований может, например служить, анализ динамики распространения и частоты использования неологизмов, получившихся в результате спонтанного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возникновения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т.н. 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интернет-мемов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fullsiz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085" r="8085"/>
          <a:stretch>
            <a:fillRect/>
          </a:stretch>
        </p:blipFill>
        <p:spPr>
          <a:xfrm>
            <a:off x="857224" y="1500174"/>
            <a:ext cx="4419600" cy="351453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5214950"/>
            <a:ext cx="4419600" cy="34765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71670" y="2000240"/>
            <a:ext cx="61436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формировать программы искусственного интеллекта, порождения, автоматического реферирования текстов, обучения языку, восприятия устной речи, генерации речи, расшифровки и атрибуции анонимных текстов;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создавать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и улучшать системы автоматического поиска и перевода;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разрабатывать автоматические словари различного вида;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разрабатывать и совершенствовать системы распространения данных в Интернете;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формировать и улучшать разнообразные базы данных (словари, карточки, перечни, реестры) для гуманитарных наук</a:t>
            </a:r>
            <a:r>
              <a:rPr lang="ru-RU" dirty="0">
                <a:solidFill>
                  <a:srgbClr val="572314"/>
                </a:solidFill>
              </a:rPr>
              <a:t>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2714612" y="1000108"/>
            <a:ext cx="5000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Задачи прикладной лингвистики</a:t>
            </a:r>
            <a:endParaRPr kumimoji="0" lang="ru-RU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vajn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2908" y="1071546"/>
            <a:ext cx="4584880" cy="45720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86380" y="1000108"/>
            <a:ext cx="2155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9124" y="20716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714744" y="1785926"/>
            <a:ext cx="50720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ru-RU" dirty="0" smtClean="0"/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 помощью технологий можно успешно решать всевозможные задачи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лингвистики</a:t>
            </a:r>
          </a:p>
          <a:p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Сама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эта наука оказывает значительное воздействие на формирование современных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инноваций</a:t>
            </a:r>
          </a:p>
          <a:p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Методы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информационного моделирования, искусственный интеллект,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конгинитивная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компьютерная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графика помогают получать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и накапливать знания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43306" y="571480"/>
            <a:ext cx="3439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u="sng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Список литературы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1428736"/>
            <a:ext cx="77867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Информационные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технологии и лингвистика XXI века /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А.В.Гуслякова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.: Москва, 2016. с. 228.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StudFiles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Информационные технологии в лингвистике / Зубов А.В., Зубова И.И.: Москва, 2016. с. 156.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ВикиУчебник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Информационные технологии в филологии и образовании/. Режим доступа: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ru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.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wikibooks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.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org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wiki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/%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0%98%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1%84%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BE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1%80%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BC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1%86%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8%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BE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1%8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5_%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1%82%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5%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1%85%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BE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BE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3%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8%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8_%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2_%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1%84%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8%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BE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BE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3%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8%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8_%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8_%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BE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1%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1%80%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7%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BE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2%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BD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8%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D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0%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B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8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Kartaslov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Карта слов и выражений русского языка/. Режим доступа: 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https://kartaslov.ru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Информационные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технологии в лингвистике /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Щипицина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Л.Ю.: Москва, 2013. с. 334.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857232"/>
            <a:ext cx="7572428" cy="733422"/>
          </a:xfrm>
        </p:spPr>
        <p:txBody>
          <a:bodyPr>
            <a:normAutofit/>
          </a:bodyPr>
          <a:lstStyle/>
          <a:p>
            <a:r>
              <a:rPr lang="ru-RU" sz="4800" u="sng" dirty="0" smtClean="0">
                <a:solidFill>
                  <a:schemeClr val="tx1"/>
                </a:solidFill>
              </a:rPr>
              <a:t>СПАСИБО ЗА ВНИМАНИЕ!</a:t>
            </a:r>
            <a:endParaRPr lang="ru-RU" sz="4800" u="sng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-2071734" y="428604"/>
            <a:ext cx="114272" cy="93210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7" name="Содержимое 6" descr="49125_60db1.gif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43636" y="4786322"/>
            <a:ext cx="2775367" cy="1500198"/>
          </a:xfrm>
        </p:spPr>
      </p:pic>
      <p:pic>
        <p:nvPicPr>
          <p:cNvPr id="8" name="Рисунок 7" descr="giphy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1571612"/>
            <a:ext cx="3571900" cy="3571900"/>
          </a:xfrm>
          <a:prstGeom prst="rect">
            <a:avLst/>
          </a:prstGeom>
        </p:spPr>
      </p:pic>
      <p:pic>
        <p:nvPicPr>
          <p:cNvPr id="9" name="Рисунок 8" descr="11253553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357694"/>
            <a:ext cx="2057412" cy="2057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85852" y="285728"/>
            <a:ext cx="764386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u="sng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Цель работы</a:t>
            </a:r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– изучение И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нформационных технологий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Интернета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 лингвистике и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филологии</a:t>
            </a:r>
          </a:p>
          <a:p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u="sng" dirty="0" smtClean="0">
                <a:latin typeface="Times New Roman" pitchFamily="18" charset="0"/>
                <a:cs typeface="Times New Roman" pitchFamily="18" charset="0"/>
              </a:rPr>
              <a:t>Объект работы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– Информационные технологии, Интернет, лингвистика и филология</a:t>
            </a:r>
          </a:p>
          <a:p>
            <a:endParaRPr lang="ru-RU" sz="2800" b="1" u="sng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ru-RU" sz="2800" b="1" u="sng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u="sng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Задача</a:t>
            </a:r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u-RU" sz="28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Узнать, какое значение приобретают ИТ и Интернет в лингвистике и филологии</a:t>
            </a:r>
          </a:p>
          <a:p>
            <a:r>
              <a:rPr lang="ru-RU" sz="28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   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86116" y="285728"/>
            <a:ext cx="39501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u="sng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Структура работы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42976" y="1214422"/>
            <a:ext cx="78581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Введение</a:t>
            </a:r>
          </a:p>
          <a:p>
            <a:pPr>
              <a:buNone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Место ИТ в современном обществе</a:t>
            </a:r>
          </a:p>
          <a:p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Информационная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культура (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education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culture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Образовательные технологии (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educational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technology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4. Определение Интернета</a:t>
            </a:r>
          </a:p>
          <a:p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Филологические ресурсы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Интернета</a:t>
            </a:r>
          </a:p>
          <a:p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ru-RU" sz="2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Поиск информации в </a:t>
            </a:r>
            <a:r>
              <a:rPr lang="ru-RU" sz="2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интернете</a:t>
            </a:r>
          </a:p>
          <a:p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Лингвистика сети (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netlinguistics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ru-RU" sz="2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Задачи прикладной </a:t>
            </a:r>
            <a:r>
              <a:rPr lang="ru-RU" sz="2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лингвистики</a:t>
            </a:r>
            <a:endParaRPr lang="ru-RU" sz="24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2400" b="1" dirty="0" smtClean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Список использованной литературы 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5008" y="1142984"/>
            <a:ext cx="3143272" cy="207170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Будущий стратегический потенциал общества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не вещество и энергия, а информация и научные знания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334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527" b="6527"/>
          <a:stretch>
            <a:fillRect/>
          </a:stretch>
        </p:blipFill>
        <p:spPr>
          <a:xfrm>
            <a:off x="857224" y="1500174"/>
            <a:ext cx="4419600" cy="351453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5143512"/>
            <a:ext cx="4419600" cy="41908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15008" y="3571876"/>
            <a:ext cx="3143272" cy="207170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ru-RU" sz="21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715008" y="3714752"/>
            <a:ext cx="3143272" cy="185738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наши дни владение информационными технологиями ставится в один ряд с такими качествами, как умение читать и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писать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9322" y="1142984"/>
            <a:ext cx="2743200" cy="450059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Эти знания позволят людям получить четкое представление о том, как ставится и решается лингвистическая задача с помощью компьютера: от ее словесной формулировки к алгоритму и компьютерной программе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c4ca7029c5d6d6942a1f12f8e84a068b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705" r="10705"/>
          <a:stretch>
            <a:fillRect/>
          </a:stretch>
        </p:blipFill>
        <p:spPr>
          <a:xfrm>
            <a:off x="857224" y="1500174"/>
            <a:ext cx="4419600" cy="351453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5072074"/>
            <a:ext cx="4419600" cy="490526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4576778"/>
          </a:xfrm>
        </p:spPr>
        <p:txBody>
          <a:bodyPr/>
          <a:lstStyle/>
          <a:p>
            <a:r>
              <a:rPr lang="ru-RU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ПРОБЛЕМА: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Необходимость подготовить человека к быстрому восприятию и обработке больших объемов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информации,</a:t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овладению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 современными средствами и технологией работы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1488637764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64" b="1064"/>
          <a:stretch>
            <a:fillRect/>
          </a:stretch>
        </p:blipFill>
        <p:spPr>
          <a:xfrm>
            <a:off x="857224" y="1500174"/>
            <a:ext cx="4419600" cy="351453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5214950"/>
            <a:ext cx="4419600" cy="34765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43042" y="1500174"/>
            <a:ext cx="6858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Информационная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культура</a:t>
            </a: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education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culture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умение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целенаправленно работать с информацией и использовать ее для получения, обработки и передачи в компьютерную информационную технологию, современные технические средства и методы.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5008" y="1285860"/>
            <a:ext cx="3257104" cy="4143404"/>
          </a:xfrm>
        </p:spPr>
        <p:txBody>
          <a:bodyPr/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Образовательные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технологии (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educational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– это эффективное использование технологических инструментов в учебном процессе, еще называемым за рубежом 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e-learning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 descr="shutterstock_293706875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46" r="2846"/>
          <a:stretch>
            <a:fillRect/>
          </a:stretch>
        </p:blipFill>
        <p:spPr>
          <a:xfrm>
            <a:off x="857250" y="1571625"/>
            <a:ext cx="4419600" cy="351472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5143512"/>
            <a:ext cx="4419600" cy="419088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3538" y="1142984"/>
            <a:ext cx="3357618" cy="4500594"/>
          </a:xfrm>
        </p:spPr>
        <p:txBody>
          <a:bodyPr/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Интернет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представляет собой соединение разнообразных аппаратных платформ, исполняющих приложения, предназначенного для решения широкого диапазона задач - то есть является гетерогенной системой.</a:t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Кроме этого Интернет является открытой системой.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img33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46" r="2846"/>
          <a:stretch>
            <a:fillRect/>
          </a:stretch>
        </p:blipFill>
        <p:spPr>
          <a:xfrm>
            <a:off x="857224" y="1500174"/>
            <a:ext cx="4419600" cy="351453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5214950"/>
            <a:ext cx="4419600" cy="34765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323</TotalTime>
  <Words>674</Words>
  <Application>Microsoft Office PowerPoint</Application>
  <PresentationFormat>Экран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Солнцестояние</vt:lpstr>
      <vt:lpstr>МИНОБРНАУКИ РОССИИ ГОСУДАРСТВЕННОЕ ОБРАЗОВАТЕЛЬНОЕ УЧРЕЖДЕНИЕ ВЫСШЕГО ПРОФЕССИОНАЛЬНОГО ОБРАЗОВАНИЯ «ВОРОНЕЖСКИЙ ГОСУДАРСТВЕННЫЙ УНИВЕРСИТЕТ»</vt:lpstr>
      <vt:lpstr>Слайд 2</vt:lpstr>
      <vt:lpstr>Слайд 3</vt:lpstr>
      <vt:lpstr> Будущий стратегический потенциал общества - не вещество и энергия, а информация и научные знания</vt:lpstr>
      <vt:lpstr>Эти знания позволят людям получить четкое представление о том, как ставится и решается лингвистическая задача с помощью компьютера: от ее словесной формулировки к алгоритму и компьютерной программе</vt:lpstr>
      <vt:lpstr>ПРОБЛЕМА:  Необходимость подготовить человека к быстрому восприятию и обработке больших объемов информации, овладению им современными средствами и технологией работы</vt:lpstr>
      <vt:lpstr>Слайд 7</vt:lpstr>
      <vt:lpstr>Образовательные технологии (educational technology) – это эффективное использование технологических инструментов в учебном процессе, еще называемым за рубежом e-learning. </vt:lpstr>
      <vt:lpstr>Интернет представляет собой соединение разнообразных аппаратных платформ, исполняющих приложения, предназначенного для решения широкого диапазона задач - то есть является гетерогенной системой. Кроме этого Интернет является открытой системой.</vt:lpstr>
      <vt:lpstr>Слайд 10</vt:lpstr>
      <vt:lpstr>Слайд 11</vt:lpstr>
      <vt:lpstr>Лингвистика сети (netlinguistics)  Отправной точкой для сетевых лингвистических исследований может, например служить, анализ динамики распространения и частоты использования неологизмов, получившихся в результате спонтанного возникновения т.н. интернет-мемов.</vt:lpstr>
      <vt:lpstr>Слайд 13</vt:lpstr>
      <vt:lpstr>Слайд 14</vt:lpstr>
      <vt:lpstr>Слайд 15</vt:lpstr>
      <vt:lpstr>СПАСИБО ЗА ВНИМАНИЕ!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технологии и Интернет в лингвистике и филологии</dc:title>
  <dc:creator>Полина Геракова</dc:creator>
  <cp:lastModifiedBy>Полина Геракова</cp:lastModifiedBy>
  <cp:revision>36</cp:revision>
  <dcterms:created xsi:type="dcterms:W3CDTF">2018-11-08T20:47:24Z</dcterms:created>
  <dcterms:modified xsi:type="dcterms:W3CDTF">2019-01-30T20:27:52Z</dcterms:modified>
</cp:coreProperties>
</file>