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type="screen16x9" cy="5143500" cx="9144000"/>
  <p:notesSz cx="9144000" cy="51435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7" d="100"/>
          <a:sy n="107" d="100"/>
        </p:scale>
        <p:origin x="30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8662" name="Header Placeholder 1"/>
          <p:cNvSpPr>
            <a:spLocks noGrp="1"/>
          </p:cNvSpPr>
          <p:nvPr>
            <p:ph type="hdr" sz="quarter"/>
          </p:nvPr>
        </p:nvSpPr>
        <p:spPr>
          <a:xfrm>
            <a:off x="0" y="0"/>
            <a:ext cx="3962400" cy="257175"/>
          </a:xfrm>
          <a:prstGeom prst="rect"/>
        </p:spPr>
        <p:txBody>
          <a:bodyPr bIns="45720" lIns="91440" rIns="91440" rtlCol="0" tIns="45720" vert="horz"/>
          <a:lstStyle>
            <a:lvl1pPr algn="l">
              <a:defRPr sz="1200"/>
            </a:lvl1pPr>
          </a:lstStyle>
          <a:p>
            <a:endParaRPr lang="en-US"/>
          </a:p>
        </p:txBody>
      </p:sp>
      <p:sp>
        <p:nvSpPr>
          <p:cNvPr id="1048663" name="Date Placeholder 2"/>
          <p:cNvSpPr>
            <a:spLocks noGrp="1"/>
          </p:cNvSpPr>
          <p:nvPr>
            <p:ph type="dt" idx="1"/>
          </p:nvPr>
        </p:nvSpPr>
        <p:spPr>
          <a:xfrm>
            <a:off x="5180013" y="0"/>
            <a:ext cx="3962400" cy="257175"/>
          </a:xfrm>
          <a:prstGeom prst="rect"/>
        </p:spPr>
        <p:txBody>
          <a:bodyPr bIns="45720" lIns="91440" rIns="91440" rtlCol="0" tIns="45720" vert="horz"/>
          <a:lstStyle>
            <a:lvl1pPr algn="r">
              <a:defRPr sz="1200"/>
            </a:lvl1pPr>
          </a:lstStyle>
          <a:p>
            <a:fld id="{BFE51050-74F2-4DAA-B201-C87D6C205DE2}" type="datetimeFigureOut">
              <a:rPr lang="en-US" smtClean="0"/>
              <a:t>7/24/2023</a:t>
            </a:fld>
            <a:endParaRPr lang="en-US"/>
          </a:p>
        </p:txBody>
      </p:sp>
      <p:sp>
        <p:nvSpPr>
          <p:cNvPr id="1048664" name="Slide Image Placeholder 3"/>
          <p:cNvSpPr>
            <a:spLocks noChangeAspect="1" noRot="1" noGrp="1"/>
          </p:cNvSpPr>
          <p:nvPr>
            <p:ph type="sldImg" idx="2"/>
          </p:nvPr>
        </p:nvSpPr>
        <p:spPr>
          <a:xfrm>
            <a:off x="3028950" y="642938"/>
            <a:ext cx="3086100" cy="1736725"/>
          </a:xfrm>
          <a:prstGeom prst="rect"/>
          <a:noFill/>
          <a:ln w="12700">
            <a:solidFill>
              <a:prstClr val="black"/>
            </a:solidFill>
          </a:ln>
        </p:spPr>
        <p:txBody>
          <a:bodyPr anchor="ctr" bIns="45720" lIns="91440" rIns="91440" rtlCol="0" tIns="45720" vert="horz"/>
          <a:p>
            <a:endParaRPr lang="en-US"/>
          </a:p>
        </p:txBody>
      </p:sp>
      <p:sp>
        <p:nvSpPr>
          <p:cNvPr id="1048665" name="Notes Placeholder 4"/>
          <p:cNvSpPr>
            <a:spLocks noGrp="1"/>
          </p:cNvSpPr>
          <p:nvPr>
            <p:ph type="body" sz="quarter" idx="3"/>
          </p:nvPr>
        </p:nvSpPr>
        <p:spPr>
          <a:xfrm>
            <a:off x="914400" y="2474913"/>
            <a:ext cx="7315200" cy="20256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Footer Placeholder 5"/>
          <p:cNvSpPr>
            <a:spLocks noGrp="1"/>
          </p:cNvSpPr>
          <p:nvPr>
            <p:ph type="ftr" sz="quarter" idx="4"/>
          </p:nvPr>
        </p:nvSpPr>
        <p:spPr>
          <a:xfrm>
            <a:off x="0" y="4886325"/>
            <a:ext cx="3962400" cy="257175"/>
          </a:xfrm>
          <a:prstGeom prst="rect"/>
        </p:spPr>
        <p:txBody>
          <a:bodyPr anchor="b" bIns="45720" lIns="91440" rIns="91440" rtlCol="0" tIns="45720" vert="horz"/>
          <a:lstStyle>
            <a:lvl1pPr algn="l">
              <a:defRPr sz="1200"/>
            </a:lvl1pPr>
          </a:lstStyle>
          <a:p>
            <a:endParaRPr lang="en-US"/>
          </a:p>
        </p:txBody>
      </p:sp>
      <p:sp>
        <p:nvSpPr>
          <p:cNvPr id="1048667" name="Slide Number Placeholder 6"/>
          <p:cNvSpPr>
            <a:spLocks noGrp="1"/>
          </p:cNvSpPr>
          <p:nvPr>
            <p:ph type="sldNum" sz="quarter" idx="5"/>
          </p:nvPr>
        </p:nvSpPr>
        <p:spPr>
          <a:xfrm>
            <a:off x="5180013" y="4886325"/>
            <a:ext cx="3962400" cy="257175"/>
          </a:xfrm>
          <a:prstGeom prst="rect"/>
        </p:spPr>
        <p:txBody>
          <a:bodyPr anchor="b" bIns="45720" lIns="91440" rIns="91440" rtlCol="0" tIns="45720" vert="horz"/>
          <a:lstStyle>
            <a:lvl1pPr algn="r">
              <a:defRPr sz="1200"/>
            </a:lvl1pPr>
          </a:lstStyle>
          <a:p>
            <a:fld id="{850A34D4-6B1C-4E17-BEBA-93D76CC2EAE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US"/>
          </a:p>
        </p:txBody>
      </p:sp>
      <p:sp>
        <p:nvSpPr>
          <p:cNvPr id="1048626" name="Slide Number Placeholder 3"/>
          <p:cNvSpPr>
            <a:spLocks noGrp="1"/>
          </p:cNvSpPr>
          <p:nvPr>
            <p:ph type="sldNum" sz="quarter" idx="5"/>
          </p:nvPr>
        </p:nvSpPr>
        <p:spPr/>
        <p:txBody>
          <a:bodyPr/>
          <a:p>
            <a:fld id="{850A34D4-6B1C-4E17-BEBA-93D76CC2EAEF}"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3" name=""/>
        <p:cNvGrpSpPr/>
        <p:nvPr/>
      </p:nvGrpSpPr>
      <p:grpSpPr>
        <a:xfrm>
          <a:off x="0" y="0"/>
          <a:ext cx="0" cy="0"/>
          <a:chOff x="0" y="0"/>
          <a:chExt cx="0" cy="0"/>
        </a:xfrm>
      </p:grpSpPr>
      <p:sp>
        <p:nvSpPr>
          <p:cNvPr id="1048594" name="Holder 2"/>
          <p:cNvSpPr>
            <a:spLocks noGrp="1"/>
          </p:cNvSpPr>
          <p:nvPr>
            <p:ph type="ctrTitle"/>
          </p:nvPr>
        </p:nvSpPr>
        <p:spPr>
          <a:xfrm>
            <a:off x="685800" y="1594485"/>
            <a:ext cx="7772400" cy="1080135"/>
          </a:xfrm>
          <a:prstGeom prst="rect"/>
        </p:spPr>
        <p:txBody>
          <a:bodyPr bIns="0" lIns="0" rIns="0" tIns="0" wrap="square">
            <a:spAutoFit/>
          </a:bodyPr>
          <a:p/>
        </p:txBody>
      </p:sp>
      <p:sp>
        <p:nvSpPr>
          <p:cNvPr id="1048595" name="Holder 3"/>
          <p:cNvSpPr>
            <a:spLocks noGrp="1"/>
          </p:cNvSpPr>
          <p:nvPr>
            <p:ph type="subTitle" idx="4"/>
          </p:nvPr>
        </p:nvSpPr>
        <p:spPr>
          <a:xfrm>
            <a:off x="1371600" y="2880360"/>
            <a:ext cx="6400800" cy="1285875"/>
          </a:xfrm>
          <a:prstGeom prst="rect"/>
        </p:spPr>
        <p:txBody>
          <a:bodyPr bIns="0" lIns="0" rIns="0" tIns="0" wrap="square">
            <a:spAutoFit/>
          </a:bodyPr>
          <a:p/>
        </p:txBody>
      </p:sp>
      <p:sp>
        <p:nvSpPr>
          <p:cNvPr id="10485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59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1850" i="0">
                <a:solidFill>
                  <a:srgbClr val="434343"/>
                </a:solidFill>
                <a:latin typeface="Arial"/>
                <a:cs typeface="Arial"/>
              </a:defRPr>
            </a:lvl1pPr>
          </a:lstStyle>
          <a:p/>
        </p:txBody>
      </p:sp>
      <p:sp>
        <p:nvSpPr>
          <p:cNvPr id="1048607" name="Holder 3"/>
          <p:cNvSpPr>
            <a:spLocks noGrp="1"/>
          </p:cNvSpPr>
          <p:nvPr>
            <p:ph type="body" idx="1"/>
          </p:nvPr>
        </p:nvSpPr>
        <p:spPr/>
        <p:txBody>
          <a:bodyPr bIns="0" lIns="0" rIns="0" tIns="0"/>
          <a:lstStyle>
            <a:lvl1pPr>
              <a:defRPr b="0" sz="1400" i="0">
                <a:solidFill>
                  <a:schemeClr val="tx1"/>
                </a:solidFill>
                <a:latin typeface="Arial MT"/>
                <a:cs typeface="Arial MT"/>
              </a:defRPr>
            </a:lvl1pPr>
          </a:lstStyle>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610"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96" name=""/>
        <p:cNvGrpSpPr/>
        <p:nvPr/>
      </p:nvGrpSpPr>
      <p:grpSpPr>
        <a:xfrm>
          <a:off x="0" y="0"/>
          <a:ext cx="0" cy="0"/>
          <a:chOff x="0" y="0"/>
          <a:chExt cx="0" cy="0"/>
        </a:xfrm>
      </p:grpSpPr>
      <p:sp>
        <p:nvSpPr>
          <p:cNvPr id="1048656" name="Holder 2"/>
          <p:cNvSpPr>
            <a:spLocks noGrp="1"/>
          </p:cNvSpPr>
          <p:nvPr>
            <p:ph type="title"/>
          </p:nvPr>
        </p:nvSpPr>
        <p:spPr/>
        <p:txBody>
          <a:bodyPr bIns="0" lIns="0" rIns="0" tIns="0"/>
          <a:lstStyle>
            <a:lvl1pPr>
              <a:defRPr b="1" sz="1850" i="0">
                <a:solidFill>
                  <a:srgbClr val="434343"/>
                </a:solidFill>
                <a:latin typeface="Arial"/>
                <a:cs typeface="Arial"/>
              </a:defRPr>
            </a:lvl1pPr>
          </a:lstStyle>
          <a:p/>
        </p:txBody>
      </p:sp>
      <p:sp>
        <p:nvSpPr>
          <p:cNvPr id="1048657" name="Holder 3"/>
          <p:cNvSpPr>
            <a:spLocks noGrp="1"/>
          </p:cNvSpPr>
          <p:nvPr>
            <p:ph sz="half" idx="2"/>
          </p:nvPr>
        </p:nvSpPr>
        <p:spPr>
          <a:xfrm>
            <a:off x="457200" y="1183005"/>
            <a:ext cx="3977640" cy="3394710"/>
          </a:xfrm>
          <a:prstGeom prst="rect"/>
        </p:spPr>
        <p:txBody>
          <a:bodyPr bIns="0" lIns="0" rIns="0" tIns="0" wrap="square">
            <a:spAutoFit/>
          </a:bodyPr>
          <a:p/>
        </p:txBody>
      </p:sp>
      <p:sp>
        <p:nvSpPr>
          <p:cNvPr id="1048658" name="Holder 4"/>
          <p:cNvSpPr>
            <a:spLocks noGrp="1"/>
          </p:cNvSpPr>
          <p:nvPr>
            <p:ph sz="half" idx="3"/>
          </p:nvPr>
        </p:nvSpPr>
        <p:spPr>
          <a:xfrm>
            <a:off x="4709160" y="1183005"/>
            <a:ext cx="3977640" cy="3394710"/>
          </a:xfrm>
          <a:prstGeom prst="rect"/>
        </p:spPr>
        <p:txBody>
          <a:bodyPr bIns="0" lIns="0" rIns="0" tIns="0" wrap="square">
            <a:spAutoFit/>
          </a:bodyPr>
          <a:p/>
        </p:txBody>
      </p:sp>
      <p:sp>
        <p:nvSpPr>
          <p:cNvPr id="104865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661"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81" name="Holder 2"/>
          <p:cNvSpPr>
            <a:spLocks noGrp="1"/>
          </p:cNvSpPr>
          <p:nvPr>
            <p:ph type="title"/>
          </p:nvPr>
        </p:nvSpPr>
        <p:spPr/>
        <p:txBody>
          <a:bodyPr bIns="0" lIns="0" rIns="0" tIns="0"/>
          <a:lstStyle>
            <a:lvl1pPr>
              <a:defRPr b="1" sz="1850" i="0">
                <a:solidFill>
                  <a:srgbClr val="434343"/>
                </a:solidFill>
                <a:latin typeface="Arial"/>
                <a:cs typeface="Arial"/>
              </a:defRPr>
            </a:lvl1pPr>
          </a:lstStyle>
          <a:p/>
        </p:txBody>
      </p:sp>
      <p:sp>
        <p:nvSpPr>
          <p:cNvPr id="104858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584"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5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588"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Holder 2"/>
          <p:cNvSpPr>
            <a:spLocks noGrp="1"/>
          </p:cNvSpPr>
          <p:nvPr>
            <p:ph type="title"/>
          </p:nvPr>
        </p:nvSpPr>
        <p:spPr>
          <a:xfrm>
            <a:off x="725487" y="156527"/>
            <a:ext cx="7693025" cy="693419"/>
          </a:xfrm>
          <a:prstGeom prst="rect"/>
        </p:spPr>
        <p:txBody>
          <a:bodyPr bIns="0" lIns="0" rIns="0" tIns="0" wrap="square">
            <a:spAutoFit/>
          </a:bodyPr>
          <a:lstStyle>
            <a:lvl1pPr>
              <a:defRPr b="1" sz="1850" i="0">
                <a:solidFill>
                  <a:srgbClr val="434343"/>
                </a:solidFill>
                <a:latin typeface="Arial"/>
                <a:cs typeface="Arial"/>
              </a:defRPr>
            </a:lvl1pPr>
          </a:lstStyle>
          <a:p/>
        </p:txBody>
      </p:sp>
      <p:sp>
        <p:nvSpPr>
          <p:cNvPr id="1048577" name="Holder 3"/>
          <p:cNvSpPr>
            <a:spLocks noGrp="1"/>
          </p:cNvSpPr>
          <p:nvPr>
            <p:ph type="body" idx="1"/>
          </p:nvPr>
        </p:nvSpPr>
        <p:spPr>
          <a:xfrm>
            <a:off x="911542" y="816292"/>
            <a:ext cx="7320914" cy="1732280"/>
          </a:xfrm>
          <a:prstGeom prst="rect"/>
        </p:spPr>
        <p:txBody>
          <a:bodyPr bIns="0" lIns="0" rIns="0" tIns="0" wrap="square">
            <a:spAutoFit/>
          </a:bodyPr>
          <a:lstStyle>
            <a:lvl1pPr>
              <a:defRPr b="0" sz="1400" i="0">
                <a:solidFill>
                  <a:schemeClr val="tx1"/>
                </a:solidFill>
                <a:latin typeface="Arial MT"/>
                <a:cs typeface="Arial MT"/>
              </a:defRPr>
            </a:lvl1pPr>
          </a:lstStyle>
          <a:p/>
        </p:txBody>
      </p:sp>
      <p:sp>
        <p:nvSpPr>
          <p:cNvPr id="1048578" name="Holder 4"/>
          <p:cNvSpPr>
            <a:spLocks noGrp="1"/>
          </p:cNvSpPr>
          <p:nvPr>
            <p:ph type="ftr" sz="quarter" idx="5"/>
          </p:nvPr>
        </p:nvSpPr>
        <p:spPr>
          <a:xfrm>
            <a:off x="3108960" y="4783455"/>
            <a:ext cx="2926080" cy="257175"/>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457200" y="4783455"/>
            <a:ext cx="2103120" cy="257175"/>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1048580" name="Holder 6"/>
          <p:cNvSpPr>
            <a:spLocks noGrp="1"/>
          </p:cNvSpPr>
          <p:nvPr>
            <p:ph type="sldNum" sz="quarter" idx="7"/>
          </p:nvPr>
        </p:nvSpPr>
        <p:spPr>
          <a:xfrm>
            <a:off x="6583680" y="4783455"/>
            <a:ext cx="2103120" cy="257175"/>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www.hdfcbank.com/" TargetMode="External"/><Relationship Id="rId2" Type="http://schemas.openxmlformats.org/officeDocument/2006/relationships/hyperlink" Target="https://www.icicipruamc.com/" TargetMode="External"/><Relationship Id="rId3" Type="http://schemas.openxmlformats.org/officeDocument/2006/relationships/hyperlink" Target="https://juno.axisbank.com/" TargetMode="Externa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Relationship Id="rId3"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hyperlink" Target="https://statusbrew.com/insights/social-media-holiday-calendar/" TargetMode="External"/><Relationship Id="rId2" Type="http://schemas.openxmlformats.org/officeDocument/2006/relationships/image" Target="../media/image16.jpe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hyperlink" Target="https://api4o.ilovepdf.com/v1/download/qznmg3g5h4Alxp7n8sgA9jm8dshy3mchj10tfkblqjmdl3444zyjsjw7vntxl0p2rddhf3kd42pr0y506s39vgls9zzw12s5hp8fl58qhvv59468yj1yy95hj6v444wtmAw580AtApnyq5pyst3lk39lj9myjc02ttdkwhy1rpwygndv5wtk2xfljb3ftncxb22mgtr164tm3" TargetMode="External"/><Relationship Id="rId2" Type="http://schemas.openxmlformats.org/officeDocument/2006/relationships/image" Target="../media/image19.png"/><Relationship Id="rId3" Type="http://schemas.openxmlformats.org/officeDocument/2006/relationships/image" Target="../media/image20.jpeg"/><Relationship Id="rId4"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image" Target="../media/image23.jpeg"/><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 Target="slide33.xml"/><Relationship Id="rId2" Type="http://schemas.openxmlformats.org/officeDocument/2006/relationships/image" Target="../media/image29.png"/><Relationship Id="rId3"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hyperlink" Target="mailto:Customerservices.cards@hdfcbank.com" TargetMode="External"/><Relationship Id="rId2" Type="http://schemas.openxmlformats.org/officeDocument/2006/relationships/image" Target="../media/image30.jpeg"/><Relationship Id="rId3"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 Target="slide38.xml"/><Relationship Id="rId3" Type="http://schemas.openxmlformats.org/officeDocument/2006/relationships/image" Target="../media/image33.png"/><Relationship Id="rId4"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hyperlink" Target="https://api4o.ilovepdf.com/v1/download/qznmg3g5h4Alxp7n8sgA9jm8dshy3mchj10tfkblqjmdl3444zyjsjw7vntxl0p2rddhf3kd42pr0y506s39vgls9zzw12s5hp8fl58qhvv59468yj1yy95hj6v444wtmAw580AtApnyq5pyst3lk39lj9myjc02ttdkwhy1rpwygndv5wtk2xfljb3ftncxb22mgtr164tm3" TargetMode="Externa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85" name="object 2"/>
          <p:cNvSpPr txBox="1">
            <a:spLocks noGrp="1"/>
          </p:cNvSpPr>
          <p:nvPr>
            <p:ph type="title"/>
          </p:nvPr>
        </p:nvSpPr>
        <p:spPr>
          <a:xfrm>
            <a:off x="1793620" y="1950720"/>
            <a:ext cx="5878830" cy="1000253"/>
          </a:xfrm>
          <a:prstGeom prst="rect"/>
        </p:spPr>
        <p:txBody>
          <a:bodyPr bIns="0" lIns="0" rIns="0" rtlCol="0" tIns="11430" vert="horz" wrap="square">
            <a:spAutoFit/>
          </a:bodyPr>
          <a:p>
            <a:pPr indent="-1802130" marL="1814830" marR="5080">
              <a:lnSpc>
                <a:spcPct val="114500"/>
              </a:lnSpc>
              <a:spcBef>
                <a:spcPts val="90"/>
              </a:spcBef>
            </a:pPr>
            <a:r>
              <a:rPr dirty="0" sz="2900" spc="5"/>
              <a:t>C</a:t>
            </a:r>
            <a:r>
              <a:rPr dirty="0" sz="2900" spc="20"/>
              <a:t>o</a:t>
            </a:r>
            <a:r>
              <a:rPr dirty="0" sz="2900" spc="45"/>
              <a:t>m</a:t>
            </a:r>
            <a:r>
              <a:rPr dirty="0" sz="2900" spc="20"/>
              <a:t>p</a:t>
            </a:r>
            <a:r>
              <a:rPr dirty="0" sz="2900" spc="-5"/>
              <a:t>r</a:t>
            </a:r>
            <a:r>
              <a:rPr dirty="0" sz="2900" spc="30"/>
              <a:t>e</a:t>
            </a:r>
            <a:r>
              <a:rPr dirty="0" sz="2900" spc="20"/>
              <a:t>h</a:t>
            </a:r>
            <a:r>
              <a:rPr dirty="0" sz="2900" spc="30"/>
              <a:t>e</a:t>
            </a:r>
            <a:r>
              <a:rPr dirty="0" sz="2900" spc="20"/>
              <a:t>n</a:t>
            </a:r>
            <a:r>
              <a:rPr dirty="0" sz="2900" spc="-40"/>
              <a:t>s</a:t>
            </a:r>
            <a:r>
              <a:rPr dirty="0" sz="2900" spc="10"/>
              <a:t>i</a:t>
            </a:r>
            <a:r>
              <a:rPr dirty="0" sz="2900" spc="-40"/>
              <a:t>v</a:t>
            </a:r>
            <a:r>
              <a:rPr dirty="0" sz="2900" spc="15"/>
              <a:t>e</a:t>
            </a:r>
            <a:r>
              <a:rPr dirty="0" sz="2900" spc="-190"/>
              <a:t> </a:t>
            </a:r>
            <a:r>
              <a:rPr dirty="0" sz="2900" spc="5"/>
              <a:t>D</a:t>
            </a:r>
            <a:r>
              <a:rPr dirty="0" sz="2900" spc="10"/>
              <a:t>i</a:t>
            </a:r>
            <a:r>
              <a:rPr dirty="0" sz="2900" spc="20"/>
              <a:t>g</a:t>
            </a:r>
            <a:r>
              <a:rPr dirty="0" sz="2900" spc="10"/>
              <a:t>i</a:t>
            </a:r>
            <a:r>
              <a:rPr dirty="0" sz="2900" spc="5"/>
              <a:t>t</a:t>
            </a:r>
            <a:r>
              <a:rPr dirty="0" sz="2900" spc="30"/>
              <a:t>a</a:t>
            </a:r>
            <a:r>
              <a:rPr dirty="0" sz="2900" spc="5"/>
              <a:t>l</a:t>
            </a:r>
            <a:r>
              <a:rPr dirty="0" sz="2900" spc="-200"/>
              <a:t> </a:t>
            </a:r>
            <a:r>
              <a:rPr dirty="0" sz="2900" spc="60"/>
              <a:t>M</a:t>
            </a:r>
            <a:r>
              <a:rPr dirty="0" sz="2900" spc="30"/>
              <a:t>a</a:t>
            </a:r>
            <a:r>
              <a:rPr dirty="0" sz="2900" spc="-5"/>
              <a:t>r</a:t>
            </a:r>
            <a:r>
              <a:rPr dirty="0" sz="2900" spc="30"/>
              <a:t>ke</a:t>
            </a:r>
            <a:r>
              <a:rPr dirty="0" sz="2900" spc="10"/>
              <a:t>t</a:t>
            </a:r>
            <a:r>
              <a:rPr dirty="0" sz="2900" spc="15"/>
              <a:t>in</a:t>
            </a:r>
            <a:r>
              <a:rPr dirty="0" sz="2900" spc="10"/>
              <a:t>g  </a:t>
            </a:r>
            <a:r>
              <a:rPr dirty="0" sz="2900" spc="15"/>
              <a:t>Project</a:t>
            </a:r>
            <a:r>
              <a:rPr dirty="0" sz="2900" spc="-140"/>
              <a:t> </a:t>
            </a:r>
            <a:r>
              <a:rPr dirty="0" sz="2900" spc="-20"/>
              <a:t>Work</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60" name=""/>
        <p:cNvGrpSpPr/>
        <p:nvPr/>
      </p:nvGrpSpPr>
      <p:grpSpPr>
        <a:xfrm>
          <a:off x="0" y="0"/>
          <a:ext cx="0" cy="0"/>
          <a:chOff x="0" y="0"/>
          <a:chExt cx="0" cy="0"/>
        </a:xfrm>
      </p:grpSpPr>
      <p:sp>
        <p:nvSpPr>
          <p:cNvPr id="1048616" name="object 2"/>
          <p:cNvSpPr txBox="1">
            <a:spLocks noGrp="1"/>
          </p:cNvSpPr>
          <p:nvPr>
            <p:ph type="title"/>
          </p:nvPr>
        </p:nvSpPr>
        <p:spPr>
          <a:xfrm>
            <a:off x="725487" y="156527"/>
            <a:ext cx="7693025" cy="327470"/>
          </a:xfrm>
          <a:prstGeom prst="rect"/>
        </p:spPr>
        <p:txBody>
          <a:bodyPr bIns="0" lIns="0" rIns="0" rtlCol="0" tIns="11430" vert="horz" wrap="square">
            <a:spAutoFit/>
          </a:bodyPr>
          <a:p>
            <a:pPr indent="-3137535" marL="3149600" marR="5080">
              <a:lnSpc>
                <a:spcPct val="118500"/>
              </a:lnSpc>
              <a:spcBef>
                <a:spcPts val="90"/>
              </a:spcBef>
            </a:pPr>
            <a:r>
              <a:rPr dirty="0" spc="20"/>
              <a:t>Part</a:t>
            </a:r>
            <a:r>
              <a:rPr dirty="0" spc="-10"/>
              <a:t> </a:t>
            </a:r>
            <a:r>
              <a:rPr dirty="0" spc="15"/>
              <a:t>1:</a:t>
            </a:r>
            <a:r>
              <a:rPr dirty="0" spc="65"/>
              <a:t> </a:t>
            </a:r>
            <a:r>
              <a:rPr dirty="0" spc="10"/>
              <a:t>Brand</a:t>
            </a:r>
            <a:r>
              <a:rPr dirty="0" spc="75"/>
              <a:t> </a:t>
            </a:r>
            <a:r>
              <a:rPr dirty="0" spc="-10"/>
              <a:t>study,</a:t>
            </a:r>
            <a:r>
              <a:rPr dirty="0" spc="250"/>
              <a:t> </a:t>
            </a:r>
            <a:r>
              <a:rPr dirty="0" spc="-10"/>
              <a:t>Competitor</a:t>
            </a:r>
            <a:r>
              <a:rPr dirty="0" spc="340"/>
              <a:t> </a:t>
            </a:r>
            <a:r>
              <a:rPr dirty="0" spc="-5"/>
              <a:t>Analysis</a:t>
            </a:r>
            <a:r>
              <a:rPr dirty="0" spc="335"/>
              <a:t> </a:t>
            </a:r>
            <a:r>
              <a:rPr dirty="0" spc="15"/>
              <a:t>&amp;</a:t>
            </a:r>
            <a:r>
              <a:rPr dirty="0" spc="10"/>
              <a:t> </a:t>
            </a:r>
            <a:r>
              <a:rPr dirty="0" spc="5"/>
              <a:t>Buyer’s/Audience’s </a:t>
            </a:r>
            <a:r>
              <a:rPr dirty="0" spc="-495"/>
              <a:t> </a:t>
            </a:r>
            <a:r>
              <a:rPr dirty="0" spc="10"/>
              <a:t>Persona</a:t>
            </a:r>
          </a:p>
        </p:txBody>
      </p:sp>
      <p:sp>
        <p:nvSpPr>
          <p:cNvPr id="1048617" name="object 3"/>
          <p:cNvSpPr txBox="1"/>
          <p:nvPr/>
        </p:nvSpPr>
        <p:spPr>
          <a:xfrm>
            <a:off x="457200" y="905573"/>
            <a:ext cx="7235190" cy="3102051"/>
          </a:xfrm>
          <a:prstGeom prst="rect"/>
        </p:spPr>
        <p:txBody>
          <a:bodyPr bIns="0" lIns="0" rIns="0" rtlCol="0" tIns="17145" vert="horz" wrap="square">
            <a:spAutoFit/>
          </a:bodyPr>
          <a:p>
            <a:pPr indent="-314960" marL="327025" marR="47625">
              <a:lnSpc>
                <a:spcPct val="99500"/>
              </a:lnSpc>
              <a:spcBef>
                <a:spcPts val="135"/>
              </a:spcBef>
              <a:buFont typeface="Arial MT"/>
              <a:buChar char="●"/>
              <a:tabLst>
                <a:tab algn="l" pos="327025"/>
                <a:tab algn="l" pos="327660"/>
              </a:tabLst>
            </a:pPr>
            <a:r>
              <a:rPr b="1" dirty="0" sz="1400" spc="15" u="sng">
                <a:latin typeface="Arial"/>
                <a:cs typeface="Arial"/>
              </a:rPr>
              <a:t>Analyze</a:t>
            </a:r>
            <a:r>
              <a:rPr b="1" dirty="0" sz="1400" spc="-130" u="sng">
                <a:latin typeface="Arial"/>
                <a:cs typeface="Arial"/>
              </a:rPr>
              <a:t> </a:t>
            </a:r>
            <a:r>
              <a:rPr b="1" dirty="0" sz="1400" spc="35" u="sng">
                <a:latin typeface="Arial"/>
                <a:cs typeface="Arial"/>
              </a:rPr>
              <a:t>Brand</a:t>
            </a:r>
            <a:r>
              <a:rPr b="1" dirty="0" sz="1400" spc="-215" u="sng">
                <a:latin typeface="Arial"/>
                <a:cs typeface="Arial"/>
              </a:rPr>
              <a:t> </a:t>
            </a:r>
            <a:r>
              <a:rPr b="1" dirty="0" sz="1400" spc="10" u="sng">
                <a:latin typeface="Arial"/>
                <a:cs typeface="Arial"/>
              </a:rPr>
              <a:t>Messaging</a:t>
            </a:r>
            <a:r>
              <a:rPr b="1" dirty="0" sz="1400" spc="10">
                <a:latin typeface="Arial"/>
                <a:cs typeface="Arial"/>
              </a:rPr>
              <a:t>:</a:t>
            </a:r>
            <a:r>
              <a:rPr b="1" dirty="0" sz="1400" spc="-75">
                <a:latin typeface="Arial"/>
                <a:cs typeface="Arial"/>
              </a:rPr>
              <a:t> </a:t>
            </a:r>
            <a:r>
              <a:rPr dirty="0" sz="1400" spc="10">
                <a:latin typeface="Arial MT"/>
                <a:cs typeface="Arial MT"/>
              </a:rPr>
              <a:t>HDFC</a:t>
            </a:r>
            <a:r>
              <a:rPr dirty="0" sz="1400" spc="-140">
                <a:latin typeface="Arial MT"/>
                <a:cs typeface="Arial MT"/>
              </a:rPr>
              <a:t> </a:t>
            </a:r>
            <a:r>
              <a:rPr dirty="0" sz="1400" spc="-10">
                <a:latin typeface="Arial MT"/>
                <a:cs typeface="Arial MT"/>
              </a:rPr>
              <a:t>Bank,</a:t>
            </a:r>
            <a:r>
              <a:rPr dirty="0" sz="1400" spc="45">
                <a:latin typeface="Arial MT"/>
                <a:cs typeface="Arial MT"/>
              </a:rPr>
              <a:t> </a:t>
            </a:r>
            <a:r>
              <a:rPr dirty="0" sz="1400">
                <a:latin typeface="Arial MT"/>
                <a:cs typeface="Arial MT"/>
              </a:rPr>
              <a:t>headquartered</a:t>
            </a:r>
            <a:r>
              <a:rPr dirty="0" sz="1400" spc="-130">
                <a:latin typeface="Arial MT"/>
                <a:cs typeface="Arial MT"/>
              </a:rPr>
              <a:t> </a:t>
            </a:r>
            <a:r>
              <a:rPr dirty="0" sz="1400">
                <a:latin typeface="Arial MT"/>
                <a:cs typeface="Arial MT"/>
              </a:rPr>
              <a:t>in</a:t>
            </a:r>
            <a:r>
              <a:rPr dirty="0" sz="1400" spc="-55">
                <a:latin typeface="Arial MT"/>
                <a:cs typeface="Arial MT"/>
              </a:rPr>
              <a:t> </a:t>
            </a:r>
            <a:r>
              <a:rPr dirty="0" sz="1400" spc="-5">
                <a:latin typeface="Arial MT"/>
                <a:cs typeface="Arial MT"/>
              </a:rPr>
              <a:t>Mumbai,</a:t>
            </a:r>
            <a:r>
              <a:rPr dirty="0" sz="1400" spc="45">
                <a:latin typeface="Arial MT"/>
                <a:cs typeface="Arial MT"/>
              </a:rPr>
              <a:t> </a:t>
            </a:r>
            <a:r>
              <a:rPr dirty="0" sz="1400" spc="5">
                <a:latin typeface="Arial MT"/>
                <a:cs typeface="Arial MT"/>
              </a:rPr>
              <a:t>India,</a:t>
            </a:r>
            <a:r>
              <a:rPr dirty="0" sz="1400" spc="-110">
                <a:latin typeface="Arial MT"/>
                <a:cs typeface="Arial MT"/>
              </a:rPr>
              <a:t> </a:t>
            </a:r>
            <a:r>
              <a:rPr dirty="0" sz="1400" spc="-5">
                <a:latin typeface="Arial MT"/>
                <a:cs typeface="Arial MT"/>
              </a:rPr>
              <a:t>is</a:t>
            </a:r>
            <a:r>
              <a:rPr dirty="0" sz="1400" spc="30">
                <a:latin typeface="Arial MT"/>
                <a:cs typeface="Arial MT"/>
              </a:rPr>
              <a:t> </a:t>
            </a:r>
            <a:r>
              <a:rPr dirty="0" sz="1400" spc="15">
                <a:latin typeface="Arial MT"/>
                <a:cs typeface="Arial MT"/>
              </a:rPr>
              <a:t>a</a:t>
            </a:r>
            <a:r>
              <a:rPr dirty="0" sz="1400" spc="20">
                <a:latin typeface="Arial MT"/>
                <a:cs typeface="Arial MT"/>
              </a:rPr>
              <a:t> </a:t>
            </a:r>
            <a:r>
              <a:rPr dirty="0" sz="1400">
                <a:latin typeface="Arial MT"/>
                <a:cs typeface="Arial MT"/>
              </a:rPr>
              <a:t>leading </a:t>
            </a:r>
            <a:r>
              <a:rPr dirty="0" sz="1400" spc="-375">
                <a:latin typeface="Arial MT"/>
                <a:cs typeface="Arial MT"/>
              </a:rPr>
              <a:t> </a:t>
            </a:r>
            <a:r>
              <a:rPr dirty="0" sz="1400" spc="-10">
                <a:latin typeface="Arial MT"/>
                <a:cs typeface="Arial MT"/>
              </a:rPr>
              <a:t>private </a:t>
            </a:r>
            <a:r>
              <a:rPr dirty="0" sz="1400" spc="25">
                <a:latin typeface="Arial MT"/>
                <a:cs typeface="Arial MT"/>
              </a:rPr>
              <a:t>sector </a:t>
            </a:r>
            <a:r>
              <a:rPr dirty="0" sz="1400" spc="-5">
                <a:latin typeface="Arial MT"/>
                <a:cs typeface="Arial MT"/>
              </a:rPr>
              <a:t>bank </a:t>
            </a:r>
            <a:r>
              <a:rPr dirty="0" sz="1400" spc="-20">
                <a:latin typeface="Arial MT"/>
                <a:cs typeface="Arial MT"/>
              </a:rPr>
              <a:t>that </a:t>
            </a:r>
            <a:r>
              <a:rPr dirty="0" sz="1400" spc="15">
                <a:latin typeface="Arial MT"/>
                <a:cs typeface="Arial MT"/>
              </a:rPr>
              <a:t>provides a </a:t>
            </a:r>
            <a:r>
              <a:rPr dirty="0" sz="1400">
                <a:latin typeface="Arial MT"/>
                <a:cs typeface="Arial MT"/>
              </a:rPr>
              <a:t>wide </a:t>
            </a:r>
            <a:r>
              <a:rPr dirty="0" sz="1400" spc="-5">
                <a:latin typeface="Arial MT"/>
                <a:cs typeface="Arial MT"/>
              </a:rPr>
              <a:t>range </a:t>
            </a:r>
            <a:r>
              <a:rPr dirty="0" sz="1400" spc="25">
                <a:latin typeface="Arial MT"/>
                <a:cs typeface="Arial MT"/>
              </a:rPr>
              <a:t>of </a:t>
            </a:r>
            <a:r>
              <a:rPr dirty="0" sz="1400" spc="-5">
                <a:latin typeface="Arial MT"/>
                <a:cs typeface="Arial MT"/>
              </a:rPr>
              <a:t>financial </a:t>
            </a:r>
            <a:r>
              <a:rPr dirty="0" sz="1400" spc="15">
                <a:latin typeface="Arial MT"/>
                <a:cs typeface="Arial MT"/>
              </a:rPr>
              <a:t>products </a:t>
            </a:r>
            <a:r>
              <a:rPr dirty="0" sz="1400" spc="-15">
                <a:latin typeface="Arial MT"/>
                <a:cs typeface="Arial MT"/>
              </a:rPr>
              <a:t>and </a:t>
            </a:r>
            <a:r>
              <a:rPr dirty="0" sz="1400" spc="15">
                <a:latin typeface="Arial MT"/>
                <a:cs typeface="Arial MT"/>
              </a:rPr>
              <a:t>services. </a:t>
            </a:r>
            <a:r>
              <a:rPr dirty="0" sz="1400" spc="5">
                <a:latin typeface="Arial MT"/>
                <a:cs typeface="Arial MT"/>
              </a:rPr>
              <a:t>The </a:t>
            </a:r>
            <a:r>
              <a:rPr dirty="0" sz="1400" spc="10">
                <a:latin typeface="Arial MT"/>
                <a:cs typeface="Arial MT"/>
              </a:rPr>
              <a:t> </a:t>
            </a:r>
            <a:r>
              <a:rPr dirty="0" sz="1400" spc="-5">
                <a:latin typeface="Arial MT"/>
                <a:cs typeface="Arial MT"/>
              </a:rPr>
              <a:t>bank </a:t>
            </a:r>
            <a:r>
              <a:rPr dirty="0" sz="1400" spc="-20">
                <a:latin typeface="Arial MT"/>
                <a:cs typeface="Arial MT"/>
              </a:rPr>
              <a:t>was </a:t>
            </a:r>
            <a:r>
              <a:rPr dirty="0" sz="1400" spc="20">
                <a:latin typeface="Arial MT"/>
                <a:cs typeface="Arial MT"/>
              </a:rPr>
              <a:t>founded </a:t>
            </a:r>
            <a:r>
              <a:rPr dirty="0" sz="1400">
                <a:latin typeface="Arial MT"/>
                <a:cs typeface="Arial MT"/>
              </a:rPr>
              <a:t>in </a:t>
            </a:r>
            <a:r>
              <a:rPr dirty="0" sz="1400" spc="10">
                <a:latin typeface="Arial MT"/>
                <a:cs typeface="Arial MT"/>
              </a:rPr>
              <a:t>August </a:t>
            </a:r>
            <a:r>
              <a:rPr dirty="0" sz="1400" spc="35">
                <a:latin typeface="Arial MT"/>
                <a:cs typeface="Arial MT"/>
              </a:rPr>
              <a:t>1994 </a:t>
            </a:r>
            <a:r>
              <a:rPr dirty="0" sz="1400" spc="25">
                <a:latin typeface="Arial MT"/>
                <a:cs typeface="Arial MT"/>
              </a:rPr>
              <a:t>by </a:t>
            </a:r>
            <a:r>
              <a:rPr dirty="0" sz="1400" spc="-5">
                <a:latin typeface="Arial MT"/>
                <a:cs typeface="Arial MT"/>
              </a:rPr>
              <a:t>Housing </a:t>
            </a:r>
            <a:r>
              <a:rPr dirty="0" sz="1400" spc="10">
                <a:latin typeface="Arial MT"/>
                <a:cs typeface="Arial MT"/>
              </a:rPr>
              <a:t>Development </a:t>
            </a:r>
            <a:r>
              <a:rPr dirty="0" sz="1400" spc="-5">
                <a:latin typeface="Arial MT"/>
                <a:cs typeface="Arial MT"/>
              </a:rPr>
              <a:t>Finance </a:t>
            </a:r>
            <a:r>
              <a:rPr dirty="0" sz="1400" spc="10">
                <a:latin typeface="Arial MT"/>
                <a:cs typeface="Arial MT"/>
              </a:rPr>
              <a:t>Corporation </a:t>
            </a:r>
            <a:r>
              <a:rPr dirty="0" sz="1400" spc="15">
                <a:latin typeface="Arial MT"/>
                <a:cs typeface="Arial MT"/>
              </a:rPr>
              <a:t> </a:t>
            </a:r>
            <a:r>
              <a:rPr dirty="0" sz="1400" spc="10">
                <a:latin typeface="Arial MT"/>
                <a:cs typeface="Arial MT"/>
              </a:rPr>
              <a:t>Limited </a:t>
            </a:r>
            <a:r>
              <a:rPr dirty="0" sz="1400" spc="5">
                <a:latin typeface="Arial MT"/>
                <a:cs typeface="Arial MT"/>
              </a:rPr>
              <a:t>(HDFC) </a:t>
            </a:r>
            <a:r>
              <a:rPr dirty="0" sz="1400" spc="-15">
                <a:latin typeface="Arial MT"/>
                <a:cs typeface="Arial MT"/>
              </a:rPr>
              <a:t>and </a:t>
            </a:r>
            <a:r>
              <a:rPr dirty="0" sz="1400" spc="-5">
                <a:latin typeface="Arial MT"/>
                <a:cs typeface="Arial MT"/>
              </a:rPr>
              <a:t>is currently </a:t>
            </a:r>
            <a:r>
              <a:rPr dirty="0" sz="1400" spc="10">
                <a:latin typeface="Arial MT"/>
                <a:cs typeface="Arial MT"/>
              </a:rPr>
              <a:t>one </a:t>
            </a:r>
            <a:r>
              <a:rPr dirty="0" sz="1400" spc="25">
                <a:latin typeface="Arial MT"/>
                <a:cs typeface="Arial MT"/>
              </a:rPr>
              <a:t>of </a:t>
            </a:r>
            <a:r>
              <a:rPr dirty="0" sz="1400" spc="-15">
                <a:latin typeface="Arial MT"/>
                <a:cs typeface="Arial MT"/>
              </a:rPr>
              <a:t>the </a:t>
            </a:r>
            <a:r>
              <a:rPr dirty="0" sz="1400" spc="10">
                <a:latin typeface="Arial MT"/>
                <a:cs typeface="Arial MT"/>
              </a:rPr>
              <a:t>largest </a:t>
            </a:r>
            <a:r>
              <a:rPr dirty="0" sz="1400" spc="-10">
                <a:latin typeface="Arial MT"/>
                <a:cs typeface="Arial MT"/>
              </a:rPr>
              <a:t>banks </a:t>
            </a:r>
            <a:r>
              <a:rPr dirty="0" sz="1400">
                <a:latin typeface="Arial MT"/>
                <a:cs typeface="Arial MT"/>
              </a:rPr>
              <a:t>in </a:t>
            </a:r>
            <a:r>
              <a:rPr dirty="0" sz="1400" spc="10">
                <a:latin typeface="Arial MT"/>
                <a:cs typeface="Arial MT"/>
              </a:rPr>
              <a:t>India </a:t>
            </a:r>
            <a:r>
              <a:rPr dirty="0" sz="1400" spc="25">
                <a:latin typeface="Arial MT"/>
                <a:cs typeface="Arial MT"/>
              </a:rPr>
              <a:t>by </a:t>
            </a:r>
            <a:r>
              <a:rPr dirty="0" sz="1400">
                <a:latin typeface="Arial MT"/>
                <a:cs typeface="Arial MT"/>
              </a:rPr>
              <a:t>market </a:t>
            </a:r>
            <a:r>
              <a:rPr dirty="0" sz="1400" spc="5">
                <a:latin typeface="Arial MT"/>
                <a:cs typeface="Arial MT"/>
              </a:rPr>
              <a:t> </a:t>
            </a:r>
            <a:r>
              <a:rPr dirty="0" sz="1400" spc="-10">
                <a:latin typeface="Arial MT"/>
                <a:cs typeface="Arial MT"/>
              </a:rPr>
              <a:t>capitalization.</a:t>
            </a:r>
            <a:endParaRPr dirty="0" sz="1400">
              <a:latin typeface="Arial MT"/>
              <a:cs typeface="Arial MT"/>
            </a:endParaRPr>
          </a:p>
          <a:p>
            <a:pPr marL="12700">
              <a:lnSpc>
                <a:spcPts val="1664"/>
              </a:lnSpc>
              <a:spcBef>
                <a:spcPts val="45"/>
              </a:spcBef>
            </a:pPr>
            <a:r>
              <a:rPr dirty="0" sz="1400" spc="-540">
                <a:latin typeface="Arial MT"/>
                <a:cs typeface="Arial MT"/>
              </a:rPr>
              <a:t>●</a:t>
            </a:r>
            <a:endParaRPr dirty="0" sz="1400">
              <a:latin typeface="Arial MT"/>
              <a:cs typeface="Arial MT"/>
            </a:endParaRPr>
          </a:p>
          <a:p>
            <a:pPr indent="-314960" marL="327025">
              <a:lnSpc>
                <a:spcPts val="1650"/>
              </a:lnSpc>
              <a:buChar char="●"/>
              <a:tabLst>
                <a:tab algn="l" pos="327025"/>
                <a:tab algn="l" pos="327660"/>
              </a:tabLst>
            </a:pPr>
            <a:r>
              <a:rPr dirty="0" sz="1400" spc="5">
                <a:latin typeface="Arial MT"/>
                <a:cs typeface="Arial MT"/>
              </a:rPr>
              <a:t>The</a:t>
            </a:r>
            <a:r>
              <a:rPr dirty="0" sz="1400" spc="-60">
                <a:latin typeface="Arial MT"/>
                <a:cs typeface="Arial MT"/>
              </a:rPr>
              <a:t> </a:t>
            </a:r>
            <a:r>
              <a:rPr dirty="0" sz="1400" spc="-5">
                <a:latin typeface="Arial MT"/>
                <a:cs typeface="Arial MT"/>
              </a:rPr>
              <a:t>bank</a:t>
            </a:r>
            <a:r>
              <a:rPr dirty="0" sz="1400" spc="25">
                <a:latin typeface="Arial MT"/>
                <a:cs typeface="Arial MT"/>
              </a:rPr>
              <a:t> </a:t>
            </a:r>
            <a:r>
              <a:rPr dirty="0" sz="1400" spc="-20">
                <a:latin typeface="Arial MT"/>
                <a:cs typeface="Arial MT"/>
              </a:rPr>
              <a:t>was</a:t>
            </a:r>
            <a:r>
              <a:rPr dirty="0" sz="1400" spc="25">
                <a:latin typeface="Arial MT"/>
                <a:cs typeface="Arial MT"/>
              </a:rPr>
              <a:t> </a:t>
            </a:r>
            <a:r>
              <a:rPr dirty="0" sz="1400" spc="20">
                <a:latin typeface="Arial MT"/>
                <a:cs typeface="Arial MT"/>
              </a:rPr>
              <a:t>founded</a:t>
            </a:r>
            <a:r>
              <a:rPr dirty="0" sz="1400" spc="-135">
                <a:latin typeface="Arial MT"/>
                <a:cs typeface="Arial MT"/>
              </a:rPr>
              <a:t> </a:t>
            </a:r>
            <a:r>
              <a:rPr dirty="0" sz="1400" spc="25">
                <a:latin typeface="Arial MT"/>
                <a:cs typeface="Arial MT"/>
              </a:rPr>
              <a:t>by</a:t>
            </a:r>
            <a:r>
              <a:rPr dirty="0" sz="1400" spc="-125">
                <a:latin typeface="Arial MT"/>
                <a:cs typeface="Arial MT"/>
              </a:rPr>
              <a:t> </a:t>
            </a:r>
            <a:r>
              <a:rPr dirty="0" sz="1400" spc="15">
                <a:latin typeface="Arial MT"/>
                <a:cs typeface="Arial MT"/>
              </a:rPr>
              <a:t>a</a:t>
            </a:r>
            <a:r>
              <a:rPr dirty="0" sz="1400" spc="20">
                <a:latin typeface="Arial MT"/>
                <a:cs typeface="Arial MT"/>
              </a:rPr>
              <a:t> </a:t>
            </a:r>
            <a:r>
              <a:rPr dirty="0" sz="1400" spc="5">
                <a:latin typeface="Arial MT"/>
                <a:cs typeface="Arial MT"/>
              </a:rPr>
              <a:t>team</a:t>
            </a:r>
            <a:r>
              <a:rPr dirty="0" sz="1400" spc="-80">
                <a:latin typeface="Arial MT"/>
                <a:cs typeface="Arial MT"/>
              </a:rPr>
              <a:t> </a:t>
            </a:r>
            <a:r>
              <a:rPr dirty="0" sz="1400" spc="25">
                <a:latin typeface="Arial MT"/>
                <a:cs typeface="Arial MT"/>
              </a:rPr>
              <a:t>of</a:t>
            </a:r>
            <a:r>
              <a:rPr dirty="0" sz="1400" spc="-35">
                <a:latin typeface="Arial MT"/>
                <a:cs typeface="Arial MT"/>
              </a:rPr>
              <a:t> </a:t>
            </a:r>
            <a:r>
              <a:rPr dirty="0" sz="1400" spc="20">
                <a:latin typeface="Arial MT"/>
                <a:cs typeface="Arial MT"/>
              </a:rPr>
              <a:t>four</a:t>
            </a:r>
            <a:r>
              <a:rPr dirty="0" sz="1400" spc="-110">
                <a:latin typeface="Arial MT"/>
                <a:cs typeface="Arial MT"/>
              </a:rPr>
              <a:t> </a:t>
            </a:r>
            <a:r>
              <a:rPr dirty="0" sz="1400" spc="-5">
                <a:latin typeface="Arial MT"/>
                <a:cs typeface="Arial MT"/>
              </a:rPr>
              <a:t>individuals,</a:t>
            </a:r>
            <a:r>
              <a:rPr dirty="0" sz="1400" spc="-35">
                <a:latin typeface="Arial MT"/>
                <a:cs typeface="Arial MT"/>
              </a:rPr>
              <a:t> </a:t>
            </a:r>
            <a:r>
              <a:rPr dirty="0" sz="1400" spc="15">
                <a:latin typeface="Arial MT"/>
                <a:cs typeface="Arial MT"/>
              </a:rPr>
              <a:t>led</a:t>
            </a:r>
            <a:r>
              <a:rPr dirty="0" sz="1400" spc="-55">
                <a:latin typeface="Arial MT"/>
                <a:cs typeface="Arial MT"/>
              </a:rPr>
              <a:t> </a:t>
            </a:r>
            <a:r>
              <a:rPr dirty="0" sz="1400" spc="25">
                <a:latin typeface="Arial MT"/>
                <a:cs typeface="Arial MT"/>
              </a:rPr>
              <a:t>by</a:t>
            </a:r>
            <a:r>
              <a:rPr dirty="0" sz="1400" spc="-50">
                <a:latin typeface="Arial MT"/>
                <a:cs typeface="Arial MT"/>
              </a:rPr>
              <a:t> </a:t>
            </a:r>
            <a:r>
              <a:rPr dirty="0" sz="1400" spc="-10">
                <a:latin typeface="Arial MT"/>
                <a:cs typeface="Arial MT"/>
              </a:rPr>
              <a:t>its</a:t>
            </a:r>
            <a:r>
              <a:rPr dirty="0" sz="1400" spc="20">
                <a:latin typeface="Arial MT"/>
                <a:cs typeface="Arial MT"/>
              </a:rPr>
              <a:t> </a:t>
            </a:r>
            <a:r>
              <a:rPr dirty="0" sz="1400" spc="10">
                <a:latin typeface="Arial MT"/>
                <a:cs typeface="Arial MT"/>
              </a:rPr>
              <a:t>first</a:t>
            </a:r>
            <a:r>
              <a:rPr dirty="0" sz="1400" spc="-110">
                <a:latin typeface="Arial MT"/>
                <a:cs typeface="Arial MT"/>
              </a:rPr>
              <a:t> </a:t>
            </a:r>
            <a:r>
              <a:rPr dirty="0" sz="1400" spc="-10">
                <a:latin typeface="Arial MT"/>
                <a:cs typeface="Arial MT"/>
              </a:rPr>
              <a:t>Chairman,</a:t>
            </a:r>
            <a:r>
              <a:rPr dirty="0" sz="1400" spc="145">
                <a:latin typeface="Arial MT"/>
                <a:cs typeface="Arial MT"/>
              </a:rPr>
              <a:t> </a:t>
            </a:r>
            <a:r>
              <a:rPr dirty="0" sz="1400" spc="5">
                <a:latin typeface="Arial MT"/>
                <a:cs typeface="Arial MT"/>
              </a:rPr>
              <a:t>Dr.</a:t>
            </a:r>
            <a:endParaRPr dirty="0" sz="1400">
              <a:latin typeface="Arial MT"/>
              <a:cs typeface="Arial MT"/>
            </a:endParaRPr>
          </a:p>
          <a:p>
            <a:pPr marL="327025">
              <a:lnSpc>
                <a:spcPts val="1664"/>
              </a:lnSpc>
              <a:tabLst>
                <a:tab algn="l" pos="1791970"/>
              </a:tabLst>
            </a:pPr>
            <a:r>
              <a:rPr dirty="0" sz="1400" spc="20">
                <a:latin typeface="Arial MT"/>
                <a:cs typeface="Arial MT"/>
              </a:rPr>
              <a:t>Deepak</a:t>
            </a:r>
            <a:r>
              <a:rPr dirty="0" sz="1400" spc="-200">
                <a:latin typeface="Arial MT"/>
                <a:cs typeface="Arial MT"/>
              </a:rPr>
              <a:t> </a:t>
            </a:r>
            <a:r>
              <a:rPr dirty="0" sz="1400" spc="-5">
                <a:latin typeface="Arial MT"/>
                <a:cs typeface="Arial MT"/>
              </a:rPr>
              <a:t>Parekh.	</a:t>
            </a:r>
            <a:r>
              <a:rPr dirty="0" sz="1400" spc="10">
                <a:latin typeface="Arial MT"/>
                <a:cs typeface="Arial MT"/>
              </a:rPr>
              <a:t>Since</a:t>
            </a:r>
            <a:r>
              <a:rPr dirty="0" sz="1400" spc="-60">
                <a:latin typeface="Arial MT"/>
                <a:cs typeface="Arial MT"/>
              </a:rPr>
              <a:t> </a:t>
            </a:r>
            <a:r>
              <a:rPr dirty="0" sz="1400" spc="-5">
                <a:latin typeface="Arial MT"/>
                <a:cs typeface="Arial MT"/>
              </a:rPr>
              <a:t>its</a:t>
            </a:r>
            <a:r>
              <a:rPr dirty="0" sz="1400" spc="25">
                <a:latin typeface="Arial MT"/>
                <a:cs typeface="Arial MT"/>
              </a:rPr>
              <a:t> </a:t>
            </a:r>
            <a:r>
              <a:rPr dirty="0" sz="1400" spc="5">
                <a:latin typeface="Arial MT"/>
                <a:cs typeface="Arial MT"/>
              </a:rPr>
              <a:t>inception,</a:t>
            </a:r>
            <a:r>
              <a:rPr dirty="0" sz="1400" spc="-110">
                <a:latin typeface="Arial MT"/>
                <a:cs typeface="Arial MT"/>
              </a:rPr>
              <a:t> </a:t>
            </a:r>
            <a:r>
              <a:rPr dirty="0" sz="1400" spc="-15">
                <a:latin typeface="Arial MT"/>
                <a:cs typeface="Arial MT"/>
              </a:rPr>
              <a:t>the</a:t>
            </a:r>
            <a:r>
              <a:rPr dirty="0" sz="1400" spc="20">
                <a:latin typeface="Arial MT"/>
                <a:cs typeface="Arial MT"/>
              </a:rPr>
              <a:t> </a:t>
            </a:r>
            <a:r>
              <a:rPr dirty="0" sz="1400" spc="-5">
                <a:latin typeface="Arial MT"/>
                <a:cs typeface="Arial MT"/>
              </a:rPr>
              <a:t>bank</a:t>
            </a:r>
            <a:r>
              <a:rPr dirty="0" sz="1400" spc="-50">
                <a:latin typeface="Arial MT"/>
                <a:cs typeface="Arial MT"/>
              </a:rPr>
              <a:t> </a:t>
            </a:r>
            <a:r>
              <a:rPr dirty="0" sz="1400" spc="-20">
                <a:latin typeface="Arial MT"/>
                <a:cs typeface="Arial MT"/>
              </a:rPr>
              <a:t>has</a:t>
            </a:r>
            <a:r>
              <a:rPr dirty="0" sz="1400" spc="25">
                <a:latin typeface="Arial MT"/>
                <a:cs typeface="Arial MT"/>
              </a:rPr>
              <a:t> </a:t>
            </a:r>
            <a:r>
              <a:rPr dirty="0" sz="1400" spc="5">
                <a:latin typeface="Arial MT"/>
                <a:cs typeface="Arial MT"/>
              </a:rPr>
              <a:t>grown</a:t>
            </a:r>
            <a:r>
              <a:rPr dirty="0" sz="1400" spc="-60">
                <a:latin typeface="Arial MT"/>
                <a:cs typeface="Arial MT"/>
              </a:rPr>
              <a:t> </a:t>
            </a:r>
            <a:r>
              <a:rPr dirty="0" sz="1400" spc="-5">
                <a:latin typeface="Arial MT"/>
                <a:cs typeface="Arial MT"/>
              </a:rPr>
              <a:t>exponentially</a:t>
            </a:r>
            <a:r>
              <a:rPr dirty="0" sz="1400" spc="-50">
                <a:latin typeface="Arial MT"/>
                <a:cs typeface="Arial MT"/>
              </a:rPr>
              <a:t> </a:t>
            </a:r>
            <a:r>
              <a:rPr dirty="0" sz="1400" spc="-20">
                <a:latin typeface="Arial MT"/>
                <a:cs typeface="Arial MT"/>
              </a:rPr>
              <a:t>and</a:t>
            </a:r>
            <a:r>
              <a:rPr dirty="0" sz="1400" spc="20">
                <a:latin typeface="Arial MT"/>
                <a:cs typeface="Arial MT"/>
              </a:rPr>
              <a:t> </a:t>
            </a:r>
            <a:r>
              <a:rPr dirty="0" sz="1400" spc="15">
                <a:latin typeface="Arial MT"/>
                <a:cs typeface="Arial MT"/>
              </a:rPr>
              <a:t>employs</a:t>
            </a:r>
            <a:endParaRPr dirty="0" sz="1400">
              <a:latin typeface="Arial MT"/>
              <a:cs typeface="Arial MT"/>
            </a:endParaRPr>
          </a:p>
          <a:p>
            <a:pPr marL="327025" marR="5080">
              <a:lnSpc>
                <a:spcPct val="100600"/>
              </a:lnSpc>
              <a:spcBef>
                <a:spcPts val="40"/>
              </a:spcBef>
            </a:pPr>
            <a:r>
              <a:rPr dirty="0" sz="1400" spc="15">
                <a:latin typeface="Arial MT"/>
                <a:cs typeface="Arial MT"/>
              </a:rPr>
              <a:t>over </a:t>
            </a:r>
            <a:r>
              <a:rPr dirty="0" sz="1400" spc="30">
                <a:latin typeface="Arial MT"/>
                <a:cs typeface="Arial MT"/>
              </a:rPr>
              <a:t>120,000 </a:t>
            </a:r>
            <a:r>
              <a:rPr dirty="0" sz="1400" spc="-10">
                <a:latin typeface="Arial MT"/>
                <a:cs typeface="Arial MT"/>
              </a:rPr>
              <a:t>individuals </a:t>
            </a:r>
            <a:r>
              <a:rPr dirty="0" sz="1400" spc="15">
                <a:latin typeface="Arial MT"/>
                <a:cs typeface="Arial MT"/>
              </a:rPr>
              <a:t>across </a:t>
            </a:r>
            <a:r>
              <a:rPr dirty="0" sz="1400" spc="-10">
                <a:latin typeface="Arial MT"/>
                <a:cs typeface="Arial MT"/>
              </a:rPr>
              <a:t>various </a:t>
            </a:r>
            <a:r>
              <a:rPr dirty="0" sz="1400">
                <a:latin typeface="Arial MT"/>
                <a:cs typeface="Arial MT"/>
              </a:rPr>
              <a:t>branches in </a:t>
            </a:r>
            <a:r>
              <a:rPr dirty="0" sz="1400" spc="10">
                <a:latin typeface="Arial MT"/>
                <a:cs typeface="Arial MT"/>
              </a:rPr>
              <a:t>India </a:t>
            </a:r>
            <a:r>
              <a:rPr dirty="0" sz="1400" spc="-15">
                <a:latin typeface="Arial MT"/>
                <a:cs typeface="Arial MT"/>
              </a:rPr>
              <a:t>and </a:t>
            </a:r>
            <a:r>
              <a:rPr dirty="0" sz="1400" spc="15">
                <a:latin typeface="Arial MT"/>
                <a:cs typeface="Arial MT"/>
              </a:rPr>
              <a:t>overseas. </a:t>
            </a:r>
            <a:r>
              <a:rPr dirty="0" sz="1400" spc="10">
                <a:latin typeface="Arial MT"/>
                <a:cs typeface="Arial MT"/>
              </a:rPr>
              <a:t>HDFC </a:t>
            </a:r>
            <a:r>
              <a:rPr dirty="0" sz="1400" spc="-5">
                <a:latin typeface="Arial MT"/>
                <a:cs typeface="Arial MT"/>
              </a:rPr>
              <a:t>Bank </a:t>
            </a:r>
            <a:r>
              <a:rPr dirty="0" sz="1400">
                <a:latin typeface="Arial MT"/>
                <a:cs typeface="Arial MT"/>
              </a:rPr>
              <a:t> </a:t>
            </a:r>
            <a:r>
              <a:rPr dirty="0" sz="1400" spc="15">
                <a:latin typeface="Arial MT"/>
                <a:cs typeface="Arial MT"/>
              </a:rPr>
              <a:t>operates</a:t>
            </a:r>
            <a:r>
              <a:rPr dirty="0" sz="1400" spc="-125">
                <a:latin typeface="Arial MT"/>
                <a:cs typeface="Arial MT"/>
              </a:rPr>
              <a:t> </a:t>
            </a:r>
            <a:r>
              <a:rPr dirty="0" sz="1400">
                <a:latin typeface="Arial MT"/>
                <a:cs typeface="Arial MT"/>
              </a:rPr>
              <a:t>through</a:t>
            </a:r>
            <a:r>
              <a:rPr dirty="0" sz="1400" spc="-55">
                <a:latin typeface="Arial MT"/>
                <a:cs typeface="Arial MT"/>
              </a:rPr>
              <a:t> </a:t>
            </a:r>
            <a:r>
              <a:rPr dirty="0" sz="1400" spc="15">
                <a:latin typeface="Arial MT"/>
                <a:cs typeface="Arial MT"/>
              </a:rPr>
              <a:t>a</a:t>
            </a:r>
            <a:r>
              <a:rPr dirty="0" sz="1400" spc="-55">
                <a:latin typeface="Arial MT"/>
                <a:cs typeface="Arial MT"/>
              </a:rPr>
              <a:t> </a:t>
            </a:r>
            <a:r>
              <a:rPr dirty="0" sz="1400" spc="-5">
                <a:latin typeface="Arial MT"/>
                <a:cs typeface="Arial MT"/>
              </a:rPr>
              <a:t>network</a:t>
            </a:r>
            <a:r>
              <a:rPr dirty="0" sz="1400" spc="-45">
                <a:latin typeface="Arial MT"/>
                <a:cs typeface="Arial MT"/>
              </a:rPr>
              <a:t> </a:t>
            </a:r>
            <a:r>
              <a:rPr dirty="0" sz="1400" spc="25">
                <a:latin typeface="Arial MT"/>
                <a:cs typeface="Arial MT"/>
              </a:rPr>
              <a:t>of</a:t>
            </a:r>
            <a:r>
              <a:rPr dirty="0" sz="1400" spc="-35">
                <a:latin typeface="Arial MT"/>
                <a:cs typeface="Arial MT"/>
              </a:rPr>
              <a:t> </a:t>
            </a:r>
            <a:r>
              <a:rPr dirty="0" sz="1400" spc="25">
                <a:latin typeface="Arial MT"/>
                <a:cs typeface="Arial MT"/>
              </a:rPr>
              <a:t>5,684</a:t>
            </a:r>
            <a:r>
              <a:rPr dirty="0" sz="1400" spc="-130">
                <a:latin typeface="Arial MT"/>
                <a:cs typeface="Arial MT"/>
              </a:rPr>
              <a:t> </a:t>
            </a:r>
            <a:r>
              <a:rPr dirty="0" sz="1400">
                <a:latin typeface="Arial MT"/>
                <a:cs typeface="Arial MT"/>
              </a:rPr>
              <a:t>branches</a:t>
            </a:r>
            <a:r>
              <a:rPr dirty="0" sz="1400" spc="-120">
                <a:latin typeface="Arial MT"/>
                <a:cs typeface="Arial MT"/>
              </a:rPr>
              <a:t> </a:t>
            </a:r>
            <a:r>
              <a:rPr dirty="0" sz="1400" spc="-15">
                <a:latin typeface="Arial MT"/>
                <a:cs typeface="Arial MT"/>
              </a:rPr>
              <a:t>and</a:t>
            </a:r>
            <a:r>
              <a:rPr dirty="0" sz="1400" spc="95">
                <a:latin typeface="Arial MT"/>
                <a:cs typeface="Arial MT"/>
              </a:rPr>
              <a:t> </a:t>
            </a:r>
            <a:r>
              <a:rPr dirty="0" sz="1400" spc="25">
                <a:latin typeface="Arial MT"/>
                <a:cs typeface="Arial MT"/>
              </a:rPr>
              <a:t>16,103</a:t>
            </a:r>
            <a:r>
              <a:rPr dirty="0" sz="1400" spc="-55">
                <a:latin typeface="Arial MT"/>
                <a:cs typeface="Arial MT"/>
              </a:rPr>
              <a:t> </a:t>
            </a:r>
            <a:r>
              <a:rPr dirty="0" sz="1400" spc="-10">
                <a:latin typeface="Arial MT"/>
                <a:cs typeface="Arial MT"/>
              </a:rPr>
              <a:t>ATMs</a:t>
            </a:r>
            <a:r>
              <a:rPr dirty="0" sz="1400" spc="-125">
                <a:latin typeface="Arial MT"/>
                <a:cs typeface="Arial MT"/>
              </a:rPr>
              <a:t> </a:t>
            </a:r>
            <a:r>
              <a:rPr dirty="0" sz="1400">
                <a:latin typeface="Arial MT"/>
                <a:cs typeface="Arial MT"/>
              </a:rPr>
              <a:t>in</a:t>
            </a:r>
            <a:r>
              <a:rPr dirty="0" sz="1400" spc="-50">
                <a:latin typeface="Arial MT"/>
                <a:cs typeface="Arial MT"/>
              </a:rPr>
              <a:t> </a:t>
            </a:r>
            <a:r>
              <a:rPr dirty="0" sz="1400" spc="25">
                <a:latin typeface="Arial MT"/>
                <a:cs typeface="Arial MT"/>
              </a:rPr>
              <a:t>2,896</a:t>
            </a:r>
            <a:r>
              <a:rPr dirty="0" sz="1400" spc="-130">
                <a:latin typeface="Arial MT"/>
                <a:cs typeface="Arial MT"/>
              </a:rPr>
              <a:t> </a:t>
            </a:r>
            <a:r>
              <a:rPr dirty="0" sz="1400">
                <a:latin typeface="Arial MT"/>
                <a:cs typeface="Arial MT"/>
              </a:rPr>
              <a:t>cities/towns</a:t>
            </a:r>
            <a:r>
              <a:rPr dirty="0" sz="1400" spc="-125">
                <a:latin typeface="Arial MT"/>
                <a:cs typeface="Arial MT"/>
              </a:rPr>
              <a:t> </a:t>
            </a:r>
            <a:r>
              <a:rPr dirty="0" sz="1400">
                <a:latin typeface="Arial MT"/>
                <a:cs typeface="Arial MT"/>
              </a:rPr>
              <a:t>in </a:t>
            </a:r>
            <a:r>
              <a:rPr dirty="0" sz="1400" spc="-375">
                <a:latin typeface="Arial MT"/>
                <a:cs typeface="Arial MT"/>
              </a:rPr>
              <a:t> </a:t>
            </a:r>
            <a:r>
              <a:rPr dirty="0" sz="1400" spc="10">
                <a:latin typeface="Arial MT"/>
                <a:cs typeface="Arial MT"/>
              </a:rPr>
              <a:t>India</a:t>
            </a:r>
            <a:r>
              <a:rPr dirty="0" sz="1400" spc="-140">
                <a:latin typeface="Arial MT"/>
                <a:cs typeface="Arial MT"/>
              </a:rPr>
              <a:t> </a:t>
            </a:r>
            <a:r>
              <a:rPr dirty="0" sz="1400" spc="-10">
                <a:latin typeface="Arial MT"/>
                <a:cs typeface="Arial MT"/>
              </a:rPr>
              <a:t>as</a:t>
            </a:r>
            <a:r>
              <a:rPr dirty="0" sz="1400" spc="20">
                <a:latin typeface="Arial MT"/>
                <a:cs typeface="Arial MT"/>
              </a:rPr>
              <a:t> </a:t>
            </a:r>
            <a:r>
              <a:rPr dirty="0" sz="1400" spc="25">
                <a:latin typeface="Arial MT"/>
                <a:cs typeface="Arial MT"/>
              </a:rPr>
              <a:t>of</a:t>
            </a:r>
            <a:r>
              <a:rPr dirty="0" sz="1400" spc="-40">
                <a:latin typeface="Arial MT"/>
                <a:cs typeface="Arial MT"/>
              </a:rPr>
              <a:t> </a:t>
            </a:r>
            <a:r>
              <a:rPr dirty="0" sz="1400" spc="-10">
                <a:latin typeface="Arial MT"/>
                <a:cs typeface="Arial MT"/>
              </a:rPr>
              <a:t>March</a:t>
            </a:r>
            <a:r>
              <a:rPr dirty="0" sz="1400" spc="15">
                <a:latin typeface="Arial MT"/>
                <a:cs typeface="Arial MT"/>
              </a:rPr>
              <a:t> </a:t>
            </a:r>
            <a:r>
              <a:rPr dirty="0" sz="1400" spc="35">
                <a:latin typeface="Arial MT"/>
                <a:cs typeface="Arial MT"/>
              </a:rPr>
              <a:t>2021.</a:t>
            </a:r>
            <a:endParaRPr dirty="0" sz="1400">
              <a:latin typeface="Arial MT"/>
              <a:cs typeface="Arial MT"/>
            </a:endParaRPr>
          </a:p>
          <a:p>
            <a:pPr>
              <a:lnSpc>
                <a:spcPct val="100000"/>
              </a:lnSpc>
              <a:spcBef>
                <a:spcPts val="10"/>
              </a:spcBef>
            </a:pPr>
            <a:endParaRPr dirty="0" sz="1400">
              <a:latin typeface="Arial MT"/>
              <a:cs typeface="Arial MT"/>
            </a:endParaRPr>
          </a:p>
          <a:p>
            <a:pPr algn="just" indent="-314960" marL="327025" marR="302895">
              <a:lnSpc>
                <a:spcPct val="100600"/>
              </a:lnSpc>
              <a:buChar char="●"/>
              <a:tabLst>
                <a:tab algn="l" pos="327660"/>
              </a:tabLst>
            </a:pPr>
            <a:r>
              <a:rPr dirty="0" sz="1400" spc="5">
                <a:latin typeface="Arial MT"/>
                <a:cs typeface="Arial MT"/>
              </a:rPr>
              <a:t>Expleline </a:t>
            </a:r>
            <a:r>
              <a:rPr dirty="0" sz="1400" spc="-15">
                <a:latin typeface="Arial MT"/>
                <a:cs typeface="Arial MT"/>
              </a:rPr>
              <a:t>the </a:t>
            </a:r>
            <a:r>
              <a:rPr dirty="0" sz="1400" spc="-5">
                <a:latin typeface="Arial MT"/>
                <a:cs typeface="Arial MT"/>
              </a:rPr>
              <a:t>brand tagline:</a:t>
            </a:r>
            <a:r>
              <a:rPr dirty="0" sz="1400">
                <a:latin typeface="Arial MT"/>
                <a:cs typeface="Arial MT"/>
              </a:rPr>
              <a:t> </a:t>
            </a:r>
            <a:r>
              <a:rPr dirty="0" sz="1400" spc="10">
                <a:latin typeface="Arial MT"/>
                <a:cs typeface="Arial MT"/>
              </a:rPr>
              <a:t>HDFC </a:t>
            </a:r>
            <a:r>
              <a:rPr dirty="0" sz="1400" spc="-5">
                <a:latin typeface="Arial MT"/>
                <a:cs typeface="Arial MT"/>
              </a:rPr>
              <a:t>Bank is </a:t>
            </a:r>
            <a:r>
              <a:rPr dirty="0" sz="1400" spc="-10">
                <a:latin typeface="Arial MT"/>
                <a:cs typeface="Arial MT"/>
              </a:rPr>
              <a:t>an </a:t>
            </a:r>
            <a:r>
              <a:rPr dirty="0" sz="1400" spc="5">
                <a:latin typeface="Arial MT"/>
                <a:cs typeface="Arial MT"/>
              </a:rPr>
              <a:t>Indian </a:t>
            </a:r>
            <a:r>
              <a:rPr dirty="0" sz="1400" spc="-10">
                <a:latin typeface="Arial MT"/>
                <a:cs typeface="Arial MT"/>
              </a:rPr>
              <a:t>banking </a:t>
            </a:r>
            <a:r>
              <a:rPr dirty="0" sz="1400" spc="-15">
                <a:latin typeface="Arial MT"/>
                <a:cs typeface="Arial MT"/>
              </a:rPr>
              <a:t>and </a:t>
            </a:r>
            <a:r>
              <a:rPr dirty="0" sz="1400" spc="-5">
                <a:latin typeface="Arial MT"/>
                <a:cs typeface="Arial MT"/>
              </a:rPr>
              <a:t>financial </a:t>
            </a:r>
            <a:r>
              <a:rPr dirty="0" sz="1400" spc="15">
                <a:latin typeface="Arial MT"/>
                <a:cs typeface="Arial MT"/>
              </a:rPr>
              <a:t>services </a:t>
            </a:r>
            <a:r>
              <a:rPr dirty="0" sz="1400" spc="-375">
                <a:latin typeface="Arial MT"/>
                <a:cs typeface="Arial MT"/>
              </a:rPr>
              <a:t> </a:t>
            </a:r>
            <a:r>
              <a:rPr dirty="0" sz="1400" spc="15">
                <a:latin typeface="Arial MT"/>
                <a:cs typeface="Arial MT"/>
              </a:rPr>
              <a:t>company</a:t>
            </a:r>
            <a:r>
              <a:rPr dirty="0" sz="1400" spc="-125">
                <a:latin typeface="Arial MT"/>
                <a:cs typeface="Arial MT"/>
              </a:rPr>
              <a:t> </a:t>
            </a:r>
            <a:r>
              <a:rPr dirty="0" sz="1400">
                <a:latin typeface="Arial MT"/>
                <a:cs typeface="Arial MT"/>
              </a:rPr>
              <a:t>headquartered</a:t>
            </a:r>
            <a:r>
              <a:rPr dirty="0" sz="1400" spc="-130">
                <a:latin typeface="Arial MT"/>
                <a:cs typeface="Arial MT"/>
              </a:rPr>
              <a:t> </a:t>
            </a:r>
            <a:r>
              <a:rPr dirty="0" sz="1400">
                <a:latin typeface="Arial MT"/>
                <a:cs typeface="Arial MT"/>
              </a:rPr>
              <a:t>in</a:t>
            </a:r>
            <a:r>
              <a:rPr dirty="0" sz="1400" spc="-55">
                <a:latin typeface="Arial MT"/>
                <a:cs typeface="Arial MT"/>
              </a:rPr>
              <a:t> </a:t>
            </a:r>
            <a:r>
              <a:rPr dirty="0" sz="1400" spc="-5">
                <a:latin typeface="Arial MT"/>
                <a:cs typeface="Arial MT"/>
              </a:rPr>
              <a:t>Mumbai,</a:t>
            </a:r>
            <a:r>
              <a:rPr dirty="0" sz="1400" spc="40">
                <a:latin typeface="Arial MT"/>
                <a:cs typeface="Arial MT"/>
              </a:rPr>
              <a:t> </a:t>
            </a:r>
            <a:r>
              <a:rPr dirty="0" sz="1400" spc="-20">
                <a:latin typeface="Arial MT"/>
                <a:cs typeface="Arial MT"/>
              </a:rPr>
              <a:t>Maharashtra.</a:t>
            </a:r>
            <a:r>
              <a:rPr dirty="0" sz="1400" spc="120">
                <a:latin typeface="Arial MT"/>
                <a:cs typeface="Arial MT"/>
              </a:rPr>
              <a:t> </a:t>
            </a:r>
            <a:r>
              <a:rPr dirty="0" sz="1400" spc="10">
                <a:latin typeface="Arial MT"/>
                <a:cs typeface="Arial MT"/>
              </a:rPr>
              <a:t>HDFC</a:t>
            </a:r>
            <a:r>
              <a:rPr dirty="0" sz="1400" spc="-65">
                <a:latin typeface="Arial MT"/>
                <a:cs typeface="Arial MT"/>
              </a:rPr>
              <a:t> </a:t>
            </a:r>
            <a:r>
              <a:rPr dirty="0" sz="1400" spc="-5">
                <a:latin typeface="Arial MT"/>
                <a:cs typeface="Arial MT"/>
              </a:rPr>
              <a:t>bank</a:t>
            </a:r>
            <a:r>
              <a:rPr dirty="0" sz="1400" spc="25">
                <a:latin typeface="Arial MT"/>
                <a:cs typeface="Arial MT"/>
              </a:rPr>
              <a:t> </a:t>
            </a:r>
            <a:r>
              <a:rPr dirty="0" sz="1400" spc="-5">
                <a:latin typeface="Arial MT"/>
                <a:cs typeface="Arial MT"/>
              </a:rPr>
              <a:t>is</a:t>
            </a:r>
            <a:r>
              <a:rPr dirty="0" sz="1400" spc="30">
                <a:latin typeface="Arial MT"/>
                <a:cs typeface="Arial MT"/>
              </a:rPr>
              <a:t> </a:t>
            </a:r>
            <a:r>
              <a:rPr dirty="0" sz="1400" spc="-15">
                <a:latin typeface="Arial MT"/>
                <a:cs typeface="Arial MT"/>
              </a:rPr>
              <a:t>the</a:t>
            </a:r>
            <a:r>
              <a:rPr dirty="0" sz="1400" spc="20">
                <a:latin typeface="Arial MT"/>
                <a:cs typeface="Arial MT"/>
              </a:rPr>
              <a:t> </a:t>
            </a:r>
            <a:r>
              <a:rPr dirty="0" sz="1400" spc="25">
                <a:latin typeface="Arial MT"/>
                <a:cs typeface="Arial MT"/>
              </a:rPr>
              <a:t>second</a:t>
            </a:r>
            <a:r>
              <a:rPr dirty="0" sz="1400" spc="-130">
                <a:latin typeface="Arial MT"/>
                <a:cs typeface="Arial MT"/>
              </a:rPr>
              <a:t> </a:t>
            </a:r>
            <a:r>
              <a:rPr dirty="0" sz="1400" spc="10">
                <a:latin typeface="Arial MT"/>
                <a:cs typeface="Arial MT"/>
              </a:rPr>
              <a:t>largest </a:t>
            </a:r>
            <a:r>
              <a:rPr dirty="0" sz="1400" spc="-375">
                <a:latin typeface="Arial MT"/>
                <a:cs typeface="Arial MT"/>
              </a:rPr>
              <a:t> </a:t>
            </a:r>
            <a:r>
              <a:rPr dirty="0" sz="1400" spc="-10">
                <a:latin typeface="Arial MT"/>
                <a:cs typeface="Arial MT"/>
              </a:rPr>
              <a:t>private</a:t>
            </a:r>
            <a:r>
              <a:rPr dirty="0" sz="1400" spc="15">
                <a:latin typeface="Arial MT"/>
                <a:cs typeface="Arial MT"/>
              </a:rPr>
              <a:t> </a:t>
            </a:r>
            <a:r>
              <a:rPr dirty="0" sz="1400" spc="-5">
                <a:latin typeface="Arial MT"/>
                <a:cs typeface="Arial MT"/>
              </a:rPr>
              <a:t>bank</a:t>
            </a:r>
            <a:r>
              <a:rPr dirty="0" sz="1400" spc="-55">
                <a:latin typeface="Arial MT"/>
                <a:cs typeface="Arial MT"/>
              </a:rPr>
              <a:t> </a:t>
            </a:r>
            <a:r>
              <a:rPr dirty="0" sz="1400">
                <a:latin typeface="Arial MT"/>
                <a:cs typeface="Arial MT"/>
              </a:rPr>
              <a:t>in</a:t>
            </a:r>
            <a:r>
              <a:rPr dirty="0" sz="1400" spc="15">
                <a:latin typeface="Arial MT"/>
                <a:cs typeface="Arial MT"/>
              </a:rPr>
              <a:t> </a:t>
            </a:r>
            <a:r>
              <a:rPr dirty="0" sz="1400" spc="10">
                <a:latin typeface="Arial MT"/>
                <a:cs typeface="Arial MT"/>
              </a:rPr>
              <a:t>India</a:t>
            </a:r>
            <a:r>
              <a:rPr dirty="0" sz="1400" spc="-60">
                <a:latin typeface="Arial MT"/>
                <a:cs typeface="Arial MT"/>
              </a:rPr>
              <a:t> </a:t>
            </a:r>
            <a:r>
              <a:rPr dirty="0" sz="1400" spc="-10">
                <a:latin typeface="Arial MT"/>
                <a:cs typeface="Arial MT"/>
              </a:rPr>
              <a:t>as</a:t>
            </a:r>
            <a:r>
              <a:rPr dirty="0" sz="1400" spc="-55">
                <a:latin typeface="Arial MT"/>
                <a:cs typeface="Arial MT"/>
              </a:rPr>
              <a:t> </a:t>
            </a:r>
            <a:r>
              <a:rPr dirty="0" sz="1400" spc="10">
                <a:latin typeface="Arial MT"/>
                <a:cs typeface="Arial MT"/>
              </a:rPr>
              <a:t>measured</a:t>
            </a:r>
            <a:r>
              <a:rPr dirty="0" sz="1400" spc="-135">
                <a:latin typeface="Arial MT"/>
                <a:cs typeface="Arial MT"/>
              </a:rPr>
              <a:t> </a:t>
            </a:r>
            <a:r>
              <a:rPr dirty="0" sz="1400" spc="25">
                <a:latin typeface="Arial MT"/>
                <a:cs typeface="Arial MT"/>
              </a:rPr>
              <a:t>by</a:t>
            </a:r>
            <a:r>
              <a:rPr dirty="0" sz="1400" spc="-55">
                <a:latin typeface="Arial MT"/>
                <a:cs typeface="Arial MT"/>
              </a:rPr>
              <a:t> </a:t>
            </a:r>
            <a:r>
              <a:rPr dirty="0" sz="1400" spc="15">
                <a:latin typeface="Arial MT"/>
                <a:cs typeface="Arial MT"/>
              </a:rPr>
              <a:t>assets.</a:t>
            </a:r>
            <a:endParaRPr dirty="0" sz="1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61" name=""/>
        <p:cNvGrpSpPr/>
        <p:nvPr/>
      </p:nvGrpSpPr>
      <p:grpSpPr>
        <a:xfrm>
          <a:off x="0" y="0"/>
          <a:ext cx="0" cy="0"/>
          <a:chOff x="0" y="0"/>
          <a:chExt cx="0" cy="0"/>
        </a:xfrm>
      </p:grpSpPr>
      <p:sp>
        <p:nvSpPr>
          <p:cNvPr id="1048618" name="object 2"/>
          <p:cNvSpPr txBox="1">
            <a:spLocks noGrp="1"/>
          </p:cNvSpPr>
          <p:nvPr>
            <p:ph type="title"/>
          </p:nvPr>
        </p:nvSpPr>
        <p:spPr>
          <a:xfrm>
            <a:off x="725487" y="156527"/>
            <a:ext cx="7693025" cy="327470"/>
          </a:xfrm>
          <a:prstGeom prst="rect"/>
        </p:spPr>
        <p:txBody>
          <a:bodyPr bIns="0" lIns="0" rIns="0" rtlCol="0" tIns="11430" vert="horz" wrap="square">
            <a:spAutoFit/>
          </a:bodyPr>
          <a:p>
            <a:pPr indent="-3137535" marL="3260725" marR="5080">
              <a:lnSpc>
                <a:spcPct val="118500"/>
              </a:lnSpc>
              <a:spcBef>
                <a:spcPts val="90"/>
              </a:spcBef>
            </a:pPr>
            <a:r>
              <a:rPr dirty="0" spc="20"/>
              <a:t>Part </a:t>
            </a:r>
            <a:r>
              <a:rPr dirty="0" spc="15"/>
              <a:t>1: </a:t>
            </a:r>
            <a:r>
              <a:rPr dirty="0" spc="10"/>
              <a:t>Brand </a:t>
            </a:r>
            <a:r>
              <a:rPr dirty="0" spc="-10"/>
              <a:t>study, Competitor</a:t>
            </a:r>
            <a:r>
              <a:rPr dirty="0" spc="-5"/>
              <a:t> Analysis</a:t>
            </a:r>
            <a:r>
              <a:rPr dirty="0"/>
              <a:t> </a:t>
            </a:r>
            <a:r>
              <a:rPr dirty="0" spc="20"/>
              <a:t>&amp; </a:t>
            </a:r>
            <a:r>
              <a:rPr dirty="0" spc="5"/>
              <a:t>Buyer’s/Audience’s </a:t>
            </a:r>
            <a:r>
              <a:rPr dirty="0" spc="-500"/>
              <a:t> </a:t>
            </a:r>
            <a:r>
              <a:rPr dirty="0" spc="15"/>
              <a:t>Persona</a:t>
            </a:r>
          </a:p>
        </p:txBody>
      </p:sp>
      <p:sp>
        <p:nvSpPr>
          <p:cNvPr id="1048619" name="object 3"/>
          <p:cNvSpPr txBox="1"/>
          <p:nvPr/>
        </p:nvSpPr>
        <p:spPr>
          <a:xfrm>
            <a:off x="874394" y="824166"/>
            <a:ext cx="6796405" cy="4141418"/>
          </a:xfrm>
          <a:prstGeom prst="rect"/>
        </p:spPr>
        <p:txBody>
          <a:bodyPr bIns="0" lIns="0" rIns="0" rtlCol="0" tIns="26034" vert="horz" wrap="square">
            <a:spAutoFit/>
          </a:bodyPr>
          <a:p>
            <a:pPr indent="-314960" marL="327025" marR="87630">
              <a:lnSpc>
                <a:spcPts val="1650"/>
              </a:lnSpc>
              <a:spcBef>
                <a:spcPts val="204"/>
              </a:spcBef>
              <a:buFont typeface="Arial MT"/>
              <a:buChar char="●"/>
              <a:tabLst>
                <a:tab algn="l" pos="327025"/>
                <a:tab algn="l" pos="327660"/>
              </a:tabLst>
            </a:pPr>
            <a:r>
              <a:rPr b="1" dirty="0" sz="1400" spc="15" u="sng">
                <a:latin typeface="Arial"/>
                <a:cs typeface="Arial"/>
              </a:rPr>
              <a:t>Competitor</a:t>
            </a:r>
            <a:r>
              <a:rPr b="1" dirty="0" sz="1400" spc="-190" u="sng">
                <a:latin typeface="Arial"/>
                <a:cs typeface="Arial"/>
              </a:rPr>
              <a:t> </a:t>
            </a:r>
            <a:r>
              <a:rPr b="1" dirty="0" sz="1400" spc="15" u="sng">
                <a:latin typeface="Arial"/>
                <a:cs typeface="Arial"/>
              </a:rPr>
              <a:t>Analysis</a:t>
            </a:r>
            <a:r>
              <a:rPr b="1" dirty="0" sz="1400" spc="15">
                <a:latin typeface="Arial"/>
                <a:cs typeface="Arial"/>
              </a:rPr>
              <a:t>:</a:t>
            </a:r>
            <a:r>
              <a:rPr b="1" dirty="0" sz="1400" spc="-160">
                <a:latin typeface="Arial"/>
                <a:cs typeface="Arial"/>
              </a:rPr>
              <a:t> </a:t>
            </a:r>
            <a:r>
              <a:rPr dirty="0" sz="1400" spc="25">
                <a:latin typeface="Arial MT"/>
                <a:cs typeface="Arial MT"/>
              </a:rPr>
              <a:t>Select</a:t>
            </a:r>
            <a:r>
              <a:rPr dirty="0" sz="1400" spc="-175">
                <a:latin typeface="Arial MT"/>
                <a:cs typeface="Arial MT"/>
              </a:rPr>
              <a:t> </a:t>
            </a:r>
            <a:r>
              <a:rPr dirty="0" sz="1400" spc="-5">
                <a:latin typeface="Arial MT"/>
                <a:cs typeface="Arial MT"/>
              </a:rPr>
              <a:t>three</a:t>
            </a:r>
            <a:r>
              <a:rPr dirty="0" sz="1400" spc="-50">
                <a:latin typeface="Arial MT"/>
                <a:cs typeface="Arial MT"/>
              </a:rPr>
              <a:t> </a:t>
            </a:r>
            <a:r>
              <a:rPr dirty="0" sz="1400" spc="10">
                <a:latin typeface="Arial MT"/>
                <a:cs typeface="Arial MT"/>
              </a:rPr>
              <a:t>competitors</a:t>
            </a:r>
            <a:r>
              <a:rPr dirty="0" sz="1400" spc="-120">
                <a:latin typeface="Arial MT"/>
                <a:cs typeface="Arial MT"/>
              </a:rPr>
              <a:t> </a:t>
            </a:r>
            <a:r>
              <a:rPr dirty="0" sz="1400">
                <a:latin typeface="Arial MT"/>
                <a:cs typeface="Arial MT"/>
              </a:rPr>
              <a:t>operating</a:t>
            </a:r>
            <a:r>
              <a:rPr dirty="0" sz="1400" spc="-130">
                <a:latin typeface="Arial MT"/>
                <a:cs typeface="Arial MT"/>
              </a:rPr>
              <a:t> </a:t>
            </a:r>
            <a:r>
              <a:rPr dirty="0" sz="1400">
                <a:latin typeface="Arial MT"/>
                <a:cs typeface="Arial MT"/>
              </a:rPr>
              <a:t>in</a:t>
            </a:r>
            <a:r>
              <a:rPr dirty="0" sz="1400" spc="-45">
                <a:latin typeface="Arial MT"/>
                <a:cs typeface="Arial MT"/>
              </a:rPr>
              <a:t> </a:t>
            </a:r>
            <a:r>
              <a:rPr dirty="0" sz="1400" spc="-15">
                <a:latin typeface="Arial MT"/>
                <a:cs typeface="Arial MT"/>
              </a:rPr>
              <a:t>the</a:t>
            </a:r>
            <a:r>
              <a:rPr dirty="0" sz="1400" spc="25">
                <a:latin typeface="Arial MT"/>
                <a:cs typeface="Arial MT"/>
              </a:rPr>
              <a:t> </a:t>
            </a:r>
            <a:r>
              <a:rPr dirty="0" sz="1400" spc="15">
                <a:latin typeface="Arial MT"/>
                <a:cs typeface="Arial MT"/>
              </a:rPr>
              <a:t>same</a:t>
            </a:r>
            <a:r>
              <a:rPr dirty="0" sz="1400" spc="-45">
                <a:latin typeface="Arial MT"/>
                <a:cs typeface="Arial MT"/>
              </a:rPr>
              <a:t> </a:t>
            </a:r>
            <a:r>
              <a:rPr dirty="0" sz="1400" spc="-5">
                <a:latin typeface="Arial MT"/>
                <a:cs typeface="Arial MT"/>
              </a:rPr>
              <a:t>industry</a:t>
            </a:r>
            <a:r>
              <a:rPr dirty="0" sz="1400" spc="-45">
                <a:latin typeface="Arial MT"/>
                <a:cs typeface="Arial MT"/>
              </a:rPr>
              <a:t> </a:t>
            </a:r>
            <a:r>
              <a:rPr dirty="0" sz="1400" spc="25">
                <a:latin typeface="Arial MT"/>
                <a:cs typeface="Arial MT"/>
              </a:rPr>
              <a:t>or </a:t>
            </a:r>
            <a:r>
              <a:rPr dirty="0" sz="1400" spc="-375">
                <a:latin typeface="Arial MT"/>
                <a:cs typeface="Arial MT"/>
              </a:rPr>
              <a:t> </a:t>
            </a:r>
            <a:r>
              <a:rPr dirty="0" sz="1400" spc="-5">
                <a:latin typeface="Arial MT"/>
                <a:cs typeface="Arial MT"/>
              </a:rPr>
              <a:t>niche</a:t>
            </a:r>
            <a:r>
              <a:rPr dirty="0" sz="1400" spc="15">
                <a:latin typeface="Arial MT"/>
                <a:cs typeface="Arial MT"/>
              </a:rPr>
              <a:t> </a:t>
            </a:r>
            <a:r>
              <a:rPr dirty="0" sz="1400" spc="-10">
                <a:latin typeface="Arial MT"/>
                <a:cs typeface="Arial MT"/>
              </a:rPr>
              <a:t>as</a:t>
            </a:r>
            <a:r>
              <a:rPr dirty="0" sz="1400" spc="-55">
                <a:latin typeface="Arial MT"/>
                <a:cs typeface="Arial MT"/>
              </a:rPr>
              <a:t> </a:t>
            </a:r>
            <a:r>
              <a:rPr dirty="0" sz="1400" spc="-15">
                <a:latin typeface="Arial MT"/>
                <a:cs typeface="Arial MT"/>
              </a:rPr>
              <a:t>the</a:t>
            </a:r>
            <a:r>
              <a:rPr dirty="0" sz="1400" spc="15">
                <a:latin typeface="Arial MT"/>
                <a:cs typeface="Arial MT"/>
              </a:rPr>
              <a:t> </a:t>
            </a:r>
            <a:r>
              <a:rPr dirty="0" sz="1400" spc="25">
                <a:latin typeface="Arial MT"/>
                <a:cs typeface="Arial MT"/>
              </a:rPr>
              <a:t>chosen</a:t>
            </a:r>
            <a:r>
              <a:rPr dirty="0" sz="1400" spc="240">
                <a:latin typeface="Arial MT"/>
                <a:cs typeface="Arial MT"/>
              </a:rPr>
              <a:t> </a:t>
            </a:r>
            <a:r>
              <a:rPr dirty="0" sz="1400" spc="-5">
                <a:latin typeface="Arial MT"/>
                <a:cs typeface="Arial MT"/>
              </a:rPr>
              <a:t>their</a:t>
            </a:r>
            <a:r>
              <a:rPr dirty="0" sz="1400" spc="-40">
                <a:latin typeface="Arial MT"/>
                <a:cs typeface="Arial MT"/>
              </a:rPr>
              <a:t> </a:t>
            </a:r>
            <a:r>
              <a:rPr dirty="0" sz="1400" spc="10">
                <a:latin typeface="Arial MT"/>
                <a:cs typeface="Arial MT"/>
              </a:rPr>
              <a:t>USPs</a:t>
            </a:r>
            <a:r>
              <a:rPr dirty="0" sz="1400" spc="-55">
                <a:latin typeface="Arial MT"/>
                <a:cs typeface="Arial MT"/>
              </a:rPr>
              <a:t> </a:t>
            </a:r>
            <a:r>
              <a:rPr dirty="0" sz="1400" spc="-15">
                <a:latin typeface="Arial MT"/>
                <a:cs typeface="Arial MT"/>
              </a:rPr>
              <a:t>and</a:t>
            </a:r>
            <a:r>
              <a:rPr dirty="0" sz="1400" spc="15">
                <a:latin typeface="Arial MT"/>
                <a:cs typeface="Arial MT"/>
              </a:rPr>
              <a:t> </a:t>
            </a:r>
            <a:r>
              <a:rPr dirty="0" sz="1400" spc="-5">
                <a:latin typeface="Arial MT"/>
                <a:cs typeface="Arial MT"/>
              </a:rPr>
              <a:t>online</a:t>
            </a:r>
            <a:r>
              <a:rPr dirty="0" sz="1400" spc="15">
                <a:latin typeface="Arial MT"/>
                <a:cs typeface="Arial MT"/>
              </a:rPr>
              <a:t> </a:t>
            </a:r>
            <a:r>
              <a:rPr dirty="0" sz="1400" spc="5">
                <a:latin typeface="Arial MT"/>
                <a:cs typeface="Arial MT"/>
              </a:rPr>
              <a:t>communication</a:t>
            </a:r>
            <a:endParaRPr dirty="0" sz="1400">
              <a:latin typeface="Arial MT"/>
              <a:cs typeface="Arial MT"/>
            </a:endParaRPr>
          </a:p>
          <a:p>
            <a:pPr>
              <a:lnSpc>
                <a:spcPct val="100000"/>
              </a:lnSpc>
              <a:spcBef>
                <a:spcPts val="45"/>
              </a:spcBef>
              <a:buFont typeface="Arial MT"/>
              <a:buChar char="●"/>
            </a:pPr>
            <a:endParaRPr dirty="0" sz="1400">
              <a:latin typeface="Arial MT"/>
              <a:cs typeface="Arial MT"/>
            </a:endParaRPr>
          </a:p>
          <a:p>
            <a:pPr indent="-314960" marL="327025">
              <a:lnSpc>
                <a:spcPct val="100000"/>
              </a:lnSpc>
              <a:buChar char="●"/>
              <a:tabLst>
                <a:tab algn="l" pos="327025"/>
                <a:tab algn="l" pos="327660"/>
              </a:tabLst>
            </a:pPr>
            <a:r>
              <a:rPr dirty="0" sz="1400" spc="35">
                <a:latin typeface="Arial MT"/>
                <a:cs typeface="Arial MT"/>
              </a:rPr>
              <a:t>C</a:t>
            </a:r>
            <a:r>
              <a:rPr dirty="0" sz="1400" spc="45">
                <a:latin typeface="Arial MT"/>
                <a:cs typeface="Arial MT"/>
              </a:rPr>
              <a:t>o</a:t>
            </a:r>
            <a:r>
              <a:rPr dirty="0" sz="1400" spc="30">
                <a:latin typeface="Arial MT"/>
                <a:cs typeface="Arial MT"/>
              </a:rPr>
              <a:t>m</a:t>
            </a:r>
            <a:r>
              <a:rPr dirty="0" sz="1400" spc="45">
                <a:latin typeface="Arial MT"/>
                <a:cs typeface="Arial MT"/>
              </a:rPr>
              <a:t>pe</a:t>
            </a:r>
            <a:r>
              <a:rPr dirty="0" sz="1400" spc="-20">
                <a:latin typeface="Arial MT"/>
                <a:cs typeface="Arial MT"/>
              </a:rPr>
              <a:t>t</a:t>
            </a:r>
            <a:r>
              <a:rPr dirty="0" sz="1400" spc="-15">
                <a:latin typeface="Arial MT"/>
                <a:cs typeface="Arial MT"/>
              </a:rPr>
              <a:t>i</a:t>
            </a:r>
            <a:r>
              <a:rPr dirty="0" sz="1400" spc="-20">
                <a:latin typeface="Arial MT"/>
                <a:cs typeface="Arial MT"/>
              </a:rPr>
              <a:t>t</a:t>
            </a:r>
            <a:r>
              <a:rPr dirty="0" sz="1400" spc="45">
                <a:latin typeface="Arial MT"/>
                <a:cs typeface="Arial MT"/>
              </a:rPr>
              <a:t>o</a:t>
            </a:r>
            <a:r>
              <a:rPr dirty="0" sz="1400" spc="-25">
                <a:latin typeface="Arial MT"/>
                <a:cs typeface="Arial MT"/>
              </a:rPr>
              <a:t>r</a:t>
            </a:r>
            <a:r>
              <a:rPr dirty="0" sz="1400" spc="-30">
                <a:latin typeface="Arial MT"/>
                <a:cs typeface="Arial MT"/>
              </a:rPr>
              <a:t>1</a:t>
            </a:r>
            <a:r>
              <a:rPr dirty="0" sz="1400" spc="5">
                <a:latin typeface="Arial MT"/>
                <a:cs typeface="Arial MT"/>
              </a:rPr>
              <a:t>:</a:t>
            </a:r>
            <a:r>
              <a:rPr dirty="0" sz="1400" spc="-175">
                <a:latin typeface="Arial MT"/>
                <a:cs typeface="Arial MT"/>
              </a:rPr>
              <a:t> </a:t>
            </a:r>
            <a:r>
              <a:rPr dirty="0" sz="1400" spc="-30" u="sng">
                <a:solidFill>
                  <a:srgbClr val="0096A7"/>
                </a:solidFill>
                <a:uFill>
                  <a:solidFill>
                    <a:srgbClr val="0096A7"/>
                  </a:solidFill>
                </a:uFill>
                <a:latin typeface="Arial MT"/>
                <a:cs typeface="Arial MT"/>
                <a:hlinkClick r:id="rId1"/>
              </a:rPr>
              <a:t>h</a:t>
            </a:r>
            <a:r>
              <a:rPr dirty="0" sz="1400" spc="-20" u="sng">
                <a:solidFill>
                  <a:srgbClr val="0096A7"/>
                </a:solidFill>
                <a:uFill>
                  <a:solidFill>
                    <a:srgbClr val="0096A7"/>
                  </a:solidFill>
                </a:uFill>
                <a:latin typeface="Arial MT"/>
                <a:cs typeface="Arial MT"/>
                <a:hlinkClick r:id="rId1"/>
              </a:rPr>
              <a:t>tt</a:t>
            </a:r>
            <a:r>
              <a:rPr dirty="0" sz="1400" spc="45" u="sng">
                <a:solidFill>
                  <a:srgbClr val="0096A7"/>
                </a:solidFill>
                <a:uFill>
                  <a:solidFill>
                    <a:srgbClr val="0096A7"/>
                  </a:solidFill>
                </a:uFill>
                <a:latin typeface="Arial MT"/>
                <a:cs typeface="Arial MT"/>
                <a:hlinkClick r:id="rId1"/>
              </a:rPr>
              <a:t>p</a:t>
            </a:r>
            <a:r>
              <a:rPr dirty="0" sz="1400" spc="40" u="sng">
                <a:solidFill>
                  <a:srgbClr val="0096A7"/>
                </a:solidFill>
                <a:uFill>
                  <a:solidFill>
                    <a:srgbClr val="0096A7"/>
                  </a:solidFill>
                </a:uFill>
                <a:latin typeface="Arial MT"/>
                <a:cs typeface="Arial MT"/>
                <a:hlinkClick r:id="rId1"/>
              </a:rPr>
              <a:t>s</a:t>
            </a:r>
            <a:r>
              <a:rPr dirty="0" sz="1400" spc="-20" u="sng">
                <a:solidFill>
                  <a:srgbClr val="0096A7"/>
                </a:solidFill>
                <a:uFill>
                  <a:solidFill>
                    <a:srgbClr val="0096A7"/>
                  </a:solidFill>
                </a:uFill>
                <a:latin typeface="Arial MT"/>
                <a:cs typeface="Arial MT"/>
                <a:hlinkClick r:id="rId1"/>
              </a:rPr>
              <a:t>://</a:t>
            </a:r>
            <a:r>
              <a:rPr dirty="0" sz="1400" spc="-45" u="sng">
                <a:solidFill>
                  <a:srgbClr val="0096A7"/>
                </a:solidFill>
                <a:uFill>
                  <a:solidFill>
                    <a:srgbClr val="0096A7"/>
                  </a:solidFill>
                </a:uFill>
                <a:latin typeface="Arial MT"/>
                <a:cs typeface="Arial MT"/>
                <a:hlinkClick r:id="rId1"/>
              </a:rPr>
              <a:t>www</a:t>
            </a:r>
            <a:r>
              <a:rPr dirty="0" sz="1400" spc="-20" u="sng">
                <a:solidFill>
                  <a:srgbClr val="0096A7"/>
                </a:solidFill>
                <a:uFill>
                  <a:solidFill>
                    <a:srgbClr val="0096A7"/>
                  </a:solidFill>
                </a:uFill>
                <a:latin typeface="Arial MT"/>
                <a:cs typeface="Arial MT"/>
                <a:hlinkClick r:id="rId1"/>
              </a:rPr>
              <a:t>.</a:t>
            </a:r>
            <a:r>
              <a:rPr dirty="0" sz="1400" spc="-30" u="sng">
                <a:solidFill>
                  <a:srgbClr val="0096A7"/>
                </a:solidFill>
                <a:uFill>
                  <a:solidFill>
                    <a:srgbClr val="0096A7"/>
                  </a:solidFill>
                </a:uFill>
                <a:latin typeface="Arial MT"/>
                <a:cs typeface="Arial MT"/>
                <a:hlinkClick r:id="rId1"/>
              </a:rPr>
              <a:t>h</a:t>
            </a:r>
            <a:r>
              <a:rPr dirty="0" sz="1400" spc="45" u="sng">
                <a:solidFill>
                  <a:srgbClr val="0096A7"/>
                </a:solidFill>
                <a:uFill>
                  <a:solidFill>
                    <a:srgbClr val="0096A7"/>
                  </a:solidFill>
                </a:uFill>
                <a:latin typeface="Arial MT"/>
                <a:cs typeface="Arial MT"/>
                <a:hlinkClick r:id="rId1"/>
              </a:rPr>
              <a:t>d</a:t>
            </a:r>
            <a:r>
              <a:rPr dirty="0" sz="1400" spc="55" u="sng">
                <a:solidFill>
                  <a:srgbClr val="0096A7"/>
                </a:solidFill>
                <a:uFill>
                  <a:solidFill>
                    <a:srgbClr val="0096A7"/>
                  </a:solidFill>
                </a:uFill>
                <a:latin typeface="Arial MT"/>
                <a:cs typeface="Arial MT"/>
                <a:hlinkClick r:id="rId1"/>
              </a:rPr>
              <a:t>f</a:t>
            </a:r>
            <a:r>
              <a:rPr dirty="0" sz="1400" spc="40" u="sng">
                <a:solidFill>
                  <a:srgbClr val="0096A7"/>
                </a:solidFill>
                <a:uFill>
                  <a:solidFill>
                    <a:srgbClr val="0096A7"/>
                  </a:solidFill>
                </a:uFill>
                <a:latin typeface="Arial MT"/>
                <a:cs typeface="Arial MT"/>
                <a:hlinkClick r:id="rId1"/>
              </a:rPr>
              <a:t>c</a:t>
            </a:r>
            <a:r>
              <a:rPr dirty="0" sz="1400" spc="45" u="sng">
                <a:solidFill>
                  <a:srgbClr val="0096A7"/>
                </a:solidFill>
                <a:uFill>
                  <a:solidFill>
                    <a:srgbClr val="0096A7"/>
                  </a:solidFill>
                </a:uFill>
                <a:latin typeface="Arial MT"/>
                <a:cs typeface="Arial MT"/>
                <a:hlinkClick r:id="rId1"/>
              </a:rPr>
              <a:t>b</a:t>
            </a:r>
            <a:r>
              <a:rPr dirty="0" sz="1400" spc="-30" u="sng">
                <a:solidFill>
                  <a:srgbClr val="0096A7"/>
                </a:solidFill>
                <a:uFill>
                  <a:solidFill>
                    <a:srgbClr val="0096A7"/>
                  </a:solidFill>
                </a:uFill>
                <a:latin typeface="Arial MT"/>
                <a:cs typeface="Arial MT"/>
                <a:hlinkClick r:id="rId1"/>
              </a:rPr>
              <a:t>ank</a:t>
            </a:r>
            <a:r>
              <a:rPr dirty="0" sz="1400" spc="-20" u="sng">
                <a:solidFill>
                  <a:srgbClr val="0096A7"/>
                </a:solidFill>
                <a:uFill>
                  <a:solidFill>
                    <a:srgbClr val="0096A7"/>
                  </a:solidFill>
                </a:uFill>
                <a:latin typeface="Arial MT"/>
                <a:cs typeface="Arial MT"/>
                <a:hlinkClick r:id="rId1"/>
              </a:rPr>
              <a:t>.</a:t>
            </a:r>
            <a:r>
              <a:rPr dirty="0" sz="1400" spc="40" u="sng">
                <a:solidFill>
                  <a:srgbClr val="0096A7"/>
                </a:solidFill>
                <a:uFill>
                  <a:solidFill>
                    <a:srgbClr val="0096A7"/>
                  </a:solidFill>
                </a:uFill>
                <a:latin typeface="Arial MT"/>
                <a:cs typeface="Arial MT"/>
                <a:hlinkClick r:id="rId1"/>
              </a:rPr>
              <a:t>c</a:t>
            </a:r>
            <a:r>
              <a:rPr dirty="0" sz="1400" spc="45" u="sng">
                <a:solidFill>
                  <a:srgbClr val="0096A7"/>
                </a:solidFill>
                <a:uFill>
                  <a:solidFill>
                    <a:srgbClr val="0096A7"/>
                  </a:solidFill>
                </a:uFill>
                <a:latin typeface="Arial MT"/>
                <a:cs typeface="Arial MT"/>
                <a:hlinkClick r:id="rId1"/>
              </a:rPr>
              <a:t>o</a:t>
            </a:r>
            <a:r>
              <a:rPr dirty="0" sz="1400" spc="20" u="sng">
                <a:solidFill>
                  <a:srgbClr val="0096A7"/>
                </a:solidFill>
                <a:uFill>
                  <a:solidFill>
                    <a:srgbClr val="0096A7"/>
                  </a:solidFill>
                </a:uFill>
                <a:latin typeface="Arial MT"/>
                <a:cs typeface="Arial MT"/>
                <a:hlinkClick r:id="rId1"/>
              </a:rPr>
              <a:t>m</a:t>
            </a:r>
            <a:endParaRPr dirty="0" sz="1400">
              <a:latin typeface="Arial MT"/>
              <a:cs typeface="Arial MT"/>
            </a:endParaRPr>
          </a:p>
          <a:p>
            <a:pPr>
              <a:lnSpc>
                <a:spcPct val="100000"/>
              </a:lnSpc>
              <a:spcBef>
                <a:spcPts val="35"/>
              </a:spcBef>
              <a:buFont typeface="Arial MT"/>
              <a:buChar char="●"/>
            </a:pPr>
            <a:endParaRPr dirty="0" sz="1450">
              <a:latin typeface="Arial MT"/>
              <a:cs typeface="Arial MT"/>
            </a:endParaRPr>
          </a:p>
          <a:p>
            <a:pPr indent="-314960" marL="327025">
              <a:lnSpc>
                <a:spcPct val="100000"/>
              </a:lnSpc>
              <a:buChar char="●"/>
              <a:tabLst>
                <a:tab algn="l" pos="327025"/>
                <a:tab algn="l" pos="327660"/>
              </a:tabLst>
            </a:pPr>
            <a:r>
              <a:rPr dirty="0" sz="1400" spc="-45">
                <a:latin typeface="Arial MT"/>
                <a:cs typeface="Arial MT"/>
              </a:rPr>
              <a:t>U</a:t>
            </a:r>
            <a:r>
              <a:rPr dirty="0" sz="1400" spc="35">
                <a:latin typeface="Arial MT"/>
                <a:cs typeface="Arial MT"/>
              </a:rPr>
              <a:t>SP</a:t>
            </a:r>
            <a:r>
              <a:rPr dirty="0" sz="1400" spc="-20">
                <a:latin typeface="Arial MT"/>
                <a:cs typeface="Arial MT"/>
              </a:rPr>
              <a:t>:</a:t>
            </a:r>
            <a:r>
              <a:rPr dirty="0" sz="1400" spc="-45">
                <a:latin typeface="Arial MT"/>
                <a:cs typeface="Arial MT"/>
              </a:rPr>
              <a:t>H</a:t>
            </a:r>
            <a:r>
              <a:rPr dirty="0" sz="1400" spc="35">
                <a:latin typeface="Arial MT"/>
                <a:cs typeface="Arial MT"/>
              </a:rPr>
              <a:t>D</a:t>
            </a:r>
            <a:r>
              <a:rPr dirty="0" sz="1400" spc="40">
                <a:latin typeface="Arial MT"/>
                <a:cs typeface="Arial MT"/>
              </a:rPr>
              <a:t>F</a:t>
            </a:r>
            <a:r>
              <a:rPr dirty="0" sz="1400" spc="15">
                <a:latin typeface="Arial MT"/>
                <a:cs typeface="Arial MT"/>
              </a:rPr>
              <a:t>C</a:t>
            </a:r>
            <a:r>
              <a:rPr dirty="0" sz="1400" spc="-70">
                <a:latin typeface="Arial MT"/>
                <a:cs typeface="Arial MT"/>
              </a:rPr>
              <a:t> </a:t>
            </a:r>
            <a:r>
              <a:rPr dirty="0" sz="1400" spc="-15">
                <a:latin typeface="Arial MT"/>
                <a:cs typeface="Arial MT"/>
              </a:rPr>
              <a:t>i</a:t>
            </a:r>
            <a:r>
              <a:rPr dirty="0" sz="1400" spc="10">
                <a:latin typeface="Arial MT"/>
                <a:cs typeface="Arial MT"/>
              </a:rPr>
              <a:t>s</a:t>
            </a:r>
            <a:r>
              <a:rPr dirty="0" sz="1400" spc="-55">
                <a:latin typeface="Arial MT"/>
                <a:cs typeface="Arial MT"/>
              </a:rPr>
              <a:t> </a:t>
            </a:r>
            <a:r>
              <a:rPr dirty="0" sz="1400" spc="45">
                <a:latin typeface="Arial MT"/>
                <a:cs typeface="Arial MT"/>
              </a:rPr>
              <a:t>o</a:t>
            </a:r>
            <a:r>
              <a:rPr dirty="0" sz="1400" spc="-30">
                <a:latin typeface="Arial MT"/>
                <a:cs typeface="Arial MT"/>
              </a:rPr>
              <a:t>n</a:t>
            </a:r>
            <a:r>
              <a:rPr dirty="0" sz="1400" spc="15">
                <a:latin typeface="Arial MT"/>
                <a:cs typeface="Arial MT"/>
              </a:rPr>
              <a:t>e</a:t>
            </a:r>
            <a:r>
              <a:rPr dirty="0" sz="1400" spc="-60">
                <a:latin typeface="Arial MT"/>
                <a:cs typeface="Arial MT"/>
              </a:rPr>
              <a:t> </a:t>
            </a:r>
            <a:r>
              <a:rPr dirty="0" sz="1400" spc="45">
                <a:latin typeface="Arial MT"/>
                <a:cs typeface="Arial MT"/>
              </a:rPr>
              <a:t>o</a:t>
            </a:r>
            <a:r>
              <a:rPr dirty="0" sz="1400" spc="5">
                <a:latin typeface="Arial MT"/>
                <a:cs typeface="Arial MT"/>
              </a:rPr>
              <a:t>f</a:t>
            </a:r>
            <a:r>
              <a:rPr dirty="0" sz="1400" spc="-40">
                <a:latin typeface="Arial MT"/>
                <a:cs typeface="Arial MT"/>
              </a:rPr>
              <a:t> </a:t>
            </a:r>
            <a:r>
              <a:rPr dirty="0" sz="1400" spc="-20">
                <a:latin typeface="Arial MT"/>
                <a:cs typeface="Arial MT"/>
              </a:rPr>
              <a:t>t</a:t>
            </a:r>
            <a:r>
              <a:rPr dirty="0" sz="1400" spc="-30">
                <a:latin typeface="Arial MT"/>
                <a:cs typeface="Arial MT"/>
              </a:rPr>
              <a:t>h</a:t>
            </a:r>
            <a:r>
              <a:rPr dirty="0" sz="1400" spc="15">
                <a:latin typeface="Arial MT"/>
                <a:cs typeface="Arial MT"/>
              </a:rPr>
              <a:t>e </a:t>
            </a:r>
            <a:r>
              <a:rPr dirty="0" sz="1400" spc="45">
                <a:latin typeface="Arial MT"/>
                <a:cs typeface="Arial MT"/>
              </a:rPr>
              <a:t>b</a:t>
            </a:r>
            <a:r>
              <a:rPr dirty="0" sz="1400" spc="-15">
                <a:latin typeface="Arial MT"/>
                <a:cs typeface="Arial MT"/>
              </a:rPr>
              <a:t>i</a:t>
            </a:r>
            <a:r>
              <a:rPr dirty="0" sz="1400" spc="15">
                <a:latin typeface="Arial MT"/>
                <a:cs typeface="Arial MT"/>
              </a:rPr>
              <a:t>g</a:t>
            </a:r>
            <a:r>
              <a:rPr dirty="0" sz="1400" spc="-60">
                <a:latin typeface="Arial MT"/>
                <a:cs typeface="Arial MT"/>
              </a:rPr>
              <a:t> </a:t>
            </a:r>
            <a:r>
              <a:rPr dirty="0" sz="1400" spc="55">
                <a:latin typeface="Arial MT"/>
                <a:cs typeface="Arial MT"/>
              </a:rPr>
              <a:t>f</a:t>
            </a:r>
            <a:r>
              <a:rPr dirty="0" sz="1400" spc="45">
                <a:latin typeface="Arial MT"/>
                <a:cs typeface="Arial MT"/>
              </a:rPr>
              <a:t>o</a:t>
            </a:r>
            <a:r>
              <a:rPr dirty="0" sz="1400" spc="-30">
                <a:latin typeface="Arial MT"/>
                <a:cs typeface="Arial MT"/>
              </a:rPr>
              <a:t>u</a:t>
            </a:r>
            <a:r>
              <a:rPr dirty="0" sz="1400" spc="5">
                <a:latin typeface="Arial MT"/>
                <a:cs typeface="Arial MT"/>
              </a:rPr>
              <a:t>r</a:t>
            </a:r>
            <a:r>
              <a:rPr dirty="0" sz="1400" spc="-114">
                <a:latin typeface="Arial MT"/>
                <a:cs typeface="Arial MT"/>
              </a:rPr>
              <a:t> </a:t>
            </a:r>
            <a:r>
              <a:rPr dirty="0" sz="1400" spc="45">
                <a:latin typeface="Arial MT"/>
                <a:cs typeface="Arial MT"/>
              </a:rPr>
              <a:t>b</a:t>
            </a:r>
            <a:r>
              <a:rPr dirty="0" sz="1400" spc="-30">
                <a:latin typeface="Arial MT"/>
                <a:cs typeface="Arial MT"/>
              </a:rPr>
              <a:t>ank</a:t>
            </a:r>
            <a:r>
              <a:rPr dirty="0" sz="1400" spc="10">
                <a:latin typeface="Arial MT"/>
                <a:cs typeface="Arial MT"/>
              </a:rPr>
              <a:t>s</a:t>
            </a:r>
            <a:r>
              <a:rPr dirty="0" sz="1400" spc="20">
                <a:latin typeface="Arial MT"/>
                <a:cs typeface="Arial MT"/>
              </a:rPr>
              <a:t> </a:t>
            </a:r>
            <a:r>
              <a:rPr dirty="0" sz="1400" spc="-15">
                <a:latin typeface="Arial MT"/>
                <a:cs typeface="Arial MT"/>
              </a:rPr>
              <a:t>i</a:t>
            </a:r>
            <a:r>
              <a:rPr dirty="0" sz="1400" spc="15">
                <a:latin typeface="Arial MT"/>
                <a:cs typeface="Arial MT"/>
              </a:rPr>
              <a:t>n </a:t>
            </a:r>
            <a:r>
              <a:rPr dirty="0" sz="1400" spc="55">
                <a:latin typeface="Arial MT"/>
                <a:cs typeface="Arial MT"/>
              </a:rPr>
              <a:t>I</a:t>
            </a:r>
            <a:r>
              <a:rPr dirty="0" sz="1400" spc="-30">
                <a:latin typeface="Arial MT"/>
                <a:cs typeface="Arial MT"/>
              </a:rPr>
              <a:t>n</a:t>
            </a:r>
            <a:r>
              <a:rPr dirty="0" sz="1400" spc="45">
                <a:latin typeface="Arial MT"/>
                <a:cs typeface="Arial MT"/>
              </a:rPr>
              <a:t>d</a:t>
            </a:r>
            <a:r>
              <a:rPr dirty="0" sz="1400" spc="-15">
                <a:latin typeface="Arial MT"/>
                <a:cs typeface="Arial MT"/>
              </a:rPr>
              <a:t>i</a:t>
            </a:r>
            <a:r>
              <a:rPr dirty="0" sz="1400" spc="15">
                <a:latin typeface="Arial MT"/>
                <a:cs typeface="Arial MT"/>
              </a:rPr>
              <a:t>a</a:t>
            </a:r>
            <a:endParaRPr dirty="0" sz="1400">
              <a:latin typeface="Arial MT"/>
              <a:cs typeface="Arial MT"/>
            </a:endParaRPr>
          </a:p>
          <a:p>
            <a:pPr>
              <a:lnSpc>
                <a:spcPct val="100000"/>
              </a:lnSpc>
              <a:spcBef>
                <a:spcPts val="25"/>
              </a:spcBef>
              <a:buFont typeface="Arial MT"/>
              <a:buChar char="●"/>
            </a:pPr>
            <a:endParaRPr dirty="0" sz="1350">
              <a:latin typeface="Arial MT"/>
              <a:cs typeface="Arial MT"/>
            </a:endParaRPr>
          </a:p>
          <a:p>
            <a:pPr indent="-314960" marL="327025" marR="631190">
              <a:lnSpc>
                <a:spcPct val="102800"/>
              </a:lnSpc>
              <a:buChar char="●"/>
              <a:tabLst>
                <a:tab algn="l" pos="327025"/>
                <a:tab algn="l" pos="327660"/>
              </a:tabLst>
            </a:pPr>
            <a:r>
              <a:rPr dirty="0" sz="1400" spc="5">
                <a:latin typeface="Arial MT"/>
                <a:cs typeface="Arial MT"/>
              </a:rPr>
              <a:t>Communication:</a:t>
            </a:r>
            <a:r>
              <a:rPr dirty="0" sz="1400" spc="-114">
                <a:latin typeface="Arial MT"/>
                <a:cs typeface="Arial MT"/>
              </a:rPr>
              <a:t> </a:t>
            </a:r>
            <a:r>
              <a:rPr dirty="0" sz="1400" spc="5">
                <a:latin typeface="Arial MT"/>
                <a:cs typeface="Arial MT"/>
              </a:rPr>
              <a:t>The</a:t>
            </a:r>
            <a:r>
              <a:rPr dirty="0" sz="1400" spc="-60">
                <a:latin typeface="Arial MT"/>
                <a:cs typeface="Arial MT"/>
              </a:rPr>
              <a:t> </a:t>
            </a:r>
            <a:r>
              <a:rPr dirty="0" sz="1400" spc="5">
                <a:latin typeface="Arial MT"/>
                <a:cs typeface="Arial MT"/>
              </a:rPr>
              <a:t>information</a:t>
            </a:r>
            <a:r>
              <a:rPr dirty="0" sz="1400" spc="-135">
                <a:latin typeface="Arial MT"/>
                <a:cs typeface="Arial MT"/>
              </a:rPr>
              <a:t> </a:t>
            </a:r>
            <a:r>
              <a:rPr dirty="0" sz="1400" spc="-10">
                <a:latin typeface="Arial MT"/>
                <a:cs typeface="Arial MT"/>
              </a:rPr>
              <a:t>relating</a:t>
            </a:r>
            <a:r>
              <a:rPr dirty="0" sz="1400" spc="20">
                <a:latin typeface="Arial MT"/>
                <a:cs typeface="Arial MT"/>
              </a:rPr>
              <a:t> </a:t>
            </a:r>
            <a:r>
              <a:rPr dirty="0" sz="1400" spc="-5">
                <a:latin typeface="Arial MT"/>
                <a:cs typeface="Arial MT"/>
              </a:rPr>
              <a:t>to</a:t>
            </a:r>
            <a:r>
              <a:rPr dirty="0" sz="1400" spc="15">
                <a:latin typeface="Arial MT"/>
                <a:cs typeface="Arial MT"/>
              </a:rPr>
              <a:t> </a:t>
            </a:r>
            <a:r>
              <a:rPr dirty="0" sz="1400" spc="-15">
                <a:latin typeface="Arial MT"/>
                <a:cs typeface="Arial MT"/>
              </a:rPr>
              <a:t>the</a:t>
            </a:r>
            <a:r>
              <a:rPr dirty="0" sz="1400" spc="15">
                <a:latin typeface="Arial MT"/>
                <a:cs typeface="Arial MT"/>
              </a:rPr>
              <a:t> </a:t>
            </a:r>
            <a:r>
              <a:rPr dirty="0" sz="1400" spc="-10">
                <a:latin typeface="Arial MT"/>
                <a:cs typeface="Arial MT"/>
              </a:rPr>
              <a:t>Banks</a:t>
            </a:r>
            <a:r>
              <a:rPr dirty="0" sz="1400" spc="25">
                <a:latin typeface="Arial MT"/>
                <a:cs typeface="Arial MT"/>
              </a:rPr>
              <a:t> </a:t>
            </a:r>
            <a:r>
              <a:rPr dirty="0" sz="1400" spc="-5">
                <a:latin typeface="Arial MT"/>
                <a:cs typeface="Arial MT"/>
              </a:rPr>
              <a:t>financial</a:t>
            </a:r>
            <a:r>
              <a:rPr dirty="0" sz="1400" spc="-35">
                <a:latin typeface="Arial MT"/>
                <a:cs typeface="Arial MT"/>
              </a:rPr>
              <a:t> </a:t>
            </a:r>
            <a:r>
              <a:rPr dirty="0" sz="1400">
                <a:latin typeface="Arial MT"/>
                <a:cs typeface="Arial MT"/>
              </a:rPr>
              <a:t>results</a:t>
            </a:r>
            <a:r>
              <a:rPr dirty="0" sz="1400" spc="-55">
                <a:latin typeface="Arial MT"/>
                <a:cs typeface="Arial MT"/>
              </a:rPr>
              <a:t> </a:t>
            </a:r>
            <a:r>
              <a:rPr dirty="0" sz="1400" spc="-15">
                <a:latin typeface="Arial MT"/>
                <a:cs typeface="Arial MT"/>
              </a:rPr>
              <a:t>and </a:t>
            </a:r>
            <a:r>
              <a:rPr dirty="0" sz="1400" spc="-370">
                <a:latin typeface="Arial MT"/>
                <a:cs typeface="Arial MT"/>
              </a:rPr>
              <a:t> </a:t>
            </a:r>
            <a:r>
              <a:rPr dirty="0" sz="1400">
                <a:latin typeface="Arial MT"/>
                <a:cs typeface="Arial MT"/>
              </a:rPr>
              <a:t>shareholding</a:t>
            </a:r>
            <a:r>
              <a:rPr dirty="0" sz="1400" spc="-65">
                <a:latin typeface="Arial MT"/>
                <a:cs typeface="Arial MT"/>
              </a:rPr>
              <a:t> </a:t>
            </a:r>
            <a:r>
              <a:rPr dirty="0" sz="1400" spc="-5">
                <a:latin typeface="Arial MT"/>
                <a:cs typeface="Arial MT"/>
              </a:rPr>
              <a:t>pattern.</a:t>
            </a:r>
            <a:endParaRPr dirty="0" sz="1400">
              <a:latin typeface="Arial MT"/>
              <a:cs typeface="Arial MT"/>
            </a:endParaRPr>
          </a:p>
          <a:p>
            <a:pPr indent="-286385" marL="298450">
              <a:lnSpc>
                <a:spcPts val="1655"/>
              </a:lnSpc>
              <a:buChar char="•"/>
              <a:tabLst>
                <a:tab algn="l" pos="298450"/>
                <a:tab algn="l" pos="299085"/>
              </a:tabLst>
            </a:pPr>
            <a:r>
              <a:rPr dirty="0" sz="1400">
                <a:latin typeface="Arial MT"/>
                <a:cs typeface="Arial MT"/>
              </a:rPr>
              <a:t>Competitor2:</a:t>
            </a:r>
            <a:r>
              <a:rPr dirty="0" sz="1400" u="sng">
                <a:solidFill>
                  <a:srgbClr val="0096A7"/>
                </a:solidFill>
                <a:uFill>
                  <a:solidFill>
                    <a:srgbClr val="0096A7"/>
                  </a:solidFill>
                </a:uFill>
                <a:latin typeface="Arial MT"/>
                <a:cs typeface="Arial MT"/>
                <a:hlinkClick r:id="rId2"/>
              </a:rPr>
              <a:t>https://www.icicipruamc.com</a:t>
            </a:r>
            <a:endParaRPr dirty="0" sz="1400">
              <a:latin typeface="Arial MT"/>
              <a:cs typeface="Arial MT"/>
            </a:endParaRPr>
          </a:p>
          <a:p>
            <a:pPr>
              <a:lnSpc>
                <a:spcPct val="100000"/>
              </a:lnSpc>
              <a:spcBef>
                <a:spcPts val="35"/>
              </a:spcBef>
              <a:buFont typeface="Arial MT"/>
              <a:buChar char="•"/>
            </a:pPr>
            <a:endParaRPr dirty="0" sz="1450">
              <a:latin typeface="Arial MT"/>
              <a:cs typeface="Arial MT"/>
            </a:endParaRPr>
          </a:p>
          <a:p>
            <a:pPr indent="-286385" marL="298450">
              <a:lnSpc>
                <a:spcPct val="100000"/>
              </a:lnSpc>
              <a:buChar char="•"/>
              <a:tabLst>
                <a:tab algn="l" pos="298450"/>
                <a:tab algn="l" pos="299085"/>
              </a:tabLst>
            </a:pPr>
            <a:r>
              <a:rPr dirty="0" sz="1400" spc="10">
                <a:latin typeface="Arial MT"/>
                <a:cs typeface="Arial MT"/>
              </a:rPr>
              <a:t>USP:</a:t>
            </a:r>
            <a:r>
              <a:rPr dirty="0" sz="1400" spc="-30">
                <a:latin typeface="Arial MT"/>
                <a:cs typeface="Arial MT"/>
              </a:rPr>
              <a:t> </a:t>
            </a:r>
            <a:r>
              <a:rPr dirty="0" sz="1400" spc="35">
                <a:latin typeface="Arial MT"/>
                <a:cs typeface="Arial MT"/>
              </a:rPr>
              <a:t>ICICI</a:t>
            </a:r>
            <a:r>
              <a:rPr dirty="0" sz="1400" spc="-180">
                <a:latin typeface="Arial MT"/>
                <a:cs typeface="Arial MT"/>
              </a:rPr>
              <a:t> </a:t>
            </a:r>
            <a:r>
              <a:rPr dirty="0" sz="1400" spc="-5">
                <a:latin typeface="Arial MT"/>
                <a:cs typeface="Arial MT"/>
              </a:rPr>
              <a:t>is</a:t>
            </a:r>
            <a:r>
              <a:rPr dirty="0" sz="1400" spc="-50">
                <a:latin typeface="Arial MT"/>
                <a:cs typeface="Arial MT"/>
              </a:rPr>
              <a:t> </a:t>
            </a:r>
            <a:r>
              <a:rPr dirty="0" sz="1400" spc="-15">
                <a:latin typeface="Arial MT"/>
                <a:cs typeface="Arial MT"/>
              </a:rPr>
              <a:t>the</a:t>
            </a:r>
            <a:r>
              <a:rPr dirty="0" sz="1400" spc="20">
                <a:latin typeface="Arial MT"/>
                <a:cs typeface="Arial MT"/>
              </a:rPr>
              <a:t> </a:t>
            </a:r>
            <a:r>
              <a:rPr dirty="0" sz="1400" spc="30">
                <a:latin typeface="Arial MT"/>
                <a:cs typeface="Arial MT"/>
              </a:rPr>
              <a:t>most</a:t>
            </a:r>
            <a:r>
              <a:rPr dirty="0" sz="1400" spc="-110">
                <a:latin typeface="Arial MT"/>
                <a:cs typeface="Arial MT"/>
              </a:rPr>
              <a:t> </a:t>
            </a:r>
            <a:r>
              <a:rPr dirty="0" sz="1400" spc="10">
                <a:latin typeface="Arial MT"/>
                <a:cs typeface="Arial MT"/>
              </a:rPr>
              <a:t>efficient</a:t>
            </a:r>
            <a:r>
              <a:rPr dirty="0" sz="1400" spc="-180">
                <a:latin typeface="Arial MT"/>
                <a:cs typeface="Arial MT"/>
              </a:rPr>
              <a:t> </a:t>
            </a:r>
            <a:r>
              <a:rPr dirty="0" sz="1400" spc="-15">
                <a:latin typeface="Arial MT"/>
                <a:cs typeface="Arial MT"/>
              </a:rPr>
              <a:t>and</a:t>
            </a:r>
            <a:r>
              <a:rPr dirty="0" sz="1400" spc="25">
                <a:latin typeface="Arial MT"/>
                <a:cs typeface="Arial MT"/>
              </a:rPr>
              <a:t> </a:t>
            </a:r>
            <a:r>
              <a:rPr dirty="0" sz="1400" spc="20">
                <a:latin typeface="Arial MT"/>
                <a:cs typeface="Arial MT"/>
              </a:rPr>
              <a:t>tech</a:t>
            </a:r>
            <a:r>
              <a:rPr dirty="0" sz="1400" spc="-130">
                <a:latin typeface="Arial MT"/>
                <a:cs typeface="Arial MT"/>
              </a:rPr>
              <a:t> </a:t>
            </a:r>
            <a:r>
              <a:rPr dirty="0" sz="1400" spc="-10">
                <a:latin typeface="Arial MT"/>
                <a:cs typeface="Arial MT"/>
              </a:rPr>
              <a:t>Savvy</a:t>
            </a:r>
            <a:r>
              <a:rPr dirty="0" sz="1400" spc="25">
                <a:latin typeface="Arial MT"/>
                <a:cs typeface="Arial MT"/>
              </a:rPr>
              <a:t> </a:t>
            </a:r>
            <a:r>
              <a:rPr dirty="0" sz="1400" spc="-5">
                <a:latin typeface="Arial MT"/>
                <a:cs typeface="Arial MT"/>
              </a:rPr>
              <a:t>bank</a:t>
            </a:r>
            <a:r>
              <a:rPr dirty="0" sz="1400" spc="30">
                <a:latin typeface="Arial MT"/>
                <a:cs typeface="Arial MT"/>
              </a:rPr>
              <a:t> </a:t>
            </a:r>
            <a:r>
              <a:rPr dirty="0" sz="1400">
                <a:latin typeface="Arial MT"/>
                <a:cs typeface="Arial MT"/>
              </a:rPr>
              <a:t>in</a:t>
            </a:r>
            <a:r>
              <a:rPr dirty="0" sz="1400" spc="20">
                <a:latin typeface="Arial MT"/>
                <a:cs typeface="Arial MT"/>
              </a:rPr>
              <a:t> </a:t>
            </a:r>
            <a:r>
              <a:rPr dirty="0" sz="1400" spc="-15">
                <a:latin typeface="Arial MT"/>
                <a:cs typeface="Arial MT"/>
              </a:rPr>
              <a:t>the</a:t>
            </a:r>
            <a:r>
              <a:rPr dirty="0" sz="1400" spc="25">
                <a:latin typeface="Arial MT"/>
                <a:cs typeface="Arial MT"/>
              </a:rPr>
              <a:t> </a:t>
            </a:r>
            <a:r>
              <a:rPr dirty="0" sz="1400" spc="5">
                <a:latin typeface="Arial MT"/>
                <a:cs typeface="Arial MT"/>
              </a:rPr>
              <a:t>Indian</a:t>
            </a:r>
            <a:r>
              <a:rPr dirty="0" sz="1400" spc="-130">
                <a:latin typeface="Arial MT"/>
                <a:cs typeface="Arial MT"/>
              </a:rPr>
              <a:t> </a:t>
            </a:r>
            <a:r>
              <a:rPr dirty="0" sz="1400" spc="-10">
                <a:latin typeface="Arial MT"/>
                <a:cs typeface="Arial MT"/>
              </a:rPr>
              <a:t>banking</a:t>
            </a:r>
            <a:r>
              <a:rPr dirty="0" sz="1400" spc="90">
                <a:latin typeface="Arial MT"/>
                <a:cs typeface="Arial MT"/>
              </a:rPr>
              <a:t> </a:t>
            </a:r>
            <a:r>
              <a:rPr dirty="0" sz="1400" spc="-5">
                <a:latin typeface="Arial MT"/>
                <a:cs typeface="Arial MT"/>
              </a:rPr>
              <a:t>industry</a:t>
            </a:r>
            <a:endParaRPr dirty="0" sz="1400">
              <a:latin typeface="Arial MT"/>
              <a:cs typeface="Arial MT"/>
            </a:endParaRPr>
          </a:p>
          <a:p>
            <a:pPr>
              <a:lnSpc>
                <a:spcPct val="100000"/>
              </a:lnSpc>
              <a:spcBef>
                <a:spcPts val="35"/>
              </a:spcBef>
              <a:buFont typeface="Arial MT"/>
              <a:buChar char="•"/>
            </a:pPr>
            <a:endParaRPr dirty="0" sz="1450">
              <a:latin typeface="Arial MT"/>
              <a:cs typeface="Arial MT"/>
            </a:endParaRPr>
          </a:p>
          <a:p>
            <a:pPr indent="-286385" marL="298450">
              <a:lnSpc>
                <a:spcPct val="100000"/>
              </a:lnSpc>
              <a:buChar char="•"/>
              <a:tabLst>
                <a:tab algn="l" pos="298450"/>
                <a:tab algn="l" pos="299085"/>
              </a:tabLst>
            </a:pPr>
            <a:r>
              <a:rPr dirty="0" sz="1400" spc="5">
                <a:latin typeface="Arial MT"/>
                <a:cs typeface="Arial MT"/>
              </a:rPr>
              <a:t>Communication:</a:t>
            </a:r>
            <a:r>
              <a:rPr dirty="0" sz="1400" spc="-114">
                <a:latin typeface="Arial MT"/>
                <a:cs typeface="Arial MT"/>
              </a:rPr>
              <a:t> </a:t>
            </a:r>
            <a:r>
              <a:rPr dirty="0" sz="1400" spc="-15">
                <a:latin typeface="Arial MT"/>
                <a:cs typeface="Arial MT"/>
              </a:rPr>
              <a:t>the</a:t>
            </a:r>
            <a:r>
              <a:rPr dirty="0" sz="1400" spc="15">
                <a:latin typeface="Arial MT"/>
                <a:cs typeface="Arial MT"/>
              </a:rPr>
              <a:t> </a:t>
            </a:r>
            <a:r>
              <a:rPr dirty="0" sz="1400" spc="20">
                <a:latin typeface="Arial MT"/>
                <a:cs typeface="Arial MT"/>
              </a:rPr>
              <a:t>address</a:t>
            </a:r>
            <a:r>
              <a:rPr dirty="0" sz="1400" spc="-125">
                <a:latin typeface="Arial MT"/>
                <a:cs typeface="Arial MT"/>
              </a:rPr>
              <a:t> </a:t>
            </a:r>
            <a:r>
              <a:rPr dirty="0" sz="1400" spc="25">
                <a:latin typeface="Arial MT"/>
                <a:cs typeface="Arial MT"/>
              </a:rPr>
              <a:t>of</a:t>
            </a:r>
            <a:r>
              <a:rPr dirty="0" sz="1400" spc="-114">
                <a:latin typeface="Arial MT"/>
                <a:cs typeface="Arial MT"/>
              </a:rPr>
              <a:t> </a:t>
            </a:r>
            <a:r>
              <a:rPr dirty="0" sz="1400" spc="-5">
                <a:latin typeface="Arial MT"/>
                <a:cs typeface="Arial MT"/>
              </a:rPr>
              <a:t>your</a:t>
            </a:r>
            <a:r>
              <a:rPr dirty="0" sz="1400" spc="-40">
                <a:latin typeface="Arial MT"/>
                <a:cs typeface="Arial MT"/>
              </a:rPr>
              <a:t> </a:t>
            </a:r>
            <a:r>
              <a:rPr dirty="0" sz="1400" spc="5">
                <a:latin typeface="Arial MT"/>
                <a:cs typeface="Arial MT"/>
              </a:rPr>
              <a:t>house</a:t>
            </a:r>
            <a:r>
              <a:rPr dirty="0" sz="1400" spc="-55">
                <a:latin typeface="Arial MT"/>
                <a:cs typeface="Arial MT"/>
              </a:rPr>
              <a:t> </a:t>
            </a:r>
            <a:r>
              <a:rPr dirty="0" sz="1400" spc="-10">
                <a:latin typeface="Arial MT"/>
                <a:cs typeface="Arial MT"/>
              </a:rPr>
              <a:t>where</a:t>
            </a:r>
            <a:r>
              <a:rPr dirty="0" sz="1400" spc="15">
                <a:latin typeface="Arial MT"/>
                <a:cs typeface="Arial MT"/>
              </a:rPr>
              <a:t> </a:t>
            </a:r>
            <a:r>
              <a:rPr dirty="0" sz="1400" spc="10">
                <a:latin typeface="Arial MT"/>
                <a:cs typeface="Arial MT"/>
              </a:rPr>
              <a:t>you</a:t>
            </a:r>
            <a:r>
              <a:rPr dirty="0" sz="1400" spc="-60">
                <a:latin typeface="Arial MT"/>
                <a:cs typeface="Arial MT"/>
              </a:rPr>
              <a:t> </a:t>
            </a:r>
            <a:r>
              <a:rPr dirty="0" sz="1400" spc="-15">
                <a:latin typeface="Arial MT"/>
                <a:cs typeface="Arial MT"/>
              </a:rPr>
              <a:t>are</a:t>
            </a:r>
            <a:r>
              <a:rPr dirty="0" sz="1400" spc="20">
                <a:latin typeface="Arial MT"/>
                <a:cs typeface="Arial MT"/>
              </a:rPr>
              <a:t> </a:t>
            </a:r>
            <a:r>
              <a:rPr dirty="0" sz="1400" spc="-10">
                <a:latin typeface="Arial MT"/>
                <a:cs typeface="Arial MT"/>
              </a:rPr>
              <a:t>actually</a:t>
            </a:r>
            <a:r>
              <a:rPr dirty="0" sz="1400" spc="20">
                <a:latin typeface="Arial MT"/>
                <a:cs typeface="Arial MT"/>
              </a:rPr>
              <a:t> </a:t>
            </a:r>
            <a:r>
              <a:rPr dirty="0" sz="1400" spc="-10">
                <a:latin typeface="Arial MT"/>
                <a:cs typeface="Arial MT"/>
              </a:rPr>
              <a:t>living.</a:t>
            </a:r>
            <a:endParaRPr dirty="0" sz="1400">
              <a:latin typeface="Arial MT"/>
              <a:cs typeface="Arial MT"/>
            </a:endParaRPr>
          </a:p>
          <a:p>
            <a:pPr>
              <a:lnSpc>
                <a:spcPct val="100000"/>
              </a:lnSpc>
              <a:spcBef>
                <a:spcPts val="35"/>
              </a:spcBef>
              <a:buFont typeface="Arial MT"/>
              <a:buChar char="•"/>
            </a:pPr>
            <a:endParaRPr dirty="0" sz="1450">
              <a:latin typeface="Arial MT"/>
              <a:cs typeface="Arial MT"/>
            </a:endParaRPr>
          </a:p>
          <a:p>
            <a:pPr indent="-286385" marL="298450">
              <a:lnSpc>
                <a:spcPct val="100000"/>
              </a:lnSpc>
              <a:buChar char="•"/>
              <a:tabLst>
                <a:tab algn="l" pos="298450"/>
                <a:tab algn="l" pos="299085"/>
              </a:tabLst>
            </a:pPr>
            <a:r>
              <a:rPr dirty="0" sz="1400">
                <a:latin typeface="Arial MT"/>
                <a:cs typeface="Arial MT"/>
              </a:rPr>
              <a:t>Competitor3:</a:t>
            </a:r>
            <a:r>
              <a:rPr dirty="0" sz="1400" u="sng">
                <a:solidFill>
                  <a:srgbClr val="0096A7"/>
                </a:solidFill>
                <a:uFill>
                  <a:solidFill>
                    <a:srgbClr val="0096A7"/>
                  </a:solidFill>
                </a:uFill>
                <a:latin typeface="Arial MT"/>
                <a:cs typeface="Arial MT"/>
                <a:hlinkClick r:id="rId3"/>
              </a:rPr>
              <a:t>https://juno.axisbank.com</a:t>
            </a:r>
            <a:endParaRPr dirty="0" sz="1400">
              <a:latin typeface="Arial MT"/>
              <a:cs typeface="Arial MT"/>
            </a:endParaRPr>
          </a:p>
          <a:p>
            <a:pPr>
              <a:lnSpc>
                <a:spcPct val="100000"/>
              </a:lnSpc>
              <a:spcBef>
                <a:spcPts val="15"/>
              </a:spcBef>
              <a:buFont typeface="Arial MT"/>
              <a:buChar char="•"/>
            </a:pPr>
            <a:endParaRPr dirty="0" sz="1400">
              <a:latin typeface="Arial MT"/>
              <a:cs typeface="Arial MT"/>
            </a:endParaRPr>
          </a:p>
          <a:p>
            <a:pPr indent="-286385" marL="298450">
              <a:lnSpc>
                <a:spcPct val="100000"/>
              </a:lnSpc>
              <a:buChar char="•"/>
              <a:tabLst>
                <a:tab algn="l" pos="298450"/>
                <a:tab algn="l" pos="299085"/>
              </a:tabLst>
            </a:pPr>
            <a:r>
              <a:rPr dirty="0" sz="1400" spc="10">
                <a:latin typeface="Arial MT"/>
                <a:cs typeface="Arial MT"/>
              </a:rPr>
              <a:t>USP:</a:t>
            </a:r>
            <a:r>
              <a:rPr dirty="0" sz="1400" spc="-35">
                <a:latin typeface="Arial MT"/>
                <a:cs typeface="Arial MT"/>
              </a:rPr>
              <a:t> </a:t>
            </a:r>
            <a:r>
              <a:rPr dirty="0" sz="1400">
                <a:latin typeface="Arial MT"/>
                <a:cs typeface="Arial MT"/>
              </a:rPr>
              <a:t>Axis</a:t>
            </a:r>
            <a:r>
              <a:rPr dirty="0" sz="1400" spc="-50">
                <a:latin typeface="Arial MT"/>
                <a:cs typeface="Arial MT"/>
              </a:rPr>
              <a:t> </a:t>
            </a:r>
            <a:r>
              <a:rPr dirty="0" sz="1400" spc="-5">
                <a:latin typeface="Arial MT"/>
                <a:cs typeface="Arial MT"/>
              </a:rPr>
              <a:t>Bank</a:t>
            </a:r>
            <a:r>
              <a:rPr dirty="0" sz="1400" spc="30">
                <a:latin typeface="Arial MT"/>
                <a:cs typeface="Arial MT"/>
              </a:rPr>
              <a:t> </a:t>
            </a:r>
            <a:r>
              <a:rPr dirty="0" sz="1400" spc="-5">
                <a:latin typeface="Arial MT"/>
                <a:cs typeface="Arial MT"/>
              </a:rPr>
              <a:t>is</a:t>
            </a:r>
            <a:r>
              <a:rPr dirty="0" sz="1400" spc="25">
                <a:latin typeface="Arial MT"/>
                <a:cs typeface="Arial MT"/>
              </a:rPr>
              <a:t> </a:t>
            </a:r>
            <a:r>
              <a:rPr dirty="0" sz="1400" spc="10">
                <a:latin typeface="Arial MT"/>
                <a:cs typeface="Arial MT"/>
              </a:rPr>
              <a:t>one</a:t>
            </a:r>
            <a:r>
              <a:rPr dirty="0" sz="1400" spc="-55">
                <a:latin typeface="Arial MT"/>
                <a:cs typeface="Arial MT"/>
              </a:rPr>
              <a:t> </a:t>
            </a:r>
            <a:r>
              <a:rPr dirty="0" sz="1400" spc="25">
                <a:latin typeface="Arial MT"/>
                <a:cs typeface="Arial MT"/>
              </a:rPr>
              <a:t>of</a:t>
            </a:r>
            <a:r>
              <a:rPr dirty="0" sz="1400" spc="-114">
                <a:latin typeface="Arial MT"/>
                <a:cs typeface="Arial MT"/>
              </a:rPr>
              <a:t> </a:t>
            </a:r>
            <a:r>
              <a:rPr dirty="0" sz="1400" spc="-15">
                <a:latin typeface="Arial MT"/>
                <a:cs typeface="Arial MT"/>
              </a:rPr>
              <a:t>the</a:t>
            </a:r>
            <a:r>
              <a:rPr dirty="0" sz="1400" spc="20">
                <a:latin typeface="Arial MT"/>
                <a:cs typeface="Arial MT"/>
              </a:rPr>
              <a:t> </a:t>
            </a:r>
            <a:r>
              <a:rPr dirty="0" sz="1400" spc="10">
                <a:latin typeface="Arial MT"/>
                <a:cs typeface="Arial MT"/>
              </a:rPr>
              <a:t>largest</a:t>
            </a:r>
            <a:r>
              <a:rPr dirty="0" sz="1400" spc="-110">
                <a:latin typeface="Arial MT"/>
                <a:cs typeface="Arial MT"/>
              </a:rPr>
              <a:t> </a:t>
            </a:r>
            <a:r>
              <a:rPr dirty="0" sz="1400" spc="-10">
                <a:latin typeface="Arial MT"/>
                <a:cs typeface="Arial MT"/>
              </a:rPr>
              <a:t>private</a:t>
            </a:r>
            <a:r>
              <a:rPr dirty="0" sz="1400" spc="20">
                <a:latin typeface="Arial MT"/>
                <a:cs typeface="Arial MT"/>
              </a:rPr>
              <a:t> </a:t>
            </a:r>
            <a:r>
              <a:rPr dirty="0" sz="1400" spc="25">
                <a:latin typeface="Arial MT"/>
                <a:cs typeface="Arial MT"/>
              </a:rPr>
              <a:t>sector</a:t>
            </a:r>
            <a:r>
              <a:rPr dirty="0" sz="1400" spc="-185">
                <a:latin typeface="Arial MT"/>
                <a:cs typeface="Arial MT"/>
              </a:rPr>
              <a:t> </a:t>
            </a:r>
            <a:r>
              <a:rPr dirty="0" sz="1400" spc="5">
                <a:latin typeface="Arial MT"/>
                <a:cs typeface="Arial MT"/>
              </a:rPr>
              <a:t>financer</a:t>
            </a:r>
            <a:r>
              <a:rPr dirty="0" sz="1400" spc="-35">
                <a:latin typeface="Arial MT"/>
                <a:cs typeface="Arial MT"/>
              </a:rPr>
              <a:t> </a:t>
            </a:r>
            <a:r>
              <a:rPr dirty="0" sz="1400">
                <a:latin typeface="Arial MT"/>
                <a:cs typeface="Arial MT"/>
              </a:rPr>
              <a:t>in</a:t>
            </a:r>
            <a:r>
              <a:rPr dirty="0" sz="1400" spc="-55">
                <a:latin typeface="Arial MT"/>
                <a:cs typeface="Arial MT"/>
              </a:rPr>
              <a:t> </a:t>
            </a:r>
            <a:r>
              <a:rPr dirty="0" sz="1400" spc="5">
                <a:latin typeface="Arial MT"/>
                <a:cs typeface="Arial MT"/>
              </a:rPr>
              <a:t>Indian</a:t>
            </a:r>
            <a:r>
              <a:rPr dirty="0" sz="1400" spc="-55">
                <a:latin typeface="Arial MT"/>
                <a:cs typeface="Arial MT"/>
              </a:rPr>
              <a:t> </a:t>
            </a:r>
            <a:r>
              <a:rPr dirty="0" sz="1400" spc="-10">
                <a:latin typeface="Arial MT"/>
                <a:cs typeface="Arial MT"/>
              </a:rPr>
              <a:t>agriculture</a:t>
            </a:r>
            <a:endParaRPr dirty="0" sz="1400">
              <a:latin typeface="Arial MT"/>
              <a:cs typeface="Arial MT"/>
            </a:endParaRPr>
          </a:p>
          <a:p>
            <a:pPr>
              <a:lnSpc>
                <a:spcPct val="100000"/>
              </a:lnSpc>
              <a:spcBef>
                <a:spcPts val="30"/>
              </a:spcBef>
              <a:buFont typeface="Arial MT"/>
              <a:buChar char="•"/>
            </a:pPr>
            <a:endParaRPr dirty="0" sz="1450">
              <a:latin typeface="Arial MT"/>
              <a:cs typeface="Arial MT"/>
            </a:endParaRPr>
          </a:p>
          <a:p>
            <a:pPr indent="-286385" marL="298450">
              <a:lnSpc>
                <a:spcPct val="100000"/>
              </a:lnSpc>
              <a:spcBef>
                <a:spcPts val="5"/>
              </a:spcBef>
              <a:buChar char="•"/>
              <a:tabLst>
                <a:tab algn="l" pos="298450"/>
                <a:tab algn="l" pos="299085"/>
              </a:tabLst>
            </a:pPr>
            <a:r>
              <a:rPr dirty="0" sz="1400">
                <a:latin typeface="Arial MT"/>
                <a:cs typeface="Arial MT"/>
              </a:rPr>
              <a:t>Comunication:</a:t>
            </a:r>
            <a:r>
              <a:rPr dirty="0" sz="1400" spc="-110">
                <a:latin typeface="Arial MT"/>
                <a:cs typeface="Arial MT"/>
              </a:rPr>
              <a:t> </a:t>
            </a:r>
            <a:r>
              <a:rPr dirty="0" sz="1400" spc="-15">
                <a:latin typeface="Arial MT"/>
                <a:cs typeface="Arial MT"/>
              </a:rPr>
              <a:t>the</a:t>
            </a:r>
            <a:r>
              <a:rPr dirty="0" sz="1400" spc="15">
                <a:latin typeface="Arial MT"/>
                <a:cs typeface="Arial MT"/>
              </a:rPr>
              <a:t> address</a:t>
            </a:r>
            <a:r>
              <a:rPr dirty="0" sz="1400" spc="-130">
                <a:latin typeface="Arial MT"/>
                <a:cs typeface="Arial MT"/>
              </a:rPr>
              <a:t> </a:t>
            </a:r>
            <a:r>
              <a:rPr dirty="0" sz="1400" spc="25">
                <a:latin typeface="Arial MT"/>
                <a:cs typeface="Arial MT"/>
              </a:rPr>
              <a:t>of</a:t>
            </a:r>
            <a:r>
              <a:rPr dirty="0" sz="1400" spc="-110">
                <a:latin typeface="Arial MT"/>
                <a:cs typeface="Arial MT"/>
              </a:rPr>
              <a:t> </a:t>
            </a:r>
            <a:r>
              <a:rPr dirty="0" sz="1400" spc="-5">
                <a:latin typeface="Arial MT"/>
                <a:cs typeface="Arial MT"/>
              </a:rPr>
              <a:t>your</a:t>
            </a:r>
            <a:r>
              <a:rPr dirty="0" sz="1400" spc="-30">
                <a:latin typeface="Arial MT"/>
                <a:cs typeface="Arial MT"/>
              </a:rPr>
              <a:t> </a:t>
            </a:r>
            <a:r>
              <a:rPr dirty="0" sz="1400" spc="5">
                <a:latin typeface="Arial MT"/>
                <a:cs typeface="Arial MT"/>
              </a:rPr>
              <a:t>house</a:t>
            </a:r>
            <a:r>
              <a:rPr dirty="0" sz="1400" spc="-60">
                <a:latin typeface="Arial MT"/>
                <a:cs typeface="Arial MT"/>
              </a:rPr>
              <a:t> </a:t>
            </a:r>
            <a:r>
              <a:rPr dirty="0" sz="1400" spc="-10">
                <a:latin typeface="Arial MT"/>
                <a:cs typeface="Arial MT"/>
              </a:rPr>
              <a:t>where</a:t>
            </a:r>
            <a:r>
              <a:rPr dirty="0" sz="1400" spc="20">
                <a:latin typeface="Arial MT"/>
                <a:cs typeface="Arial MT"/>
              </a:rPr>
              <a:t> </a:t>
            </a:r>
            <a:r>
              <a:rPr dirty="0" sz="1400" spc="10">
                <a:latin typeface="Arial MT"/>
                <a:cs typeface="Arial MT"/>
              </a:rPr>
              <a:t>you</a:t>
            </a:r>
            <a:r>
              <a:rPr dirty="0" sz="1400" spc="-60">
                <a:latin typeface="Arial MT"/>
                <a:cs typeface="Arial MT"/>
              </a:rPr>
              <a:t> </a:t>
            </a:r>
            <a:r>
              <a:rPr dirty="0" sz="1400" spc="-15">
                <a:latin typeface="Arial MT"/>
                <a:cs typeface="Arial MT"/>
              </a:rPr>
              <a:t>are</a:t>
            </a:r>
            <a:r>
              <a:rPr dirty="0" sz="1400" spc="20">
                <a:latin typeface="Arial MT"/>
                <a:cs typeface="Arial MT"/>
              </a:rPr>
              <a:t> </a:t>
            </a:r>
            <a:r>
              <a:rPr dirty="0" sz="1400" spc="-15">
                <a:latin typeface="Arial MT"/>
                <a:cs typeface="Arial MT"/>
              </a:rPr>
              <a:t>actually</a:t>
            </a:r>
            <a:r>
              <a:rPr dirty="0" sz="1400" spc="100">
                <a:latin typeface="Arial MT"/>
                <a:cs typeface="Arial MT"/>
              </a:rPr>
              <a:t> </a:t>
            </a:r>
            <a:r>
              <a:rPr dirty="0" sz="1400" spc="-15">
                <a:latin typeface="Arial MT"/>
                <a:cs typeface="Arial MT"/>
              </a:rPr>
              <a:t>living</a:t>
            </a:r>
            <a:endParaRPr dirty="0" sz="1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62" name=""/>
        <p:cNvGrpSpPr/>
        <p:nvPr/>
      </p:nvGrpSpPr>
      <p:grpSpPr>
        <a:xfrm>
          <a:off x="0" y="0"/>
          <a:ext cx="0" cy="0"/>
          <a:chOff x="0" y="0"/>
          <a:chExt cx="0" cy="0"/>
        </a:xfrm>
      </p:grpSpPr>
      <p:sp>
        <p:nvSpPr>
          <p:cNvPr id="1048620" name="object 2"/>
          <p:cNvSpPr txBox="1">
            <a:spLocks noGrp="1"/>
          </p:cNvSpPr>
          <p:nvPr>
            <p:ph type="title"/>
          </p:nvPr>
        </p:nvSpPr>
        <p:spPr>
          <a:xfrm>
            <a:off x="896619" y="40703"/>
            <a:ext cx="7252334" cy="327470"/>
          </a:xfrm>
          <a:prstGeom prst="rect"/>
        </p:spPr>
        <p:txBody>
          <a:bodyPr bIns="0" lIns="0" rIns="0" rtlCol="0" tIns="11430" vert="horz" wrap="square">
            <a:spAutoFit/>
          </a:bodyPr>
          <a:p>
            <a:pPr indent="-3136900" marL="3149600" marR="5080">
              <a:lnSpc>
                <a:spcPct val="118500"/>
              </a:lnSpc>
              <a:spcBef>
                <a:spcPts val="90"/>
              </a:spcBef>
            </a:pPr>
            <a:r>
              <a:rPr dirty="0" spc="20"/>
              <a:t>Part</a:t>
            </a:r>
            <a:r>
              <a:rPr dirty="0" spc="-15"/>
              <a:t> </a:t>
            </a:r>
            <a:r>
              <a:rPr dirty="0" spc="10"/>
              <a:t>1:</a:t>
            </a:r>
            <a:r>
              <a:rPr dirty="0" spc="70"/>
              <a:t> </a:t>
            </a:r>
            <a:r>
              <a:rPr dirty="0" spc="10"/>
              <a:t>Brand</a:t>
            </a:r>
            <a:r>
              <a:rPr dirty="0" spc="75"/>
              <a:t> </a:t>
            </a:r>
            <a:r>
              <a:rPr dirty="0" spc="-10"/>
              <a:t>study,</a:t>
            </a:r>
            <a:r>
              <a:rPr dirty="0" spc="245"/>
              <a:t> </a:t>
            </a:r>
            <a:r>
              <a:rPr dirty="0" spc="-10"/>
              <a:t>Competitor</a:t>
            </a:r>
            <a:r>
              <a:rPr dirty="0" spc="335"/>
              <a:t> </a:t>
            </a:r>
            <a:r>
              <a:rPr dirty="0" spc="-10"/>
              <a:t>Analysis</a:t>
            </a:r>
            <a:r>
              <a:rPr dirty="0" spc="330"/>
              <a:t> </a:t>
            </a:r>
            <a:r>
              <a:rPr dirty="0" spc="15"/>
              <a:t>&amp;</a:t>
            </a:r>
            <a:r>
              <a:rPr dirty="0" spc="10"/>
              <a:t> </a:t>
            </a:r>
            <a:r>
              <a:rPr dirty="0" spc="5"/>
              <a:t>Buyer’s/Audience’s </a:t>
            </a:r>
            <a:r>
              <a:rPr dirty="0" spc="-495"/>
              <a:t> </a:t>
            </a:r>
            <a:r>
              <a:rPr dirty="0" spc="15"/>
              <a:t>Persona</a:t>
            </a:r>
          </a:p>
        </p:txBody>
      </p:sp>
      <p:sp>
        <p:nvSpPr>
          <p:cNvPr id="1048621" name="object 3"/>
          <p:cNvSpPr txBox="1">
            <a:spLocks noGrp="1"/>
          </p:cNvSpPr>
          <p:nvPr>
            <p:ph type="body" idx="1"/>
          </p:nvPr>
        </p:nvSpPr>
        <p:spPr>
          <a:xfrm>
            <a:off x="911542" y="816292"/>
            <a:ext cx="7320914" cy="1693896"/>
          </a:xfrm>
          <a:prstGeom prst="rect"/>
        </p:spPr>
        <p:txBody>
          <a:bodyPr bIns="0" lIns="0" rIns="0" rtlCol="0" tIns="26034" vert="horz" wrap="square">
            <a:spAutoFit/>
          </a:bodyPr>
          <a:p>
            <a:pPr indent="-314960" marL="349250" marR="93980">
              <a:lnSpc>
                <a:spcPts val="1650"/>
              </a:lnSpc>
              <a:spcBef>
                <a:spcPts val="204"/>
              </a:spcBef>
              <a:buFont typeface="Arial MT"/>
              <a:buChar char="●"/>
              <a:tabLst>
                <a:tab algn="l" pos="349885"/>
                <a:tab algn="l" pos="350520"/>
              </a:tabLst>
            </a:pPr>
            <a:r>
              <a:rPr b="1" dirty="0" spc="5">
                <a:latin typeface="Arial"/>
                <a:cs typeface="Arial"/>
              </a:rPr>
              <a:t>Buyer's/Audience's</a:t>
            </a:r>
            <a:r>
              <a:rPr b="1" dirty="0" spc="-204">
                <a:latin typeface="Arial"/>
                <a:cs typeface="Arial"/>
              </a:rPr>
              <a:t> </a:t>
            </a:r>
            <a:r>
              <a:rPr b="1" dirty="0" spc="20">
                <a:latin typeface="Arial"/>
                <a:cs typeface="Arial"/>
              </a:rPr>
              <a:t>Persona:</a:t>
            </a:r>
            <a:r>
              <a:rPr b="1" dirty="0" spc="-145">
                <a:latin typeface="Arial"/>
                <a:cs typeface="Arial"/>
              </a:rPr>
              <a:t> </a:t>
            </a:r>
            <a:r>
              <a:rPr dirty="0"/>
              <a:t>Clearly</a:t>
            </a:r>
            <a:r>
              <a:rPr dirty="0" spc="-120"/>
              <a:t> </a:t>
            </a:r>
            <a:r>
              <a:rPr dirty="0" spc="15"/>
              <a:t>define</a:t>
            </a:r>
            <a:r>
              <a:rPr dirty="0" spc="-125"/>
              <a:t> </a:t>
            </a:r>
            <a:r>
              <a:rPr dirty="0" spc="-15"/>
              <a:t>the</a:t>
            </a:r>
            <a:r>
              <a:rPr dirty="0" spc="25"/>
              <a:t> </a:t>
            </a:r>
            <a:r>
              <a:rPr dirty="0" spc="5"/>
              <a:t>target</a:t>
            </a:r>
            <a:r>
              <a:rPr dirty="0" spc="-25"/>
              <a:t> </a:t>
            </a:r>
            <a:r>
              <a:rPr dirty="0" spc="5"/>
              <a:t>audience</a:t>
            </a:r>
            <a:r>
              <a:rPr dirty="0" spc="-50"/>
              <a:t> </a:t>
            </a:r>
            <a:r>
              <a:rPr dirty="0" spc="35"/>
              <a:t>for</a:t>
            </a:r>
            <a:r>
              <a:rPr dirty="0" spc="-180"/>
              <a:t> </a:t>
            </a:r>
            <a:r>
              <a:rPr dirty="0" spc="-15"/>
              <a:t>the</a:t>
            </a:r>
            <a:r>
              <a:rPr dirty="0" spc="25"/>
              <a:t> chosen</a:t>
            </a:r>
            <a:r>
              <a:rPr dirty="0" spc="-125"/>
              <a:t> </a:t>
            </a:r>
            <a:r>
              <a:rPr dirty="0"/>
              <a:t>brand. </a:t>
            </a:r>
            <a:r>
              <a:rPr dirty="0" spc="-375"/>
              <a:t> </a:t>
            </a:r>
            <a:r>
              <a:rPr dirty="0" spc="20"/>
              <a:t>Consider</a:t>
            </a:r>
            <a:r>
              <a:rPr dirty="0" spc="-190"/>
              <a:t> </a:t>
            </a:r>
            <a:r>
              <a:rPr dirty="0" spc="5"/>
              <a:t>demographics,</a:t>
            </a:r>
            <a:r>
              <a:rPr dirty="0" spc="-185"/>
              <a:t> </a:t>
            </a:r>
            <a:r>
              <a:rPr dirty="0" spc="5"/>
              <a:t>psychographics,</a:t>
            </a:r>
            <a:r>
              <a:rPr dirty="0" spc="-185"/>
              <a:t> </a:t>
            </a:r>
            <a:r>
              <a:rPr dirty="0"/>
              <a:t>behaviours,</a:t>
            </a:r>
            <a:r>
              <a:rPr dirty="0" spc="-110"/>
              <a:t> </a:t>
            </a:r>
            <a:r>
              <a:rPr dirty="0" spc="-15"/>
              <a:t>and</a:t>
            </a:r>
            <a:r>
              <a:rPr dirty="0" spc="20"/>
              <a:t> </a:t>
            </a:r>
            <a:r>
              <a:rPr dirty="0" spc="5"/>
              <a:t>interests.</a:t>
            </a:r>
          </a:p>
          <a:p>
            <a:pPr marL="22225">
              <a:lnSpc>
                <a:spcPct val="100000"/>
              </a:lnSpc>
              <a:buFont typeface="Arial MT"/>
              <a:buChar char="●"/>
            </a:pPr>
            <a:endParaRPr sz="1600"/>
          </a:p>
          <a:p>
            <a:pPr indent="-314960" marL="349250" marR="5080">
              <a:lnSpc>
                <a:spcPct val="102899"/>
              </a:lnSpc>
              <a:spcBef>
                <a:spcPts val="1420"/>
              </a:spcBef>
              <a:buChar char="●"/>
              <a:tabLst>
                <a:tab algn="l" pos="349885"/>
                <a:tab algn="l" pos="350520"/>
              </a:tabLst>
            </a:pPr>
            <a:r>
              <a:rPr dirty="0" spc="20"/>
              <a:t>Consider</a:t>
            </a:r>
            <a:r>
              <a:rPr dirty="0" spc="-185"/>
              <a:t> </a:t>
            </a:r>
            <a:r>
              <a:rPr dirty="0" spc="5"/>
              <a:t>demographics:</a:t>
            </a:r>
            <a:r>
              <a:rPr dirty="0" spc="-175"/>
              <a:t> </a:t>
            </a:r>
            <a:r>
              <a:rPr dirty="0" spc="-5"/>
              <a:t>individuals,</a:t>
            </a:r>
            <a:r>
              <a:rPr dirty="0" spc="-15"/>
              <a:t> </a:t>
            </a:r>
            <a:r>
              <a:rPr dirty="0" spc="-5"/>
              <a:t>salaried</a:t>
            </a:r>
            <a:r>
              <a:rPr dirty="0" spc="-45"/>
              <a:t> </a:t>
            </a:r>
            <a:r>
              <a:rPr dirty="0" spc="10"/>
              <a:t>professionals,</a:t>
            </a:r>
            <a:r>
              <a:rPr dirty="0" spc="-175"/>
              <a:t> </a:t>
            </a:r>
            <a:r>
              <a:rPr dirty="0" spc="10"/>
              <a:t>micro</a:t>
            </a:r>
            <a:r>
              <a:rPr dirty="0" spc="-120"/>
              <a:t> </a:t>
            </a:r>
            <a:r>
              <a:rPr dirty="0" spc="-15"/>
              <a:t>and</a:t>
            </a:r>
            <a:r>
              <a:rPr dirty="0" spc="35"/>
              <a:t> </a:t>
            </a:r>
            <a:r>
              <a:rPr dirty="0" spc="5"/>
              <a:t>small</a:t>
            </a:r>
            <a:r>
              <a:rPr dirty="0" spc="-20"/>
              <a:t> </a:t>
            </a:r>
            <a:r>
              <a:rPr dirty="0" spc="15"/>
              <a:t>businesses, </a:t>
            </a:r>
            <a:r>
              <a:rPr dirty="0" spc="-375"/>
              <a:t> </a:t>
            </a:r>
            <a:r>
              <a:rPr dirty="0" spc="15"/>
              <a:t>such</a:t>
            </a:r>
            <a:r>
              <a:rPr dirty="0" spc="-135"/>
              <a:t> </a:t>
            </a:r>
            <a:r>
              <a:rPr dirty="0" spc="-10"/>
              <a:t>as</a:t>
            </a:r>
            <a:r>
              <a:rPr dirty="0" spc="25"/>
              <a:t> </a:t>
            </a:r>
            <a:r>
              <a:rPr dirty="0" spc="-20"/>
              <a:t>kirana</a:t>
            </a:r>
            <a:r>
              <a:rPr dirty="0" spc="90"/>
              <a:t> </a:t>
            </a:r>
            <a:r>
              <a:rPr dirty="0" spc="20"/>
              <a:t>stores,</a:t>
            </a:r>
            <a:r>
              <a:rPr dirty="0" spc="-180"/>
              <a:t> </a:t>
            </a:r>
            <a:r>
              <a:rPr dirty="0" spc="15"/>
              <a:t>Self</a:t>
            </a:r>
            <a:r>
              <a:rPr dirty="0" spc="-114"/>
              <a:t> </a:t>
            </a:r>
            <a:r>
              <a:rPr dirty="0"/>
              <a:t>Help</a:t>
            </a:r>
            <a:r>
              <a:rPr dirty="0" spc="20"/>
              <a:t> </a:t>
            </a:r>
            <a:r>
              <a:rPr dirty="0" spc="10"/>
              <a:t>Groups</a:t>
            </a:r>
            <a:r>
              <a:rPr dirty="0" spc="-130"/>
              <a:t> </a:t>
            </a:r>
            <a:r>
              <a:rPr dirty="0" spc="5"/>
              <a:t>(SHGs),</a:t>
            </a:r>
            <a:r>
              <a:rPr dirty="0" spc="-30"/>
              <a:t> </a:t>
            </a:r>
            <a:r>
              <a:rPr dirty="0" spc="-15"/>
              <a:t>and</a:t>
            </a:r>
            <a:r>
              <a:rPr dirty="0" spc="15"/>
              <a:t> Non-Resident</a:t>
            </a:r>
            <a:r>
              <a:rPr dirty="0" spc="-180"/>
              <a:t> </a:t>
            </a:r>
            <a:r>
              <a:rPr dirty="0"/>
              <a:t>Indians</a:t>
            </a:r>
            <a:r>
              <a:rPr dirty="0" spc="-55"/>
              <a:t> </a:t>
            </a:r>
            <a:r>
              <a:rPr dirty="0" spc="5"/>
              <a:t>(NRIs).</a:t>
            </a:r>
          </a:p>
          <a:p>
            <a:pPr marL="22225">
              <a:lnSpc>
                <a:spcPct val="100000"/>
              </a:lnSpc>
              <a:spcBef>
                <a:spcPts val="15"/>
              </a:spcBef>
              <a:buFont typeface="Arial MT"/>
              <a:buChar char="●"/>
            </a:pPr>
            <a:endParaRPr dirty="0" spc="5"/>
          </a:p>
          <a:p>
            <a:pPr indent="-314960" marL="349250">
              <a:lnSpc>
                <a:spcPct val="100000"/>
              </a:lnSpc>
              <a:spcBef>
                <a:spcPts val="5"/>
              </a:spcBef>
              <a:buChar char="●"/>
              <a:tabLst>
                <a:tab algn="l" pos="349885"/>
                <a:tab algn="l" pos="350520"/>
              </a:tabLst>
            </a:pPr>
            <a:r>
              <a:rPr dirty="0" spc="5"/>
              <a:t>Psychographics:</a:t>
            </a:r>
            <a:r>
              <a:rPr dirty="0" spc="-185"/>
              <a:t> </a:t>
            </a:r>
            <a:r>
              <a:rPr dirty="0" spc="5"/>
              <a:t>lifestyle</a:t>
            </a:r>
            <a:r>
              <a:rPr dirty="0" spc="-130"/>
              <a:t> </a:t>
            </a:r>
            <a:r>
              <a:rPr dirty="0" spc="-15"/>
              <a:t>and</a:t>
            </a:r>
            <a:r>
              <a:rPr dirty="0" spc="25"/>
              <a:t> </a:t>
            </a:r>
            <a:r>
              <a:rPr dirty="0" spc="5"/>
              <a:t>reasons</a:t>
            </a:r>
          </a:p>
        </p:txBody>
      </p:sp>
      <p:sp>
        <p:nvSpPr>
          <p:cNvPr id="1048622" name="object 4"/>
          <p:cNvSpPr txBox="1"/>
          <p:nvPr/>
        </p:nvSpPr>
        <p:spPr>
          <a:xfrm>
            <a:off x="934402" y="3163887"/>
            <a:ext cx="7660005" cy="1483182"/>
          </a:xfrm>
          <a:prstGeom prst="rect"/>
        </p:spPr>
        <p:txBody>
          <a:bodyPr bIns="0" lIns="0" rIns="0" rtlCol="0" tIns="16510" vert="horz" wrap="square">
            <a:spAutoFit/>
          </a:bodyPr>
          <a:p>
            <a:pPr indent="-314960" marL="327025" marR="5080">
              <a:lnSpc>
                <a:spcPct val="99900"/>
              </a:lnSpc>
              <a:spcBef>
                <a:spcPts val="130"/>
              </a:spcBef>
              <a:buChar char="●"/>
              <a:tabLst>
                <a:tab algn="l" pos="327025"/>
                <a:tab algn="l" pos="327660"/>
              </a:tabLst>
            </a:pPr>
            <a:r>
              <a:rPr dirty="0" sz="1400">
                <a:latin typeface="Arial MT"/>
                <a:cs typeface="Arial MT"/>
              </a:rPr>
              <a:t>Behaviours:HDFC</a:t>
            </a:r>
            <a:r>
              <a:rPr dirty="0" sz="1400" spc="-145">
                <a:latin typeface="Arial MT"/>
                <a:cs typeface="Arial MT"/>
              </a:rPr>
              <a:t> </a:t>
            </a:r>
            <a:r>
              <a:rPr dirty="0" sz="1400" spc="-5">
                <a:latin typeface="Arial MT"/>
                <a:cs typeface="Arial MT"/>
              </a:rPr>
              <a:t>Bank</a:t>
            </a:r>
            <a:r>
              <a:rPr dirty="0" sz="1400" spc="30">
                <a:latin typeface="Arial MT"/>
                <a:cs typeface="Arial MT"/>
              </a:rPr>
              <a:t> </a:t>
            </a:r>
            <a:r>
              <a:rPr dirty="0" sz="1400" spc="-20">
                <a:latin typeface="Arial MT"/>
                <a:cs typeface="Arial MT"/>
              </a:rPr>
              <a:t>has</a:t>
            </a:r>
            <a:r>
              <a:rPr dirty="0" sz="1400" spc="30">
                <a:latin typeface="Arial MT"/>
                <a:cs typeface="Arial MT"/>
              </a:rPr>
              <a:t> </a:t>
            </a:r>
            <a:r>
              <a:rPr dirty="0" sz="1400" spc="-10">
                <a:latin typeface="Arial MT"/>
                <a:cs typeface="Arial MT"/>
              </a:rPr>
              <a:t>an</a:t>
            </a:r>
            <a:r>
              <a:rPr dirty="0" sz="1400" spc="20">
                <a:latin typeface="Arial MT"/>
                <a:cs typeface="Arial MT"/>
              </a:rPr>
              <a:t> </a:t>
            </a:r>
            <a:r>
              <a:rPr dirty="0" sz="1400">
                <a:latin typeface="Arial MT"/>
                <a:cs typeface="Arial MT"/>
              </a:rPr>
              <a:t>overall</a:t>
            </a:r>
            <a:r>
              <a:rPr dirty="0" sz="1400" spc="-25">
                <a:latin typeface="Arial MT"/>
                <a:cs typeface="Arial MT"/>
              </a:rPr>
              <a:t> </a:t>
            </a:r>
            <a:r>
              <a:rPr dirty="0" sz="1400" spc="-20">
                <a:latin typeface="Arial MT"/>
                <a:cs typeface="Arial MT"/>
              </a:rPr>
              <a:t>rating</a:t>
            </a:r>
            <a:r>
              <a:rPr dirty="0" sz="1400" spc="95">
                <a:latin typeface="Arial MT"/>
                <a:cs typeface="Arial MT"/>
              </a:rPr>
              <a:t> </a:t>
            </a:r>
            <a:r>
              <a:rPr dirty="0" sz="1400" spc="25">
                <a:latin typeface="Arial MT"/>
                <a:cs typeface="Arial MT"/>
              </a:rPr>
              <a:t>of</a:t>
            </a:r>
            <a:r>
              <a:rPr dirty="0" sz="1400" spc="-110">
                <a:latin typeface="Arial MT"/>
                <a:cs typeface="Arial MT"/>
              </a:rPr>
              <a:t> </a:t>
            </a:r>
            <a:r>
              <a:rPr dirty="0" sz="1400" spc="10">
                <a:latin typeface="Arial MT"/>
                <a:cs typeface="Arial MT"/>
              </a:rPr>
              <a:t>3.5</a:t>
            </a:r>
            <a:r>
              <a:rPr dirty="0" sz="1400" spc="-55">
                <a:latin typeface="Arial MT"/>
                <a:cs typeface="Arial MT"/>
              </a:rPr>
              <a:t> </a:t>
            </a:r>
            <a:r>
              <a:rPr dirty="0" sz="1400" spc="5">
                <a:latin typeface="Arial MT"/>
                <a:cs typeface="Arial MT"/>
              </a:rPr>
              <a:t>out</a:t>
            </a:r>
            <a:r>
              <a:rPr dirty="0" sz="1400" spc="-30">
                <a:latin typeface="Arial MT"/>
                <a:cs typeface="Arial MT"/>
              </a:rPr>
              <a:t> </a:t>
            </a:r>
            <a:r>
              <a:rPr dirty="0" sz="1400" spc="25">
                <a:latin typeface="Arial MT"/>
                <a:cs typeface="Arial MT"/>
              </a:rPr>
              <a:t>of</a:t>
            </a:r>
            <a:r>
              <a:rPr dirty="0" sz="1400" spc="-30">
                <a:latin typeface="Arial MT"/>
                <a:cs typeface="Arial MT"/>
              </a:rPr>
              <a:t> </a:t>
            </a:r>
            <a:r>
              <a:rPr dirty="0" sz="1400" spc="25">
                <a:latin typeface="Arial MT"/>
                <a:cs typeface="Arial MT"/>
              </a:rPr>
              <a:t>5,</a:t>
            </a:r>
            <a:r>
              <a:rPr dirty="0" sz="1400" spc="-30">
                <a:latin typeface="Arial MT"/>
                <a:cs typeface="Arial MT"/>
              </a:rPr>
              <a:t> </a:t>
            </a:r>
            <a:r>
              <a:rPr dirty="0" sz="1400" spc="20">
                <a:latin typeface="Arial MT"/>
                <a:cs typeface="Arial MT"/>
              </a:rPr>
              <a:t>based</a:t>
            </a:r>
            <a:r>
              <a:rPr dirty="0" sz="1400" spc="-130">
                <a:latin typeface="Arial MT"/>
                <a:cs typeface="Arial MT"/>
              </a:rPr>
              <a:t> </a:t>
            </a:r>
            <a:r>
              <a:rPr dirty="0" sz="1400" spc="30">
                <a:latin typeface="Arial MT"/>
                <a:cs typeface="Arial MT"/>
              </a:rPr>
              <a:t>on</a:t>
            </a:r>
            <a:r>
              <a:rPr dirty="0" sz="1400" spc="-130">
                <a:latin typeface="Arial MT"/>
                <a:cs typeface="Arial MT"/>
              </a:rPr>
              <a:t> </a:t>
            </a:r>
            <a:r>
              <a:rPr dirty="0" sz="1400" spc="15">
                <a:latin typeface="Arial MT"/>
                <a:cs typeface="Arial MT"/>
              </a:rPr>
              <a:t>over</a:t>
            </a:r>
            <a:r>
              <a:rPr dirty="0" sz="1400" spc="-35">
                <a:latin typeface="Arial MT"/>
                <a:cs typeface="Arial MT"/>
              </a:rPr>
              <a:t> </a:t>
            </a:r>
            <a:r>
              <a:rPr dirty="0" sz="1400" spc="25">
                <a:latin typeface="Arial MT"/>
                <a:cs typeface="Arial MT"/>
              </a:rPr>
              <a:t>7,825</a:t>
            </a:r>
            <a:r>
              <a:rPr dirty="0" sz="1400" spc="-130">
                <a:latin typeface="Arial MT"/>
                <a:cs typeface="Arial MT"/>
              </a:rPr>
              <a:t> </a:t>
            </a:r>
            <a:r>
              <a:rPr dirty="0" sz="1400">
                <a:latin typeface="Arial MT"/>
                <a:cs typeface="Arial MT"/>
              </a:rPr>
              <a:t>reviews</a:t>
            </a:r>
            <a:r>
              <a:rPr dirty="0" sz="1400" spc="-45">
                <a:latin typeface="Arial MT"/>
                <a:cs typeface="Arial MT"/>
              </a:rPr>
              <a:t> </a:t>
            </a:r>
            <a:r>
              <a:rPr dirty="0" sz="1400" spc="20">
                <a:latin typeface="Arial MT"/>
                <a:cs typeface="Arial MT"/>
              </a:rPr>
              <a:t>left </a:t>
            </a:r>
            <a:r>
              <a:rPr dirty="0" sz="1400" spc="-375">
                <a:latin typeface="Arial MT"/>
                <a:cs typeface="Arial MT"/>
              </a:rPr>
              <a:t> </a:t>
            </a:r>
            <a:r>
              <a:rPr dirty="0" sz="1400">
                <a:latin typeface="Arial MT"/>
                <a:cs typeface="Arial MT"/>
              </a:rPr>
              <a:t>anonymously</a:t>
            </a:r>
            <a:r>
              <a:rPr dirty="0" sz="1400" spc="-50">
                <a:latin typeface="Arial MT"/>
                <a:cs typeface="Arial MT"/>
              </a:rPr>
              <a:t> </a:t>
            </a:r>
            <a:r>
              <a:rPr dirty="0" sz="1400" spc="25">
                <a:latin typeface="Arial MT"/>
                <a:cs typeface="Arial MT"/>
              </a:rPr>
              <a:t>by</a:t>
            </a:r>
            <a:r>
              <a:rPr dirty="0" sz="1400" spc="-45">
                <a:latin typeface="Arial MT"/>
                <a:cs typeface="Arial MT"/>
              </a:rPr>
              <a:t> </a:t>
            </a:r>
            <a:r>
              <a:rPr dirty="0" sz="1400" spc="15">
                <a:latin typeface="Arial MT"/>
                <a:cs typeface="Arial MT"/>
              </a:rPr>
              <a:t>employees.</a:t>
            </a:r>
            <a:r>
              <a:rPr dirty="0" sz="1400" spc="-180">
                <a:latin typeface="Arial MT"/>
                <a:cs typeface="Arial MT"/>
              </a:rPr>
              <a:t> </a:t>
            </a:r>
            <a:r>
              <a:rPr dirty="0" sz="1400" spc="35">
                <a:latin typeface="Arial MT"/>
                <a:cs typeface="Arial MT"/>
              </a:rPr>
              <a:t>58%</a:t>
            </a:r>
            <a:r>
              <a:rPr dirty="0" sz="1400" spc="-155">
                <a:latin typeface="Arial MT"/>
                <a:cs typeface="Arial MT"/>
              </a:rPr>
              <a:t> </a:t>
            </a:r>
            <a:r>
              <a:rPr dirty="0" sz="1400" spc="25">
                <a:latin typeface="Arial MT"/>
                <a:cs typeface="Arial MT"/>
              </a:rPr>
              <a:t>of</a:t>
            </a:r>
            <a:r>
              <a:rPr dirty="0" sz="1400" spc="-105">
                <a:latin typeface="Arial MT"/>
                <a:cs typeface="Arial MT"/>
              </a:rPr>
              <a:t> </a:t>
            </a:r>
            <a:r>
              <a:rPr dirty="0" sz="1400" spc="25">
                <a:latin typeface="Arial MT"/>
                <a:cs typeface="Arial MT"/>
              </a:rPr>
              <a:t>employees</a:t>
            </a:r>
            <a:r>
              <a:rPr dirty="0" sz="1400" spc="-204">
                <a:latin typeface="Arial MT"/>
                <a:cs typeface="Arial MT"/>
              </a:rPr>
              <a:t> </a:t>
            </a:r>
            <a:r>
              <a:rPr dirty="0" sz="1400" spc="-5">
                <a:latin typeface="Arial MT"/>
                <a:cs typeface="Arial MT"/>
              </a:rPr>
              <a:t>would</a:t>
            </a:r>
            <a:r>
              <a:rPr dirty="0" sz="1400" spc="-50">
                <a:latin typeface="Arial MT"/>
                <a:cs typeface="Arial MT"/>
              </a:rPr>
              <a:t> </a:t>
            </a:r>
            <a:r>
              <a:rPr dirty="0" sz="1400" spc="20">
                <a:latin typeface="Arial MT"/>
                <a:cs typeface="Arial MT"/>
              </a:rPr>
              <a:t>recommend</a:t>
            </a:r>
            <a:r>
              <a:rPr dirty="0" sz="1400" spc="-204">
                <a:latin typeface="Arial MT"/>
                <a:cs typeface="Arial MT"/>
              </a:rPr>
              <a:t> </a:t>
            </a:r>
            <a:r>
              <a:rPr dirty="0" sz="1400" spc="-15">
                <a:latin typeface="Arial MT"/>
                <a:cs typeface="Arial MT"/>
              </a:rPr>
              <a:t>working</a:t>
            </a:r>
            <a:r>
              <a:rPr dirty="0" sz="1400" spc="25">
                <a:latin typeface="Arial MT"/>
                <a:cs typeface="Arial MT"/>
              </a:rPr>
              <a:t> </a:t>
            </a:r>
            <a:r>
              <a:rPr dirty="0" sz="1400" spc="-15">
                <a:latin typeface="Arial MT"/>
                <a:cs typeface="Arial MT"/>
              </a:rPr>
              <a:t>at</a:t>
            </a:r>
            <a:r>
              <a:rPr dirty="0" sz="1400" spc="-25">
                <a:latin typeface="Arial MT"/>
                <a:cs typeface="Arial MT"/>
              </a:rPr>
              <a:t> </a:t>
            </a:r>
            <a:r>
              <a:rPr dirty="0" sz="1400" spc="10">
                <a:latin typeface="Arial MT"/>
                <a:cs typeface="Arial MT"/>
              </a:rPr>
              <a:t>HDFC</a:t>
            </a:r>
            <a:r>
              <a:rPr dirty="0" sz="1400" spc="-65">
                <a:latin typeface="Arial MT"/>
                <a:cs typeface="Arial MT"/>
              </a:rPr>
              <a:t> </a:t>
            </a:r>
            <a:r>
              <a:rPr dirty="0" sz="1400" spc="-5">
                <a:latin typeface="Arial MT"/>
                <a:cs typeface="Arial MT"/>
              </a:rPr>
              <a:t>Bank</a:t>
            </a:r>
            <a:r>
              <a:rPr dirty="0" sz="1400" spc="30">
                <a:latin typeface="Arial MT"/>
                <a:cs typeface="Arial MT"/>
              </a:rPr>
              <a:t> </a:t>
            </a:r>
            <a:r>
              <a:rPr dirty="0" sz="1400" spc="-5">
                <a:latin typeface="Arial MT"/>
                <a:cs typeface="Arial MT"/>
              </a:rPr>
              <a:t>to </a:t>
            </a:r>
            <a:r>
              <a:rPr dirty="0" sz="1400">
                <a:latin typeface="Arial MT"/>
                <a:cs typeface="Arial MT"/>
              </a:rPr>
              <a:t> </a:t>
            </a:r>
            <a:r>
              <a:rPr dirty="0" sz="1400" spc="15">
                <a:latin typeface="Arial MT"/>
                <a:cs typeface="Arial MT"/>
              </a:rPr>
              <a:t>a </a:t>
            </a:r>
            <a:r>
              <a:rPr dirty="0" sz="1400" spc="5">
                <a:latin typeface="Arial MT"/>
                <a:cs typeface="Arial MT"/>
              </a:rPr>
              <a:t>friend </a:t>
            </a:r>
            <a:r>
              <a:rPr dirty="0" sz="1400" spc="-15">
                <a:latin typeface="Arial MT"/>
                <a:cs typeface="Arial MT"/>
              </a:rPr>
              <a:t>and </a:t>
            </a:r>
            <a:r>
              <a:rPr dirty="0" sz="1400" spc="35">
                <a:latin typeface="Arial MT"/>
                <a:cs typeface="Arial MT"/>
              </a:rPr>
              <a:t>71% </a:t>
            </a:r>
            <a:r>
              <a:rPr dirty="0" sz="1400" spc="-20">
                <a:latin typeface="Arial MT"/>
                <a:cs typeface="Arial MT"/>
              </a:rPr>
              <a:t>have </a:t>
            </a:r>
            <a:r>
              <a:rPr dirty="0" sz="1400" spc="15">
                <a:latin typeface="Arial MT"/>
                <a:cs typeface="Arial MT"/>
              </a:rPr>
              <a:t>a </a:t>
            </a:r>
            <a:r>
              <a:rPr dirty="0" sz="1400" spc="5">
                <a:latin typeface="Arial MT"/>
                <a:cs typeface="Arial MT"/>
              </a:rPr>
              <a:t>positive </a:t>
            </a:r>
            <a:r>
              <a:rPr dirty="0" sz="1400" spc="10">
                <a:latin typeface="Arial MT"/>
                <a:cs typeface="Arial MT"/>
              </a:rPr>
              <a:t>outlook </a:t>
            </a:r>
            <a:r>
              <a:rPr dirty="0" sz="1400" spc="35">
                <a:latin typeface="Arial MT"/>
                <a:cs typeface="Arial MT"/>
              </a:rPr>
              <a:t>for </a:t>
            </a:r>
            <a:r>
              <a:rPr dirty="0" sz="1400" spc="-15">
                <a:latin typeface="Arial MT"/>
                <a:cs typeface="Arial MT"/>
              </a:rPr>
              <a:t>the </a:t>
            </a:r>
            <a:r>
              <a:rPr dirty="0" sz="1400" spc="15">
                <a:latin typeface="Arial MT"/>
                <a:cs typeface="Arial MT"/>
              </a:rPr>
              <a:t>business. </a:t>
            </a:r>
            <a:r>
              <a:rPr dirty="0" sz="1400">
                <a:latin typeface="Arial MT"/>
                <a:cs typeface="Arial MT"/>
              </a:rPr>
              <a:t>This </a:t>
            </a:r>
            <a:r>
              <a:rPr dirty="0" sz="1400" spc="-20">
                <a:latin typeface="Arial MT"/>
                <a:cs typeface="Arial MT"/>
              </a:rPr>
              <a:t>rating has </a:t>
            </a:r>
            <a:r>
              <a:rPr dirty="0" sz="1400" spc="35">
                <a:latin typeface="Arial MT"/>
                <a:cs typeface="Arial MT"/>
              </a:rPr>
              <a:t>been </a:t>
            </a:r>
            <a:r>
              <a:rPr dirty="0" sz="1400" spc="5">
                <a:latin typeface="Arial MT"/>
                <a:cs typeface="Arial MT"/>
              </a:rPr>
              <a:t>stable </a:t>
            </a:r>
            <a:r>
              <a:rPr dirty="0" sz="1400" spc="15">
                <a:latin typeface="Arial MT"/>
                <a:cs typeface="Arial MT"/>
              </a:rPr>
              <a:t>over </a:t>
            </a:r>
            <a:r>
              <a:rPr dirty="0" sz="1400" spc="20">
                <a:latin typeface="Arial MT"/>
                <a:cs typeface="Arial MT"/>
              </a:rPr>
              <a:t> </a:t>
            </a:r>
            <a:r>
              <a:rPr dirty="0" sz="1400" spc="-15">
                <a:latin typeface="Arial MT"/>
                <a:cs typeface="Arial MT"/>
              </a:rPr>
              <a:t>the</a:t>
            </a:r>
            <a:r>
              <a:rPr dirty="0" sz="1400" spc="5">
                <a:latin typeface="Arial MT"/>
                <a:cs typeface="Arial MT"/>
              </a:rPr>
              <a:t> </a:t>
            </a:r>
            <a:r>
              <a:rPr dirty="0" sz="1400" spc="15">
                <a:latin typeface="Arial MT"/>
                <a:cs typeface="Arial MT"/>
              </a:rPr>
              <a:t>past</a:t>
            </a:r>
            <a:r>
              <a:rPr dirty="0" sz="1400" spc="-114">
                <a:latin typeface="Arial MT"/>
                <a:cs typeface="Arial MT"/>
              </a:rPr>
              <a:t> </a:t>
            </a:r>
            <a:r>
              <a:rPr dirty="0" sz="1400" spc="25">
                <a:latin typeface="Arial MT"/>
                <a:cs typeface="Arial MT"/>
              </a:rPr>
              <a:t>12</a:t>
            </a:r>
            <a:r>
              <a:rPr dirty="0" sz="1400" spc="-65">
                <a:latin typeface="Arial MT"/>
                <a:cs typeface="Arial MT"/>
              </a:rPr>
              <a:t> </a:t>
            </a:r>
            <a:r>
              <a:rPr dirty="0" sz="1400" spc="5">
                <a:latin typeface="Arial MT"/>
                <a:cs typeface="Arial MT"/>
              </a:rPr>
              <a:t>months.</a:t>
            </a:r>
            <a:endParaRPr sz="1400">
              <a:latin typeface="Arial MT"/>
              <a:cs typeface="Arial MT"/>
            </a:endParaRPr>
          </a:p>
          <a:p>
            <a:pPr>
              <a:lnSpc>
                <a:spcPct val="100000"/>
              </a:lnSpc>
              <a:spcBef>
                <a:spcPts val="55"/>
              </a:spcBef>
              <a:buFont typeface="Arial MT"/>
              <a:buChar char="●"/>
            </a:pPr>
            <a:endParaRPr sz="1500">
              <a:latin typeface="Arial MT"/>
              <a:cs typeface="Arial MT"/>
            </a:endParaRPr>
          </a:p>
          <a:p>
            <a:pPr indent="-314960" marL="327025" marR="306070">
              <a:lnSpc>
                <a:spcPts val="1650"/>
              </a:lnSpc>
              <a:buChar char="●"/>
              <a:tabLst>
                <a:tab algn="l" pos="327025"/>
                <a:tab algn="l" pos="327660"/>
              </a:tabLst>
            </a:pPr>
            <a:r>
              <a:rPr dirty="0" sz="1400" spc="5">
                <a:latin typeface="Arial MT"/>
                <a:cs typeface="Arial MT"/>
              </a:rPr>
              <a:t>Interests:3.00-7.25%</a:t>
            </a:r>
            <a:r>
              <a:rPr dirty="0" sz="1400" spc="-155">
                <a:latin typeface="Arial MT"/>
                <a:cs typeface="Arial MT"/>
              </a:rPr>
              <a:t> </a:t>
            </a:r>
            <a:r>
              <a:rPr dirty="0" sz="1400">
                <a:latin typeface="Arial MT"/>
                <a:cs typeface="Arial MT"/>
              </a:rPr>
              <a:t>p.a.</a:t>
            </a:r>
            <a:r>
              <a:rPr dirty="0" sz="1400" spc="-110">
                <a:latin typeface="Arial MT"/>
                <a:cs typeface="Arial MT"/>
              </a:rPr>
              <a:t> </a:t>
            </a:r>
            <a:r>
              <a:rPr dirty="0" sz="1400" spc="25">
                <a:latin typeface="Arial MT"/>
                <a:cs typeface="Arial MT"/>
              </a:rPr>
              <a:t>To</a:t>
            </a:r>
            <a:r>
              <a:rPr dirty="0" sz="1400" spc="-50">
                <a:latin typeface="Arial MT"/>
                <a:cs typeface="Arial MT"/>
              </a:rPr>
              <a:t> </a:t>
            </a:r>
            <a:r>
              <a:rPr dirty="0" sz="1400" spc="-15">
                <a:latin typeface="Arial MT"/>
                <a:cs typeface="Arial MT"/>
              </a:rPr>
              <a:t>the</a:t>
            </a:r>
            <a:r>
              <a:rPr dirty="0" sz="1400" spc="30">
                <a:latin typeface="Arial MT"/>
                <a:cs typeface="Arial MT"/>
              </a:rPr>
              <a:t> </a:t>
            </a:r>
            <a:r>
              <a:rPr dirty="0" sz="1400" spc="5">
                <a:latin typeface="Arial MT"/>
                <a:cs typeface="Arial MT"/>
              </a:rPr>
              <a:t>general</a:t>
            </a:r>
            <a:r>
              <a:rPr dirty="0" sz="1400" spc="-105">
                <a:latin typeface="Arial MT"/>
                <a:cs typeface="Arial MT"/>
              </a:rPr>
              <a:t> </a:t>
            </a:r>
            <a:r>
              <a:rPr dirty="0" sz="1400" spc="5">
                <a:latin typeface="Arial MT"/>
                <a:cs typeface="Arial MT"/>
              </a:rPr>
              <a:t>public</a:t>
            </a:r>
            <a:r>
              <a:rPr dirty="0" sz="1400" spc="-45">
                <a:latin typeface="Arial MT"/>
                <a:cs typeface="Arial MT"/>
              </a:rPr>
              <a:t> </a:t>
            </a:r>
            <a:r>
              <a:rPr dirty="0" sz="1400" spc="-15">
                <a:latin typeface="Arial MT"/>
                <a:cs typeface="Arial MT"/>
              </a:rPr>
              <a:t>and</a:t>
            </a:r>
            <a:r>
              <a:rPr dirty="0" sz="1400" spc="30">
                <a:latin typeface="Arial MT"/>
                <a:cs typeface="Arial MT"/>
              </a:rPr>
              <a:t> </a:t>
            </a:r>
            <a:r>
              <a:rPr dirty="0" sz="1400" spc="20">
                <a:latin typeface="Arial MT"/>
                <a:cs typeface="Arial MT"/>
              </a:rPr>
              <a:t>3.50-7.75%</a:t>
            </a:r>
            <a:r>
              <a:rPr dirty="0" sz="1400" spc="-150">
                <a:latin typeface="Arial MT"/>
                <a:cs typeface="Arial MT"/>
              </a:rPr>
              <a:t> </a:t>
            </a:r>
            <a:r>
              <a:rPr dirty="0" sz="1400">
                <a:latin typeface="Arial MT"/>
                <a:cs typeface="Arial MT"/>
              </a:rPr>
              <a:t>p.a.</a:t>
            </a:r>
            <a:r>
              <a:rPr dirty="0" sz="1400" spc="-100">
                <a:latin typeface="Arial MT"/>
                <a:cs typeface="Arial MT"/>
              </a:rPr>
              <a:t> </a:t>
            </a:r>
            <a:r>
              <a:rPr dirty="0" sz="1400" spc="25">
                <a:latin typeface="Arial MT"/>
                <a:cs typeface="Arial MT"/>
              </a:rPr>
              <a:t>To</a:t>
            </a:r>
            <a:r>
              <a:rPr dirty="0" sz="1400" spc="-45">
                <a:latin typeface="Arial MT"/>
                <a:cs typeface="Arial MT"/>
              </a:rPr>
              <a:t> </a:t>
            </a:r>
            <a:r>
              <a:rPr dirty="0" sz="1400" spc="15">
                <a:latin typeface="Arial MT"/>
                <a:cs typeface="Arial MT"/>
              </a:rPr>
              <a:t>senior</a:t>
            </a:r>
            <a:r>
              <a:rPr dirty="0" sz="1400" spc="-105">
                <a:latin typeface="Arial MT"/>
                <a:cs typeface="Arial MT"/>
              </a:rPr>
              <a:t> </a:t>
            </a:r>
            <a:r>
              <a:rPr dirty="0" sz="1400">
                <a:latin typeface="Arial MT"/>
                <a:cs typeface="Arial MT"/>
              </a:rPr>
              <a:t>citizens</a:t>
            </a:r>
            <a:r>
              <a:rPr dirty="0" sz="1400" spc="-40">
                <a:latin typeface="Arial MT"/>
                <a:cs typeface="Arial MT"/>
              </a:rPr>
              <a:t> </a:t>
            </a:r>
            <a:r>
              <a:rPr dirty="0" sz="1400" spc="30">
                <a:latin typeface="Arial MT"/>
                <a:cs typeface="Arial MT"/>
              </a:rPr>
              <a:t>on </a:t>
            </a:r>
            <a:r>
              <a:rPr dirty="0" sz="1400" spc="-375">
                <a:latin typeface="Arial MT"/>
                <a:cs typeface="Arial MT"/>
              </a:rPr>
              <a:t> </a:t>
            </a:r>
            <a:r>
              <a:rPr dirty="0" sz="1400">
                <a:latin typeface="Arial MT"/>
                <a:cs typeface="Arial MT"/>
              </a:rPr>
              <a:t>tenures</a:t>
            </a:r>
            <a:r>
              <a:rPr dirty="0" sz="1400" spc="-60">
                <a:latin typeface="Arial MT"/>
                <a:cs typeface="Arial MT"/>
              </a:rPr>
              <a:t> </a:t>
            </a:r>
            <a:r>
              <a:rPr dirty="0" sz="1400" spc="-10">
                <a:latin typeface="Arial MT"/>
                <a:cs typeface="Arial MT"/>
              </a:rPr>
              <a:t>ranging</a:t>
            </a:r>
            <a:r>
              <a:rPr dirty="0" sz="1400" spc="15">
                <a:latin typeface="Arial MT"/>
                <a:cs typeface="Arial MT"/>
              </a:rPr>
              <a:t> </a:t>
            </a:r>
            <a:r>
              <a:rPr dirty="0" sz="1400" spc="25">
                <a:latin typeface="Arial MT"/>
                <a:cs typeface="Arial MT"/>
              </a:rPr>
              <a:t>from</a:t>
            </a:r>
            <a:r>
              <a:rPr dirty="0" sz="1400" spc="-80">
                <a:latin typeface="Arial MT"/>
                <a:cs typeface="Arial MT"/>
              </a:rPr>
              <a:t> </a:t>
            </a:r>
            <a:r>
              <a:rPr dirty="0" sz="1400" spc="15">
                <a:latin typeface="Arial MT"/>
                <a:cs typeface="Arial MT"/>
              </a:rPr>
              <a:t>7</a:t>
            </a:r>
            <a:r>
              <a:rPr dirty="0" sz="1400" spc="-60">
                <a:latin typeface="Arial MT"/>
                <a:cs typeface="Arial MT"/>
              </a:rPr>
              <a:t> </a:t>
            </a:r>
            <a:r>
              <a:rPr dirty="0" sz="1400">
                <a:latin typeface="Arial MT"/>
                <a:cs typeface="Arial MT"/>
              </a:rPr>
              <a:t>days</a:t>
            </a:r>
            <a:r>
              <a:rPr dirty="0" sz="1400" spc="20">
                <a:latin typeface="Arial MT"/>
                <a:cs typeface="Arial MT"/>
              </a:rPr>
              <a:t> </a:t>
            </a:r>
            <a:r>
              <a:rPr dirty="0" sz="1400" spc="-5">
                <a:latin typeface="Arial MT"/>
                <a:cs typeface="Arial MT"/>
              </a:rPr>
              <a:t>to</a:t>
            </a:r>
            <a:r>
              <a:rPr dirty="0" sz="1400" spc="-60">
                <a:latin typeface="Arial MT"/>
                <a:cs typeface="Arial MT"/>
              </a:rPr>
              <a:t> </a:t>
            </a:r>
            <a:r>
              <a:rPr dirty="0" sz="1400" spc="30">
                <a:latin typeface="Arial MT"/>
                <a:cs typeface="Arial MT"/>
              </a:rPr>
              <a:t>10</a:t>
            </a:r>
            <a:r>
              <a:rPr dirty="0" sz="1400" spc="-60">
                <a:latin typeface="Arial MT"/>
                <a:cs typeface="Arial MT"/>
              </a:rPr>
              <a:t> </a:t>
            </a:r>
            <a:r>
              <a:rPr dirty="0" sz="1400">
                <a:latin typeface="Arial MT"/>
                <a:cs typeface="Arial MT"/>
              </a:rPr>
              <a:t>years.</a:t>
            </a:r>
            <a:endParaRPr sz="1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63" name=""/>
        <p:cNvGrpSpPr/>
        <p:nvPr/>
      </p:nvGrpSpPr>
      <p:grpSpPr>
        <a:xfrm>
          <a:off x="0" y="0"/>
          <a:ext cx="0" cy="0"/>
          <a:chOff x="0" y="0"/>
          <a:chExt cx="0" cy="0"/>
        </a:xfrm>
      </p:grpSpPr>
      <p:sp>
        <p:nvSpPr>
          <p:cNvPr id="1048623" name="object 2"/>
          <p:cNvSpPr txBox="1"/>
          <p:nvPr/>
        </p:nvSpPr>
        <p:spPr>
          <a:xfrm>
            <a:off x="211772" y="424878"/>
            <a:ext cx="3826828" cy="2764790"/>
          </a:xfrm>
          <a:prstGeom prst="rect"/>
        </p:spPr>
        <p:txBody>
          <a:bodyPr bIns="0" lIns="0" rIns="0" rtlCol="0" tIns="15875" vert="horz" wrap="square">
            <a:spAutoFit/>
          </a:bodyPr>
          <a:p>
            <a:pPr marL="12700" marR="2167255">
              <a:lnSpc>
                <a:spcPct val="100000"/>
              </a:lnSpc>
              <a:spcBef>
                <a:spcPts val="125"/>
              </a:spcBef>
            </a:pPr>
            <a:r>
              <a:rPr dirty="0" sz="2000" spc="25">
                <a:latin typeface="Arial MT"/>
                <a:cs typeface="Arial MT"/>
              </a:rPr>
              <a:t>HDFC </a:t>
            </a:r>
            <a:r>
              <a:rPr dirty="0" sz="2000" spc="10">
                <a:latin typeface="Arial MT"/>
                <a:cs typeface="Arial MT"/>
              </a:rPr>
              <a:t>bank </a:t>
            </a:r>
            <a:r>
              <a:rPr dirty="0" sz="2000" spc="15">
                <a:latin typeface="Arial MT"/>
                <a:cs typeface="Arial MT"/>
              </a:rPr>
              <a:t> Bo</a:t>
            </a:r>
            <a:r>
              <a:rPr dirty="0" sz="2000" spc="40">
                <a:latin typeface="Arial MT"/>
                <a:cs typeface="Arial MT"/>
              </a:rPr>
              <a:t>y</a:t>
            </a:r>
            <a:r>
              <a:rPr dirty="0" sz="2000" spc="10">
                <a:latin typeface="Arial MT"/>
                <a:cs typeface="Arial MT"/>
              </a:rPr>
              <a:t>s</a:t>
            </a:r>
            <a:r>
              <a:rPr dirty="0" sz="2000" spc="-70">
                <a:latin typeface="Arial MT"/>
                <a:cs typeface="Arial MT"/>
              </a:rPr>
              <a:t> </a:t>
            </a:r>
            <a:r>
              <a:rPr dirty="0" sz="2000" spc="15">
                <a:latin typeface="Arial MT"/>
                <a:cs typeface="Arial MT"/>
              </a:rPr>
              <a:t>and</a:t>
            </a:r>
            <a:r>
              <a:rPr dirty="0" sz="2000" spc="-110">
                <a:latin typeface="Arial MT"/>
                <a:cs typeface="Arial MT"/>
              </a:rPr>
              <a:t> </a:t>
            </a:r>
            <a:r>
              <a:rPr dirty="0" sz="2000" spc="10">
                <a:latin typeface="Arial MT"/>
                <a:cs typeface="Arial MT"/>
              </a:rPr>
              <a:t>girls  Age:18-55</a:t>
            </a:r>
            <a:endParaRPr dirty="0" sz="2000">
              <a:latin typeface="Arial MT"/>
              <a:cs typeface="Arial MT"/>
            </a:endParaRPr>
          </a:p>
          <a:p>
            <a:pPr marL="12700" marR="1517650">
              <a:lnSpc>
                <a:spcPct val="100000"/>
              </a:lnSpc>
              <a:spcBef>
                <a:spcPts val="15"/>
              </a:spcBef>
            </a:pPr>
            <a:r>
              <a:rPr dirty="0" sz="2000" spc="-10">
                <a:latin typeface="Arial MT"/>
                <a:cs typeface="Arial MT"/>
              </a:rPr>
              <a:t>Hdfc </a:t>
            </a:r>
            <a:r>
              <a:rPr dirty="0" sz="2000">
                <a:latin typeface="Arial MT"/>
                <a:cs typeface="Arial MT"/>
              </a:rPr>
              <a:t>have </a:t>
            </a:r>
            <a:r>
              <a:rPr dirty="0" sz="2000" spc="10">
                <a:latin typeface="Arial MT"/>
                <a:cs typeface="Arial MT"/>
              </a:rPr>
              <a:t>almost </a:t>
            </a:r>
            <a:r>
              <a:rPr dirty="0" sz="2000" spc="15">
                <a:latin typeface="Arial MT"/>
                <a:cs typeface="Arial MT"/>
              </a:rPr>
              <a:t> </a:t>
            </a:r>
            <a:r>
              <a:rPr dirty="0" sz="2000" spc="10">
                <a:latin typeface="Arial MT"/>
                <a:cs typeface="Arial MT"/>
              </a:rPr>
              <a:t>Bran</a:t>
            </a:r>
            <a:r>
              <a:rPr dirty="0" sz="2000" spc="50">
                <a:latin typeface="Arial MT"/>
                <a:cs typeface="Arial MT"/>
              </a:rPr>
              <a:t>c</a:t>
            </a:r>
            <a:r>
              <a:rPr dirty="0" sz="2000" spc="10">
                <a:latin typeface="Arial MT"/>
                <a:cs typeface="Arial MT"/>
              </a:rPr>
              <a:t>hes</a:t>
            </a:r>
            <a:r>
              <a:rPr dirty="0" sz="2000" spc="-145">
                <a:latin typeface="Arial MT"/>
                <a:cs typeface="Arial MT"/>
              </a:rPr>
              <a:t> </a:t>
            </a:r>
            <a:r>
              <a:rPr dirty="0" sz="2000" spc="5">
                <a:latin typeface="Arial MT"/>
                <a:cs typeface="Arial MT"/>
              </a:rPr>
              <a:t>all</a:t>
            </a:r>
            <a:r>
              <a:rPr dirty="0" sz="2000" spc="-25">
                <a:latin typeface="Arial MT"/>
                <a:cs typeface="Arial MT"/>
              </a:rPr>
              <a:t> </a:t>
            </a:r>
            <a:r>
              <a:rPr dirty="0" sz="2000" spc="15">
                <a:latin typeface="Arial MT"/>
                <a:cs typeface="Arial MT"/>
              </a:rPr>
              <a:t>o</a:t>
            </a:r>
            <a:r>
              <a:rPr dirty="0" sz="2000" spc="-30">
                <a:latin typeface="Arial MT"/>
                <a:cs typeface="Arial MT"/>
              </a:rPr>
              <a:t>v</a:t>
            </a:r>
            <a:r>
              <a:rPr dirty="0" sz="2000" spc="10">
                <a:latin typeface="Arial MT"/>
                <a:cs typeface="Arial MT"/>
              </a:rPr>
              <a:t>er</a:t>
            </a:r>
            <a:r>
              <a:rPr dirty="0" sz="2000" spc="-30">
                <a:latin typeface="Arial MT"/>
                <a:cs typeface="Arial MT"/>
              </a:rPr>
              <a:t> </a:t>
            </a:r>
            <a:r>
              <a:rPr dirty="0" sz="2000" spc="5">
                <a:latin typeface="Arial MT"/>
                <a:cs typeface="Arial MT"/>
              </a:rPr>
              <a:t>of  </a:t>
            </a:r>
            <a:r>
              <a:rPr dirty="0" sz="2000" spc="15">
                <a:latin typeface="Arial MT"/>
                <a:cs typeface="Arial MT"/>
              </a:rPr>
              <a:t>India</a:t>
            </a:r>
            <a:endParaRPr dirty="0" sz="2000">
              <a:latin typeface="Arial MT"/>
              <a:cs typeface="Arial MT"/>
            </a:endParaRPr>
          </a:p>
          <a:p>
            <a:pPr marL="12700" marR="1404620">
              <a:lnSpc>
                <a:spcPct val="100000"/>
              </a:lnSpc>
              <a:spcBef>
                <a:spcPts val="10"/>
              </a:spcBef>
            </a:pPr>
            <a:r>
              <a:rPr dirty="0" sz="2000" spc="15">
                <a:latin typeface="Arial MT"/>
                <a:cs typeface="Arial MT"/>
              </a:rPr>
              <a:t>Ad</a:t>
            </a:r>
            <a:r>
              <a:rPr dirty="0" sz="2000" spc="40">
                <a:latin typeface="Arial MT"/>
                <a:cs typeface="Arial MT"/>
              </a:rPr>
              <a:t>s:</a:t>
            </a:r>
            <a:r>
              <a:rPr dirty="0" sz="2000" spc="45">
                <a:latin typeface="Arial MT"/>
                <a:cs typeface="Arial MT"/>
              </a:rPr>
              <a:t>y</a:t>
            </a:r>
            <a:r>
              <a:rPr dirty="0" sz="2000" spc="15">
                <a:latin typeface="Arial MT"/>
                <a:cs typeface="Arial MT"/>
              </a:rPr>
              <a:t>ou</a:t>
            </a:r>
            <a:r>
              <a:rPr dirty="0" sz="2000" spc="-185">
                <a:latin typeface="Arial MT"/>
                <a:cs typeface="Arial MT"/>
              </a:rPr>
              <a:t> </a:t>
            </a:r>
            <a:r>
              <a:rPr dirty="0" sz="2000" spc="35">
                <a:latin typeface="Arial MT"/>
                <a:cs typeface="Arial MT"/>
              </a:rPr>
              <a:t>t</a:t>
            </a:r>
            <a:r>
              <a:rPr dirty="0" sz="2000" spc="15">
                <a:latin typeface="Arial MT"/>
                <a:cs typeface="Arial MT"/>
              </a:rPr>
              <a:t>u</a:t>
            </a:r>
            <a:r>
              <a:rPr dirty="0" sz="2000" spc="5">
                <a:latin typeface="Arial MT"/>
                <a:cs typeface="Arial MT"/>
              </a:rPr>
              <a:t>b</a:t>
            </a:r>
            <a:r>
              <a:rPr dirty="0" sz="2000" spc="10">
                <a:latin typeface="Arial MT"/>
                <a:cs typeface="Arial MT"/>
              </a:rPr>
              <a:t>e  </a:t>
            </a:r>
            <a:r>
              <a:rPr dirty="0" sz="2000" spc="25">
                <a:latin typeface="Arial MT"/>
                <a:cs typeface="Arial MT"/>
              </a:rPr>
              <a:t>Instagram </a:t>
            </a:r>
            <a:r>
              <a:rPr dirty="0" sz="2000" spc="30">
                <a:latin typeface="Arial MT"/>
                <a:cs typeface="Arial MT"/>
              </a:rPr>
              <a:t> </a:t>
            </a:r>
            <a:r>
              <a:rPr dirty="0" sz="2000" spc="50">
                <a:latin typeface="Arial MT"/>
                <a:cs typeface="Arial MT"/>
              </a:rPr>
              <a:t>C</a:t>
            </a:r>
            <a:r>
              <a:rPr dirty="0" sz="2000" spc="15">
                <a:latin typeface="Arial MT"/>
                <a:cs typeface="Arial MT"/>
              </a:rPr>
              <a:t>o</a:t>
            </a:r>
            <a:r>
              <a:rPr dirty="0" sz="2000" spc="-20">
                <a:latin typeface="Arial MT"/>
                <a:cs typeface="Arial MT"/>
              </a:rPr>
              <a:t>mm</a:t>
            </a:r>
            <a:r>
              <a:rPr dirty="0" sz="2000" spc="15">
                <a:latin typeface="Arial MT"/>
                <a:cs typeface="Arial MT"/>
              </a:rPr>
              <a:t>un</a:t>
            </a:r>
            <a:r>
              <a:rPr dirty="0" sz="2000" spc="40">
                <a:latin typeface="Arial MT"/>
                <a:cs typeface="Arial MT"/>
              </a:rPr>
              <a:t>t</a:t>
            </a:r>
            <a:r>
              <a:rPr dirty="0" sz="2000" spc="5">
                <a:latin typeface="Arial MT"/>
                <a:cs typeface="Arial MT"/>
              </a:rPr>
              <a:t>i</a:t>
            </a:r>
            <a:r>
              <a:rPr dirty="0" sz="2000" spc="40">
                <a:latin typeface="Arial MT"/>
                <a:cs typeface="Arial MT"/>
              </a:rPr>
              <a:t>t</a:t>
            </a:r>
            <a:r>
              <a:rPr dirty="0" sz="2000" spc="10">
                <a:latin typeface="Arial MT"/>
                <a:cs typeface="Arial MT"/>
              </a:rPr>
              <a:t>y</a:t>
            </a:r>
            <a:r>
              <a:rPr dirty="0" sz="2000" spc="-145">
                <a:latin typeface="Arial MT"/>
                <a:cs typeface="Arial MT"/>
              </a:rPr>
              <a:t> </a:t>
            </a:r>
            <a:r>
              <a:rPr dirty="0" sz="2000" spc="10">
                <a:latin typeface="Arial MT"/>
                <a:cs typeface="Arial MT"/>
              </a:rPr>
              <a:t>pla</a:t>
            </a:r>
            <a:r>
              <a:rPr dirty="0" sz="2000" spc="45">
                <a:latin typeface="Arial MT"/>
                <a:cs typeface="Arial MT"/>
              </a:rPr>
              <a:t>t</a:t>
            </a:r>
            <a:r>
              <a:rPr dirty="0" sz="2000" spc="-35">
                <a:latin typeface="Arial MT"/>
                <a:cs typeface="Arial MT"/>
              </a:rPr>
              <a:t>f</a:t>
            </a:r>
            <a:r>
              <a:rPr dirty="0" sz="2000" spc="10">
                <a:latin typeface="Arial MT"/>
                <a:cs typeface="Arial MT"/>
              </a:rPr>
              <a:t>orm  </a:t>
            </a:r>
            <a:r>
              <a:rPr dirty="0" sz="2000" spc="20">
                <a:latin typeface="Arial MT"/>
                <a:cs typeface="Arial MT"/>
              </a:rPr>
              <a:t>Like</a:t>
            </a:r>
            <a:r>
              <a:rPr dirty="0" sz="2000" spc="-110">
                <a:latin typeface="Arial MT"/>
                <a:cs typeface="Arial MT"/>
              </a:rPr>
              <a:t> </a:t>
            </a:r>
            <a:r>
              <a:rPr dirty="0" sz="2000" spc="10">
                <a:latin typeface="Arial MT"/>
                <a:cs typeface="Arial MT"/>
              </a:rPr>
              <a:t>google.</a:t>
            </a:r>
            <a:endParaRPr dirty="0" sz="2000">
              <a:latin typeface="Arial MT"/>
              <a:cs typeface="Arial MT"/>
            </a:endParaRPr>
          </a:p>
          <a:p>
            <a:pPr marL="12700" marR="5080">
              <a:lnSpc>
                <a:spcPct val="100000"/>
              </a:lnSpc>
              <a:spcBef>
                <a:spcPts val="20"/>
              </a:spcBef>
            </a:pPr>
            <a:r>
              <a:rPr dirty="0" sz="2000" spc="15">
                <a:latin typeface="Arial MT"/>
                <a:cs typeface="Arial MT"/>
              </a:rPr>
              <a:t>So</a:t>
            </a:r>
            <a:r>
              <a:rPr dirty="0" sz="2000" spc="40">
                <a:latin typeface="Arial MT"/>
                <a:cs typeface="Arial MT"/>
              </a:rPr>
              <a:t>c</a:t>
            </a:r>
            <a:r>
              <a:rPr dirty="0" sz="2000" spc="5">
                <a:latin typeface="Arial MT"/>
                <a:cs typeface="Arial MT"/>
              </a:rPr>
              <a:t>ial</a:t>
            </a:r>
            <a:r>
              <a:rPr dirty="0" sz="2000" spc="-105">
                <a:latin typeface="Arial MT"/>
                <a:cs typeface="Arial MT"/>
              </a:rPr>
              <a:t> </a:t>
            </a:r>
            <a:r>
              <a:rPr dirty="0" sz="2000" spc="45">
                <a:latin typeface="Arial MT"/>
                <a:cs typeface="Arial MT"/>
              </a:rPr>
              <a:t>s</a:t>
            </a:r>
            <a:r>
              <a:rPr dirty="0" sz="2000" spc="40">
                <a:latin typeface="Arial MT"/>
                <a:cs typeface="Arial MT"/>
              </a:rPr>
              <a:t>t</a:t>
            </a:r>
            <a:r>
              <a:rPr dirty="0" sz="2000" spc="15">
                <a:latin typeface="Arial MT"/>
                <a:cs typeface="Arial MT"/>
              </a:rPr>
              <a:t>a</a:t>
            </a:r>
            <a:r>
              <a:rPr dirty="0" sz="2000" spc="35">
                <a:latin typeface="Arial MT"/>
                <a:cs typeface="Arial MT"/>
              </a:rPr>
              <a:t>t</a:t>
            </a:r>
            <a:r>
              <a:rPr dirty="0" sz="2000" spc="15">
                <a:latin typeface="Arial MT"/>
                <a:cs typeface="Arial MT"/>
              </a:rPr>
              <a:t>u</a:t>
            </a:r>
            <a:r>
              <a:rPr dirty="0" sz="2000" spc="40">
                <a:latin typeface="Arial MT"/>
                <a:cs typeface="Arial MT"/>
              </a:rPr>
              <a:t>s</a:t>
            </a:r>
            <a:r>
              <a:rPr dirty="0" sz="2000" spc="-35">
                <a:latin typeface="Arial MT"/>
                <a:cs typeface="Arial MT"/>
              </a:rPr>
              <a:t>:</a:t>
            </a:r>
            <a:r>
              <a:rPr dirty="0" sz="2000" spc="10">
                <a:latin typeface="Arial MT"/>
                <a:cs typeface="Arial MT"/>
              </a:rPr>
              <a:t>per</a:t>
            </a:r>
            <a:r>
              <a:rPr dirty="0" sz="2000" spc="-30">
                <a:latin typeface="Arial MT"/>
                <a:cs typeface="Arial MT"/>
              </a:rPr>
              <a:t>s</a:t>
            </a:r>
            <a:r>
              <a:rPr dirty="0" sz="2000" spc="15">
                <a:latin typeface="Arial MT"/>
                <a:cs typeface="Arial MT"/>
              </a:rPr>
              <a:t>ona</a:t>
            </a:r>
            <a:r>
              <a:rPr dirty="0" sz="2000" spc="-185">
                <a:latin typeface="Arial MT"/>
                <a:cs typeface="Arial MT"/>
              </a:rPr>
              <a:t> </a:t>
            </a:r>
            <a:r>
              <a:rPr dirty="0" sz="2000" spc="15">
                <a:latin typeface="Arial MT"/>
                <a:cs typeface="Arial MT"/>
              </a:rPr>
              <a:t>e</a:t>
            </a:r>
            <a:r>
              <a:rPr dirty="0" sz="2000" spc="-100">
                <a:latin typeface="Arial MT"/>
                <a:cs typeface="Arial MT"/>
              </a:rPr>
              <a:t>x</a:t>
            </a:r>
            <a:r>
              <a:rPr dirty="0" sz="2000" spc="10">
                <a:latin typeface="Arial MT"/>
                <a:cs typeface="Arial MT"/>
              </a:rPr>
              <a:t>perien</a:t>
            </a:r>
            <a:r>
              <a:rPr dirty="0" sz="2000" spc="40">
                <a:latin typeface="Arial MT"/>
                <a:cs typeface="Arial MT"/>
              </a:rPr>
              <a:t>c</a:t>
            </a:r>
            <a:r>
              <a:rPr dirty="0" sz="2000" spc="10">
                <a:latin typeface="Arial MT"/>
                <a:cs typeface="Arial MT"/>
              </a:rPr>
              <a:t>e  Longla</a:t>
            </a:r>
            <a:r>
              <a:rPr dirty="0" sz="2000" spc="40">
                <a:latin typeface="Arial MT"/>
                <a:cs typeface="Arial MT"/>
              </a:rPr>
              <a:t>st</a:t>
            </a:r>
            <a:r>
              <a:rPr dirty="0" sz="2000" spc="10">
                <a:latin typeface="Arial MT"/>
                <a:cs typeface="Arial MT"/>
              </a:rPr>
              <a:t>ing</a:t>
            </a:r>
            <a:r>
              <a:rPr dirty="0" sz="2000" spc="-180">
                <a:latin typeface="Arial MT"/>
                <a:cs typeface="Arial MT"/>
              </a:rPr>
              <a:t> </a:t>
            </a:r>
            <a:r>
              <a:rPr dirty="0" sz="2000" spc="10">
                <a:latin typeface="Arial MT"/>
                <a:cs typeface="Arial MT"/>
              </a:rPr>
              <a:t>pri</a:t>
            </a:r>
            <a:r>
              <a:rPr dirty="0" sz="2000" spc="45">
                <a:latin typeface="Arial MT"/>
                <a:cs typeface="Arial MT"/>
              </a:rPr>
              <a:t>c</a:t>
            </a:r>
            <a:r>
              <a:rPr dirty="0" sz="2000" spc="10">
                <a:latin typeface="Arial MT"/>
                <a:cs typeface="Arial MT"/>
              </a:rPr>
              <a:t>e.</a:t>
            </a:r>
            <a:endParaRPr dirty="0" sz="2000">
              <a:latin typeface="Arial MT"/>
              <a:cs typeface="Arial MT"/>
            </a:endParaRPr>
          </a:p>
        </p:txBody>
      </p:sp>
      <p:pic>
        <p:nvPicPr>
          <p:cNvPr id="2097157" name="object 3"/>
          <p:cNvPicPr>
            <a:picLocks/>
          </p:cNvPicPr>
          <p:nvPr/>
        </p:nvPicPr>
        <p:blipFill>
          <a:blip xmlns:r="http://schemas.openxmlformats.org/officeDocument/2006/relationships" r:embed="rId1" cstate="print"/>
          <a:stretch>
            <a:fillRect/>
          </a:stretch>
        </p:blipFill>
        <p:spPr>
          <a:xfrm>
            <a:off x="4267200" y="598201"/>
            <a:ext cx="3826828" cy="319274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7" name="Rectangle 1"/>
          <p:cNvSpPr/>
          <p:nvPr/>
        </p:nvSpPr>
        <p:spPr>
          <a:xfrm>
            <a:off x="228600" y="438149"/>
            <a:ext cx="8305800" cy="973813"/>
          </a:xfrm>
          <a:prstGeom prst="rect"/>
          <a:ln>
            <a:noFill/>
          </a:ln>
        </p:spPr>
        <p:style>
          <a:lnRef idx="2">
            <a:schemeClr val="accent6"/>
          </a:lnRef>
          <a:fillRef idx="1">
            <a:schemeClr val="lt1"/>
          </a:fillRef>
          <a:effectRef idx="0">
            <a:schemeClr val="accent6"/>
          </a:effectRef>
          <a:fontRef idx="minor">
            <a:schemeClr val="dk1"/>
          </a:fontRef>
        </p:style>
        <p:txBody>
          <a:bodyPr anchor="ctr" rtlCol="0"/>
          <a:p>
            <a:pPr algn="ctr"/>
            <a:r>
              <a:rPr b="1" dirty="0" lang="en-US">
                <a:solidFill>
                  <a:srgbClr val="434343"/>
                </a:solidFill>
              </a:rPr>
              <a:t>Part 2: SEO &amp; Keyword Research</a:t>
            </a:r>
            <a:endParaRPr dirty="0" lang="en-US"/>
          </a:p>
          <a:p>
            <a:pPr algn="ctr"/>
            <a:endParaRPr dirty="0" lang="en-US"/>
          </a:p>
        </p:txBody>
      </p:sp>
      <p:sp>
        <p:nvSpPr>
          <p:cNvPr id="1048628" name="Rectangle 2"/>
          <p:cNvSpPr/>
          <p:nvPr/>
        </p:nvSpPr>
        <p:spPr>
          <a:xfrm>
            <a:off x="0" y="1411963"/>
            <a:ext cx="9144000" cy="3714750"/>
          </a:xfrm>
          <a:prstGeom prst="rect"/>
          <a:noFill/>
          <a:ln>
            <a:noFill/>
          </a:ln>
        </p:spPr>
        <p:style>
          <a:lnRef idx="2">
            <a:schemeClr val="accent6"/>
          </a:lnRef>
          <a:fillRef idx="1">
            <a:schemeClr val="lt1"/>
          </a:fillRef>
          <a:effectRef idx="0">
            <a:schemeClr val="accent6"/>
          </a:effectRef>
          <a:fontRef idx="minor">
            <a:schemeClr val="dk1"/>
          </a:fontRef>
        </p:style>
        <p:txBody>
          <a:bodyPr anchor="ctr" rtlCol="0"/>
          <a:p>
            <a:pPr indent="-317500" lvl="0" marL="457200">
              <a:buSzPts val="1400"/>
              <a:buChar char="●"/>
            </a:pPr>
            <a:r>
              <a:rPr b="1" dirty="0" lang="en-GB">
                <a:solidFill>
                  <a:schemeClr val="tx1"/>
                </a:solidFill>
              </a:rPr>
              <a:t>SEO Audit:</a:t>
            </a:r>
            <a:r>
              <a:rPr dirty="0" lang="en-GB">
                <a:solidFill>
                  <a:schemeClr val="tx1"/>
                </a:solidFill>
              </a:rPr>
              <a:t> Do an SEO audit of the brands website</a:t>
            </a:r>
          </a:p>
          <a:p>
            <a:pPr indent="-317500" lvl="0" marL="457200">
              <a:buSzPts val="1400"/>
              <a:buChar char="●"/>
            </a:pPr>
            <a:r>
              <a:rPr b="1" dirty="0" lang="en-GB">
                <a:solidFill>
                  <a:schemeClr val="tx1"/>
                </a:solidFill>
              </a:rPr>
              <a:t>Keyword Research:</a:t>
            </a:r>
            <a:r>
              <a:rPr dirty="0" lang="en-GB">
                <a:solidFill>
                  <a:schemeClr val="tx1"/>
                </a:solidFill>
              </a:rPr>
              <a:t> Define Research Objectives, Brainstorm Seed Keywords, Utilize Keyword Research Tools (SEMrush or Moz Keyword Explorer),Analyse Competitor Keywords, Long-tail Keyword Exploration (specific, longer phrases) that align with the research objectives and have lower competition but higher conversion potential.</a:t>
            </a:r>
          </a:p>
          <a:p>
            <a:pPr indent="-317500" lvl="0" marL="457200">
              <a:buSzPts val="1400"/>
              <a:buChar char="●"/>
            </a:pPr>
            <a:r>
              <a:rPr b="1" dirty="0" lang="en-GB">
                <a:solidFill>
                  <a:schemeClr val="tx1"/>
                </a:solidFill>
              </a:rPr>
              <a:t>On page Optimization: </a:t>
            </a:r>
            <a:r>
              <a:rPr dirty="0" lang="en-GB">
                <a:solidFill>
                  <a:schemeClr val="tx1"/>
                </a:solidFill>
              </a:rPr>
              <a:t>Meta Tag optimization &amp; content </a:t>
            </a:r>
            <a:r>
              <a:rPr dirty="0" lang="en-GB" smtClean="0">
                <a:solidFill>
                  <a:schemeClr val="tx1"/>
                </a:solidFill>
              </a:rPr>
              <a:t>optimization</a:t>
            </a:r>
            <a:endParaRPr dirty="0" lang="en-GB">
              <a:solidFill>
                <a:schemeClr val="tx1"/>
              </a:solidFill>
            </a:endParaRPr>
          </a:p>
          <a:p>
            <a:pPr lvl="0"/>
            <a:endParaRPr dirty="0" lang="en-GB">
              <a:solidFill>
                <a:schemeClr val="tx1"/>
              </a:solidFill>
            </a:endParaRPr>
          </a:p>
          <a:p>
            <a:pPr lvl="0"/>
            <a:r>
              <a:rPr dirty="0" lang="en-GB">
                <a:solidFill>
                  <a:schemeClr val="tx1"/>
                </a:solidFill>
              </a:rPr>
              <a:t>Reflect on the process of conducting keyword research and the SEO recommendations provided.</a:t>
            </a:r>
          </a:p>
          <a:p>
            <a:pPr lvl="0" marL="457200"/>
            <a:endParaRPr dirty="0" lang="en-GB">
              <a:solidFill>
                <a:schemeClr val="tx1"/>
              </a:solidFill>
            </a:endParaRPr>
          </a:p>
          <a:p>
            <a:pPr lvl="0"/>
            <a:r>
              <a:rPr dirty="0" lang="en-GB">
                <a:solidFill>
                  <a:schemeClr val="tx1"/>
                </a:solidFill>
              </a:rPr>
              <a:t>Document the challenges faced during the research and analysis phase, as well as the key insights gained from the keyword research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67" name=""/>
        <p:cNvGrpSpPr/>
        <p:nvPr/>
      </p:nvGrpSpPr>
      <p:grpSpPr>
        <a:xfrm>
          <a:off x="0" y="0"/>
          <a:ext cx="0" cy="0"/>
          <a:chOff x="0" y="0"/>
          <a:chExt cx="0" cy="0"/>
        </a:xfrm>
      </p:grpSpPr>
      <p:grpSp>
        <p:nvGrpSpPr>
          <p:cNvPr id="68" name="object 2"/>
          <p:cNvGrpSpPr/>
          <p:nvPr/>
        </p:nvGrpSpPr>
        <p:grpSpPr>
          <a:xfrm>
            <a:off x="2047874" y="0"/>
            <a:ext cx="4410075" cy="5114925"/>
            <a:chOff x="2000250" y="28855"/>
            <a:chExt cx="4410075" cy="5114925"/>
          </a:xfrm>
        </p:grpSpPr>
        <p:pic>
          <p:nvPicPr>
            <p:cNvPr id="2097158" name="object 3"/>
            <p:cNvPicPr>
              <a:picLocks/>
            </p:cNvPicPr>
            <p:nvPr/>
          </p:nvPicPr>
          <p:blipFill>
            <a:blip xmlns:r="http://schemas.openxmlformats.org/officeDocument/2006/relationships" r:embed="rId1" cstate="print"/>
            <a:stretch>
              <a:fillRect/>
            </a:stretch>
          </p:blipFill>
          <p:spPr>
            <a:xfrm>
              <a:off x="4467225" y="161924"/>
              <a:ext cx="1943100" cy="4981574"/>
            </a:xfrm>
            <a:prstGeom prst="rect"/>
          </p:spPr>
        </p:pic>
        <p:pic>
          <p:nvPicPr>
            <p:cNvPr id="2097159" name="object 4"/>
            <p:cNvPicPr>
              <a:picLocks/>
            </p:cNvPicPr>
            <p:nvPr/>
          </p:nvPicPr>
          <p:blipFill>
            <a:blip xmlns:r="http://schemas.openxmlformats.org/officeDocument/2006/relationships" r:embed="rId2" cstate="print"/>
            <a:stretch>
              <a:fillRect/>
            </a:stretch>
          </p:blipFill>
          <p:spPr>
            <a:xfrm>
              <a:off x="2000250" y="28855"/>
              <a:ext cx="2466975" cy="5114643"/>
            </a:xfrm>
            <a:prstGeom prst="rect"/>
          </p:spPr>
        </p:pic>
      </p:grpSp>
      <p:pic>
        <p:nvPicPr>
          <p:cNvPr id="2097160" name="object 5"/>
          <p:cNvPicPr>
            <a:picLocks/>
          </p:cNvPicPr>
          <p:nvPr/>
        </p:nvPicPr>
        <p:blipFill>
          <a:blip xmlns:r="http://schemas.openxmlformats.org/officeDocument/2006/relationships" r:embed="rId3" cstate="print"/>
          <a:stretch>
            <a:fillRect/>
          </a:stretch>
        </p:blipFill>
        <p:spPr>
          <a:xfrm>
            <a:off x="6562725" y="50758"/>
            <a:ext cx="2581275" cy="5092739"/>
          </a:xfrm>
          <a:prstGeom prst="rect"/>
        </p:spPr>
      </p:pic>
      <p:pic>
        <p:nvPicPr>
          <p:cNvPr id="2097161" name="object 6"/>
          <p:cNvPicPr>
            <a:picLocks/>
          </p:cNvPicPr>
          <p:nvPr/>
        </p:nvPicPr>
        <p:blipFill>
          <a:blip xmlns:r="http://schemas.openxmlformats.org/officeDocument/2006/relationships" r:embed="rId4" cstate="print"/>
          <a:stretch>
            <a:fillRect/>
          </a:stretch>
        </p:blipFill>
        <p:spPr>
          <a:xfrm>
            <a:off x="0" y="0"/>
            <a:ext cx="2047874" cy="5143498"/>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69" name=""/>
        <p:cNvGrpSpPr/>
        <p:nvPr/>
      </p:nvGrpSpPr>
      <p:grpSpPr>
        <a:xfrm>
          <a:off x="0" y="0"/>
          <a:ext cx="0" cy="0"/>
          <a:chOff x="0" y="0"/>
          <a:chExt cx="0" cy="0"/>
        </a:xfrm>
      </p:grpSpPr>
      <p:grpSp>
        <p:nvGrpSpPr>
          <p:cNvPr id="70" name="object 2"/>
          <p:cNvGrpSpPr/>
          <p:nvPr/>
        </p:nvGrpSpPr>
        <p:grpSpPr>
          <a:xfrm>
            <a:off x="10185" y="-2"/>
            <a:ext cx="4181475" cy="5067300"/>
            <a:chOff x="0" y="0"/>
            <a:chExt cx="4181475" cy="5067300"/>
          </a:xfrm>
        </p:grpSpPr>
        <p:pic>
          <p:nvPicPr>
            <p:cNvPr id="2097162" name="object 3"/>
            <p:cNvPicPr>
              <a:picLocks/>
            </p:cNvPicPr>
            <p:nvPr/>
          </p:nvPicPr>
          <p:blipFill>
            <a:blip xmlns:r="http://schemas.openxmlformats.org/officeDocument/2006/relationships" r:embed="rId1" cstate="print"/>
            <a:stretch>
              <a:fillRect/>
            </a:stretch>
          </p:blipFill>
          <p:spPr>
            <a:xfrm>
              <a:off x="0" y="0"/>
              <a:ext cx="2009774" cy="4981575"/>
            </a:xfrm>
            <a:prstGeom prst="rect"/>
          </p:spPr>
        </p:pic>
        <p:pic>
          <p:nvPicPr>
            <p:cNvPr id="2097163" name="object 4"/>
            <p:cNvPicPr>
              <a:picLocks/>
            </p:cNvPicPr>
            <p:nvPr/>
          </p:nvPicPr>
          <p:blipFill>
            <a:blip xmlns:r="http://schemas.openxmlformats.org/officeDocument/2006/relationships" r:embed="rId2" cstate="print"/>
            <a:stretch>
              <a:fillRect/>
            </a:stretch>
          </p:blipFill>
          <p:spPr>
            <a:xfrm>
              <a:off x="2009774" y="76198"/>
              <a:ext cx="2171700" cy="4991098"/>
            </a:xfrm>
            <a:prstGeom prst="rect"/>
          </p:spPr>
        </p:pic>
      </p:grpSp>
      <p:grpSp>
        <p:nvGrpSpPr>
          <p:cNvPr id="71" name="object 5"/>
          <p:cNvGrpSpPr/>
          <p:nvPr/>
        </p:nvGrpSpPr>
        <p:grpSpPr>
          <a:xfrm>
            <a:off x="4184114" y="38095"/>
            <a:ext cx="4781550" cy="5067300"/>
            <a:chOff x="4257675" y="38100"/>
            <a:chExt cx="4781550" cy="5067300"/>
          </a:xfrm>
        </p:grpSpPr>
        <p:pic>
          <p:nvPicPr>
            <p:cNvPr id="2097164" name="object 6"/>
            <p:cNvPicPr>
              <a:picLocks/>
            </p:cNvPicPr>
            <p:nvPr/>
          </p:nvPicPr>
          <p:blipFill>
            <a:blip xmlns:r="http://schemas.openxmlformats.org/officeDocument/2006/relationships" r:embed="rId3" cstate="print"/>
            <a:stretch>
              <a:fillRect/>
            </a:stretch>
          </p:blipFill>
          <p:spPr>
            <a:xfrm>
              <a:off x="4257675" y="50039"/>
              <a:ext cx="2276475" cy="5017259"/>
            </a:xfrm>
            <a:prstGeom prst="rect"/>
          </p:spPr>
        </p:pic>
        <p:pic>
          <p:nvPicPr>
            <p:cNvPr id="2097165" name="object 7"/>
            <p:cNvPicPr>
              <a:picLocks/>
            </p:cNvPicPr>
            <p:nvPr/>
          </p:nvPicPr>
          <p:blipFill>
            <a:blip xmlns:r="http://schemas.openxmlformats.org/officeDocument/2006/relationships" r:embed="rId4" cstate="print"/>
            <a:stretch>
              <a:fillRect/>
            </a:stretch>
          </p:blipFill>
          <p:spPr>
            <a:xfrm>
              <a:off x="6572250" y="38100"/>
              <a:ext cx="2466975" cy="5067298"/>
            </a:xfrm>
            <a:prstGeom prst="rect"/>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72" name=""/>
        <p:cNvGrpSpPr/>
        <p:nvPr/>
      </p:nvGrpSpPr>
      <p:grpSpPr>
        <a:xfrm>
          <a:off x="0" y="0"/>
          <a:ext cx="0" cy="0"/>
          <a:chOff x="0" y="0"/>
          <a:chExt cx="0" cy="0"/>
        </a:xfrm>
      </p:grpSpPr>
      <p:sp>
        <p:nvSpPr>
          <p:cNvPr id="1048629" name="object 2"/>
          <p:cNvSpPr txBox="1"/>
          <p:nvPr/>
        </p:nvSpPr>
        <p:spPr>
          <a:xfrm>
            <a:off x="78739" y="79057"/>
            <a:ext cx="8222615" cy="1000760"/>
          </a:xfrm>
          <a:prstGeom prst="rect"/>
        </p:spPr>
        <p:txBody>
          <a:bodyPr bIns="0" lIns="0" rIns="0" rtlCol="0" tIns="15875" vert="horz" wrap="square">
            <a:spAutoFit/>
          </a:bodyPr>
          <a:p>
            <a:pPr marL="12700">
              <a:lnSpc>
                <a:spcPct val="100000"/>
              </a:lnSpc>
              <a:spcBef>
                <a:spcPts val="125"/>
              </a:spcBef>
            </a:pPr>
            <a:r>
              <a:rPr dirty="0" sz="1550" spc="20">
                <a:latin typeface="Arial MT"/>
                <a:cs typeface="Arial MT"/>
              </a:rPr>
              <a:t>Keyboard</a:t>
            </a:r>
            <a:r>
              <a:rPr dirty="0" sz="1550" spc="-45">
                <a:latin typeface="Arial MT"/>
                <a:cs typeface="Arial MT"/>
              </a:rPr>
              <a:t> </a:t>
            </a:r>
            <a:r>
              <a:rPr dirty="0" sz="1550" spc="20">
                <a:latin typeface="Arial MT"/>
                <a:cs typeface="Arial MT"/>
              </a:rPr>
              <a:t>research:</a:t>
            </a:r>
            <a:endParaRPr sz="1550">
              <a:latin typeface="Arial MT"/>
              <a:cs typeface="Arial MT"/>
            </a:endParaRPr>
          </a:p>
          <a:p>
            <a:pPr marL="12700">
              <a:lnSpc>
                <a:spcPct val="100000"/>
              </a:lnSpc>
              <a:spcBef>
                <a:spcPts val="20"/>
              </a:spcBef>
            </a:pPr>
            <a:r>
              <a:rPr dirty="0" sz="1550" spc="-25">
                <a:latin typeface="Arial MT"/>
                <a:cs typeface="Arial MT"/>
              </a:rPr>
              <a:t>The</a:t>
            </a:r>
            <a:r>
              <a:rPr dirty="0" sz="1550" spc="190">
                <a:latin typeface="Arial MT"/>
                <a:cs typeface="Arial MT"/>
              </a:rPr>
              <a:t> </a:t>
            </a:r>
            <a:r>
              <a:rPr dirty="0" sz="1550" spc="30">
                <a:latin typeface="Arial MT"/>
                <a:cs typeface="Arial MT"/>
              </a:rPr>
              <a:t>search</a:t>
            </a:r>
            <a:r>
              <a:rPr dirty="0" sz="1550" spc="-30">
                <a:latin typeface="Arial MT"/>
                <a:cs typeface="Arial MT"/>
              </a:rPr>
              <a:t> </a:t>
            </a:r>
            <a:r>
              <a:rPr dirty="0" sz="1550" spc="-15">
                <a:latin typeface="Arial MT"/>
                <a:cs typeface="Arial MT"/>
              </a:rPr>
              <a:t>volume</a:t>
            </a:r>
            <a:r>
              <a:rPr dirty="0" sz="1550" spc="195">
                <a:latin typeface="Arial MT"/>
                <a:cs typeface="Arial MT"/>
              </a:rPr>
              <a:t> </a:t>
            </a:r>
            <a:r>
              <a:rPr dirty="0" sz="1550" spc="20">
                <a:latin typeface="Arial MT"/>
                <a:cs typeface="Arial MT"/>
              </a:rPr>
              <a:t>of</a:t>
            </a:r>
            <a:r>
              <a:rPr dirty="0" sz="1550" spc="25">
                <a:latin typeface="Arial MT"/>
                <a:cs typeface="Arial MT"/>
              </a:rPr>
              <a:t> </a:t>
            </a:r>
            <a:r>
              <a:rPr dirty="0" sz="1550" spc="-5">
                <a:latin typeface="Arial MT"/>
                <a:cs typeface="Arial MT"/>
              </a:rPr>
              <a:t>the</a:t>
            </a:r>
            <a:r>
              <a:rPr dirty="0" sz="1550" spc="120">
                <a:latin typeface="Arial MT"/>
                <a:cs typeface="Arial MT"/>
              </a:rPr>
              <a:t> </a:t>
            </a:r>
            <a:r>
              <a:rPr dirty="0" sz="1550" spc="25">
                <a:latin typeface="Arial MT"/>
                <a:cs typeface="Arial MT"/>
              </a:rPr>
              <a:t>core</a:t>
            </a:r>
            <a:r>
              <a:rPr dirty="0" sz="1550" spc="-30">
                <a:latin typeface="Arial MT"/>
                <a:cs typeface="Arial MT"/>
              </a:rPr>
              <a:t> </a:t>
            </a:r>
            <a:r>
              <a:rPr dirty="0" sz="1550" spc="15">
                <a:latin typeface="Arial MT"/>
                <a:cs typeface="Arial MT"/>
              </a:rPr>
              <a:t>keyword</a:t>
            </a:r>
            <a:r>
              <a:rPr dirty="0" sz="1550" spc="120">
                <a:latin typeface="Arial MT"/>
                <a:cs typeface="Arial MT"/>
              </a:rPr>
              <a:t> </a:t>
            </a:r>
            <a:r>
              <a:rPr dirty="0" sz="1550" spc="-15">
                <a:latin typeface="Arial MT"/>
                <a:cs typeface="Arial MT"/>
              </a:rPr>
              <a:t>hdfc</a:t>
            </a:r>
            <a:r>
              <a:rPr dirty="0" sz="1550" spc="135">
                <a:latin typeface="Arial MT"/>
                <a:cs typeface="Arial MT"/>
              </a:rPr>
              <a:t> </a:t>
            </a:r>
            <a:r>
              <a:rPr dirty="0" sz="1550" spc="-10">
                <a:latin typeface="Arial MT"/>
                <a:cs typeface="Arial MT"/>
              </a:rPr>
              <a:t>bank</a:t>
            </a:r>
            <a:r>
              <a:rPr dirty="0" sz="1550" spc="130">
                <a:latin typeface="Arial MT"/>
                <a:cs typeface="Arial MT"/>
              </a:rPr>
              <a:t> </a:t>
            </a:r>
            <a:r>
              <a:rPr dirty="0" sz="1550" spc="20">
                <a:latin typeface="Arial MT"/>
                <a:cs typeface="Arial MT"/>
              </a:rPr>
              <a:t>in</a:t>
            </a:r>
            <a:r>
              <a:rPr dirty="0" sz="1550" spc="45">
                <a:latin typeface="Arial MT"/>
                <a:cs typeface="Arial MT"/>
              </a:rPr>
              <a:t> </a:t>
            </a:r>
            <a:r>
              <a:rPr dirty="0" sz="1550" spc="-5">
                <a:latin typeface="Arial MT"/>
                <a:cs typeface="Arial MT"/>
              </a:rPr>
              <a:t>Google</a:t>
            </a:r>
            <a:r>
              <a:rPr dirty="0" sz="1550" spc="120">
                <a:latin typeface="Arial MT"/>
                <a:cs typeface="Arial MT"/>
              </a:rPr>
              <a:t> </a:t>
            </a:r>
            <a:r>
              <a:rPr dirty="0" sz="1550" spc="-30">
                <a:latin typeface="Arial MT"/>
                <a:cs typeface="Arial MT"/>
              </a:rPr>
              <a:t>App</a:t>
            </a:r>
            <a:r>
              <a:rPr dirty="0" sz="1550" spc="195">
                <a:latin typeface="Arial MT"/>
                <a:cs typeface="Arial MT"/>
              </a:rPr>
              <a:t> </a:t>
            </a:r>
            <a:r>
              <a:rPr dirty="0" sz="1550" spc="15">
                <a:latin typeface="Arial MT"/>
                <a:cs typeface="Arial MT"/>
              </a:rPr>
              <a:t>Store</a:t>
            </a:r>
            <a:r>
              <a:rPr dirty="0" sz="1550" spc="35">
                <a:latin typeface="Arial MT"/>
                <a:cs typeface="Arial MT"/>
              </a:rPr>
              <a:t> </a:t>
            </a:r>
            <a:r>
              <a:rPr dirty="0" sz="1550" spc="15">
                <a:latin typeface="Arial MT"/>
                <a:cs typeface="Arial MT"/>
              </a:rPr>
              <a:t>reached</a:t>
            </a:r>
            <a:r>
              <a:rPr dirty="0" sz="1550" spc="45">
                <a:latin typeface="Arial MT"/>
                <a:cs typeface="Arial MT"/>
              </a:rPr>
              <a:t> </a:t>
            </a:r>
            <a:r>
              <a:rPr dirty="0" sz="1550" spc="25">
                <a:latin typeface="Arial MT"/>
                <a:cs typeface="Arial MT"/>
              </a:rPr>
              <a:t>44, </a:t>
            </a:r>
            <a:r>
              <a:rPr dirty="0" sz="1550" spc="15">
                <a:latin typeface="Arial MT"/>
                <a:cs typeface="Arial MT"/>
              </a:rPr>
              <a:t>its</a:t>
            </a:r>
            <a:endParaRPr sz="1550">
              <a:latin typeface="Arial MT"/>
              <a:cs typeface="Arial MT"/>
            </a:endParaRPr>
          </a:p>
          <a:p>
            <a:pPr marL="12700" marR="5080">
              <a:lnSpc>
                <a:spcPct val="104900"/>
              </a:lnSpc>
              <a:spcBef>
                <a:spcPts val="5"/>
              </a:spcBef>
            </a:pPr>
            <a:r>
              <a:rPr dirty="0" sz="1550">
                <a:latin typeface="Arial MT"/>
                <a:cs typeface="Arial MT"/>
              </a:rPr>
              <a:t>difficulty</a:t>
            </a:r>
            <a:r>
              <a:rPr dirty="0" sz="1550" spc="130">
                <a:latin typeface="Arial MT"/>
                <a:cs typeface="Arial MT"/>
              </a:rPr>
              <a:t> </a:t>
            </a:r>
            <a:r>
              <a:rPr dirty="0" sz="1550" spc="15">
                <a:latin typeface="Arial MT"/>
                <a:cs typeface="Arial MT"/>
              </a:rPr>
              <a:t>level</a:t>
            </a:r>
            <a:r>
              <a:rPr dirty="0" sz="1550" spc="45">
                <a:latin typeface="Arial MT"/>
                <a:cs typeface="Arial MT"/>
              </a:rPr>
              <a:t> </a:t>
            </a:r>
            <a:r>
              <a:rPr dirty="0" sz="1550" spc="20">
                <a:latin typeface="Arial MT"/>
                <a:cs typeface="Arial MT"/>
              </a:rPr>
              <a:t>reached</a:t>
            </a:r>
            <a:r>
              <a:rPr dirty="0" sz="1550" spc="45">
                <a:latin typeface="Arial MT"/>
                <a:cs typeface="Arial MT"/>
              </a:rPr>
              <a:t> </a:t>
            </a:r>
            <a:r>
              <a:rPr dirty="0" sz="1550" spc="25">
                <a:latin typeface="Arial MT"/>
                <a:cs typeface="Arial MT"/>
              </a:rPr>
              <a:t>31,</a:t>
            </a:r>
            <a:r>
              <a:rPr dirty="0" sz="1550" spc="-50">
                <a:latin typeface="Arial MT"/>
                <a:cs typeface="Arial MT"/>
              </a:rPr>
              <a:t> </a:t>
            </a:r>
            <a:r>
              <a:rPr dirty="0" sz="1550" spc="5">
                <a:latin typeface="Arial MT"/>
                <a:cs typeface="Arial MT"/>
              </a:rPr>
              <a:t>and</a:t>
            </a:r>
            <a:r>
              <a:rPr dirty="0" sz="1550" spc="125">
                <a:latin typeface="Arial MT"/>
                <a:cs typeface="Arial MT"/>
              </a:rPr>
              <a:t> </a:t>
            </a:r>
            <a:r>
              <a:rPr dirty="0" sz="1550" spc="-5">
                <a:latin typeface="Arial MT"/>
                <a:cs typeface="Arial MT"/>
              </a:rPr>
              <a:t>the</a:t>
            </a:r>
            <a:r>
              <a:rPr dirty="0" sz="1550" spc="45">
                <a:latin typeface="Arial MT"/>
                <a:cs typeface="Arial MT"/>
              </a:rPr>
              <a:t> </a:t>
            </a:r>
            <a:r>
              <a:rPr dirty="0" sz="1550" spc="-30">
                <a:latin typeface="Arial MT"/>
                <a:cs typeface="Arial MT"/>
              </a:rPr>
              <a:t>number</a:t>
            </a:r>
            <a:r>
              <a:rPr dirty="0" sz="1550">
                <a:latin typeface="Arial MT"/>
                <a:cs typeface="Arial MT"/>
              </a:rPr>
              <a:t> </a:t>
            </a:r>
            <a:r>
              <a:rPr dirty="0" sz="1550" spc="20">
                <a:latin typeface="Arial MT"/>
                <a:cs typeface="Arial MT"/>
              </a:rPr>
              <a:t>of</a:t>
            </a:r>
            <a:r>
              <a:rPr dirty="0" sz="1550" spc="25">
                <a:latin typeface="Arial MT"/>
                <a:cs typeface="Arial MT"/>
              </a:rPr>
              <a:t> </a:t>
            </a:r>
            <a:r>
              <a:rPr dirty="0" sz="1550" spc="-10">
                <a:latin typeface="Arial MT"/>
                <a:cs typeface="Arial MT"/>
              </a:rPr>
              <a:t>apps</a:t>
            </a:r>
            <a:r>
              <a:rPr dirty="0" sz="1550" spc="135">
                <a:latin typeface="Arial MT"/>
                <a:cs typeface="Arial MT"/>
              </a:rPr>
              <a:t> </a:t>
            </a:r>
            <a:r>
              <a:rPr dirty="0" sz="1550" spc="10">
                <a:latin typeface="Arial MT"/>
                <a:cs typeface="Arial MT"/>
              </a:rPr>
              <a:t>related</a:t>
            </a:r>
            <a:r>
              <a:rPr dirty="0" sz="1550" spc="45">
                <a:latin typeface="Arial MT"/>
                <a:cs typeface="Arial MT"/>
              </a:rPr>
              <a:t> </a:t>
            </a:r>
            <a:r>
              <a:rPr dirty="0" sz="1550" spc="10">
                <a:latin typeface="Arial MT"/>
                <a:cs typeface="Arial MT"/>
              </a:rPr>
              <a:t>to</a:t>
            </a:r>
            <a:r>
              <a:rPr dirty="0" sz="1550" spc="45">
                <a:latin typeface="Arial MT"/>
                <a:cs typeface="Arial MT"/>
              </a:rPr>
              <a:t> </a:t>
            </a:r>
            <a:r>
              <a:rPr dirty="0" sz="1550" spc="15">
                <a:latin typeface="Arial MT"/>
                <a:cs typeface="Arial MT"/>
              </a:rPr>
              <a:t>it</a:t>
            </a:r>
            <a:r>
              <a:rPr dirty="0" sz="1550" spc="-50">
                <a:latin typeface="Arial MT"/>
                <a:cs typeface="Arial MT"/>
              </a:rPr>
              <a:t> </a:t>
            </a:r>
            <a:r>
              <a:rPr dirty="0" sz="1550" spc="20">
                <a:latin typeface="Arial MT"/>
                <a:cs typeface="Arial MT"/>
              </a:rPr>
              <a:t>reached</a:t>
            </a:r>
            <a:r>
              <a:rPr dirty="0" sz="1550" spc="45">
                <a:latin typeface="Arial MT"/>
                <a:cs typeface="Arial MT"/>
              </a:rPr>
              <a:t> </a:t>
            </a:r>
            <a:r>
              <a:rPr dirty="0" sz="1550" spc="20">
                <a:latin typeface="Arial MT"/>
                <a:cs typeface="Arial MT"/>
              </a:rPr>
              <a:t>250+,</a:t>
            </a:r>
            <a:r>
              <a:rPr dirty="0" sz="1550" spc="25">
                <a:latin typeface="Arial MT"/>
                <a:cs typeface="Arial MT"/>
              </a:rPr>
              <a:t> </a:t>
            </a:r>
            <a:r>
              <a:rPr dirty="0" sz="1550" spc="-10">
                <a:latin typeface="Arial MT"/>
                <a:cs typeface="Arial MT"/>
              </a:rPr>
              <a:t>among</a:t>
            </a:r>
            <a:r>
              <a:rPr dirty="0" sz="1550" spc="280">
                <a:latin typeface="Arial MT"/>
                <a:cs typeface="Arial MT"/>
              </a:rPr>
              <a:t> </a:t>
            </a:r>
            <a:r>
              <a:rPr dirty="0" sz="1550" spc="-15">
                <a:latin typeface="Arial MT"/>
                <a:cs typeface="Arial MT"/>
              </a:rPr>
              <a:t>them, </a:t>
            </a:r>
            <a:r>
              <a:rPr dirty="0" sz="1550" spc="-420">
                <a:latin typeface="Arial MT"/>
                <a:cs typeface="Arial MT"/>
              </a:rPr>
              <a:t> </a:t>
            </a:r>
            <a:r>
              <a:rPr dirty="0" sz="1550" spc="5">
                <a:latin typeface="Arial MT"/>
                <a:cs typeface="Arial MT"/>
              </a:rPr>
              <a:t>there</a:t>
            </a:r>
            <a:r>
              <a:rPr dirty="0" sz="1550" spc="114">
                <a:latin typeface="Arial MT"/>
                <a:cs typeface="Arial MT"/>
              </a:rPr>
              <a:t> </a:t>
            </a:r>
            <a:r>
              <a:rPr dirty="0" sz="1550" spc="15">
                <a:latin typeface="Arial MT"/>
                <a:cs typeface="Arial MT"/>
              </a:rPr>
              <a:t>are</a:t>
            </a:r>
            <a:r>
              <a:rPr dirty="0" sz="1550" spc="-30">
                <a:latin typeface="Arial MT"/>
                <a:cs typeface="Arial MT"/>
              </a:rPr>
              <a:t> </a:t>
            </a:r>
            <a:r>
              <a:rPr dirty="0" sz="1550" spc="25">
                <a:latin typeface="Arial MT"/>
                <a:cs typeface="Arial MT"/>
              </a:rPr>
              <a:t>158</a:t>
            </a:r>
            <a:r>
              <a:rPr dirty="0" sz="1550" spc="40">
                <a:latin typeface="Arial MT"/>
                <a:cs typeface="Arial MT"/>
              </a:rPr>
              <a:t> </a:t>
            </a:r>
            <a:r>
              <a:rPr dirty="0" sz="1550" spc="-10">
                <a:latin typeface="Arial MT"/>
                <a:cs typeface="Arial MT"/>
              </a:rPr>
              <a:t>apps</a:t>
            </a:r>
            <a:r>
              <a:rPr dirty="0" sz="1550" spc="135">
                <a:latin typeface="Arial MT"/>
                <a:cs typeface="Arial MT"/>
              </a:rPr>
              <a:t> </a:t>
            </a:r>
            <a:r>
              <a:rPr dirty="0" sz="1550" spc="10">
                <a:latin typeface="Arial MT"/>
                <a:cs typeface="Arial MT"/>
              </a:rPr>
              <a:t>with</a:t>
            </a:r>
            <a:r>
              <a:rPr dirty="0" sz="1550" spc="45">
                <a:latin typeface="Arial MT"/>
                <a:cs typeface="Arial MT"/>
              </a:rPr>
              <a:t> </a:t>
            </a:r>
            <a:r>
              <a:rPr dirty="0" sz="1550" spc="-10">
                <a:latin typeface="Arial MT"/>
                <a:cs typeface="Arial MT"/>
              </a:rPr>
              <a:t>more</a:t>
            </a:r>
            <a:r>
              <a:rPr dirty="0" sz="1550" spc="195">
                <a:latin typeface="Arial MT"/>
                <a:cs typeface="Arial MT"/>
              </a:rPr>
              <a:t> </a:t>
            </a:r>
            <a:r>
              <a:rPr dirty="0" sz="1550" spc="5">
                <a:latin typeface="Arial MT"/>
                <a:cs typeface="Arial MT"/>
              </a:rPr>
              <a:t>than</a:t>
            </a:r>
            <a:r>
              <a:rPr dirty="0" sz="1550" spc="40">
                <a:latin typeface="Arial MT"/>
                <a:cs typeface="Arial MT"/>
              </a:rPr>
              <a:t> </a:t>
            </a:r>
            <a:r>
              <a:rPr dirty="0" sz="1550" spc="25">
                <a:latin typeface="Arial MT"/>
                <a:cs typeface="Arial MT"/>
              </a:rPr>
              <a:t>1,000</a:t>
            </a:r>
            <a:r>
              <a:rPr dirty="0" sz="1550" spc="-30">
                <a:latin typeface="Arial MT"/>
                <a:cs typeface="Arial MT"/>
              </a:rPr>
              <a:t> </a:t>
            </a:r>
            <a:r>
              <a:rPr dirty="0" sz="1550" spc="-5">
                <a:latin typeface="Arial MT"/>
                <a:cs typeface="Arial MT"/>
              </a:rPr>
              <a:t>comments,</a:t>
            </a:r>
            <a:r>
              <a:rPr dirty="0" sz="1550" spc="330">
                <a:latin typeface="Arial MT"/>
                <a:cs typeface="Arial MT"/>
              </a:rPr>
              <a:t> </a:t>
            </a:r>
            <a:r>
              <a:rPr dirty="0" sz="1550" spc="5">
                <a:latin typeface="Arial MT"/>
                <a:cs typeface="Arial MT"/>
              </a:rPr>
              <a:t>and</a:t>
            </a:r>
            <a:r>
              <a:rPr dirty="0" sz="1550" spc="45">
                <a:latin typeface="Arial MT"/>
                <a:cs typeface="Arial MT"/>
              </a:rPr>
              <a:t> </a:t>
            </a:r>
            <a:r>
              <a:rPr dirty="0" sz="1550" spc="-5">
                <a:latin typeface="Arial MT"/>
                <a:cs typeface="Arial MT"/>
              </a:rPr>
              <a:t>the</a:t>
            </a:r>
            <a:r>
              <a:rPr dirty="0" sz="1550" spc="114">
                <a:latin typeface="Arial MT"/>
                <a:cs typeface="Arial MT"/>
              </a:rPr>
              <a:t> </a:t>
            </a:r>
            <a:r>
              <a:rPr dirty="0" sz="1550" spc="20">
                <a:latin typeface="Arial MT"/>
                <a:cs typeface="Arial MT"/>
              </a:rPr>
              <a:t>top</a:t>
            </a:r>
            <a:r>
              <a:rPr dirty="0" sz="1550" spc="45">
                <a:latin typeface="Arial MT"/>
                <a:cs typeface="Arial MT"/>
              </a:rPr>
              <a:t> </a:t>
            </a:r>
            <a:r>
              <a:rPr dirty="0" sz="1550" spc="25">
                <a:latin typeface="Arial MT"/>
                <a:cs typeface="Arial MT"/>
              </a:rPr>
              <a:t>10</a:t>
            </a:r>
            <a:r>
              <a:rPr dirty="0" sz="1550" spc="-30">
                <a:latin typeface="Arial MT"/>
                <a:cs typeface="Arial MT"/>
              </a:rPr>
              <a:t> </a:t>
            </a:r>
            <a:r>
              <a:rPr dirty="0" sz="1550" spc="-10">
                <a:latin typeface="Arial MT"/>
                <a:cs typeface="Arial MT"/>
              </a:rPr>
              <a:t>apps</a:t>
            </a:r>
            <a:r>
              <a:rPr dirty="0" sz="1550" spc="210">
                <a:latin typeface="Arial MT"/>
                <a:cs typeface="Arial MT"/>
              </a:rPr>
              <a:t> </a:t>
            </a:r>
            <a:r>
              <a:rPr dirty="0" sz="1550" spc="15">
                <a:latin typeface="Arial MT"/>
                <a:cs typeface="Arial MT"/>
              </a:rPr>
              <a:t>are</a:t>
            </a:r>
            <a:r>
              <a:rPr dirty="0" sz="1550" spc="-35">
                <a:latin typeface="Arial MT"/>
                <a:cs typeface="Arial MT"/>
              </a:rPr>
              <a:t> </a:t>
            </a:r>
            <a:r>
              <a:rPr dirty="0" sz="1550" spc="10">
                <a:latin typeface="Arial MT"/>
                <a:cs typeface="Arial MT"/>
              </a:rPr>
              <a:t>Selected.</a:t>
            </a:r>
            <a:endParaRPr sz="1550">
              <a:latin typeface="Arial MT"/>
              <a:cs typeface="Arial MT"/>
            </a:endParaRPr>
          </a:p>
        </p:txBody>
      </p:sp>
      <p:sp>
        <p:nvSpPr>
          <p:cNvPr id="1048630" name="object 3"/>
          <p:cNvSpPr txBox="1"/>
          <p:nvPr/>
        </p:nvSpPr>
        <p:spPr>
          <a:xfrm>
            <a:off x="78739" y="3256597"/>
            <a:ext cx="8261350" cy="991235"/>
          </a:xfrm>
          <a:prstGeom prst="rect"/>
        </p:spPr>
        <p:txBody>
          <a:bodyPr bIns="0" lIns="0" rIns="0" rtlCol="0" tIns="10795" vert="horz" wrap="square">
            <a:spAutoFit/>
          </a:bodyPr>
          <a:p>
            <a:pPr marL="12700" marR="5080">
              <a:lnSpc>
                <a:spcPct val="102299"/>
              </a:lnSpc>
              <a:spcBef>
                <a:spcPts val="85"/>
              </a:spcBef>
            </a:pPr>
            <a:r>
              <a:rPr dirty="0" sz="1550" spc="5">
                <a:latin typeface="Arial MT"/>
                <a:cs typeface="Arial MT"/>
              </a:rPr>
              <a:t>On</a:t>
            </a:r>
            <a:r>
              <a:rPr dirty="0" sz="1550" spc="50">
                <a:latin typeface="Arial MT"/>
                <a:cs typeface="Arial MT"/>
              </a:rPr>
              <a:t> </a:t>
            </a:r>
            <a:r>
              <a:rPr dirty="0" sz="1550" spc="-5">
                <a:latin typeface="Arial MT"/>
                <a:cs typeface="Arial MT"/>
              </a:rPr>
              <a:t>page</a:t>
            </a:r>
            <a:r>
              <a:rPr dirty="0" sz="1550" spc="200">
                <a:latin typeface="Arial MT"/>
                <a:cs typeface="Arial MT"/>
              </a:rPr>
              <a:t> </a:t>
            </a:r>
            <a:r>
              <a:rPr dirty="0" sz="1550" spc="-5">
                <a:latin typeface="Arial MT"/>
                <a:cs typeface="Arial MT"/>
              </a:rPr>
              <a:t>optimization:the</a:t>
            </a:r>
            <a:r>
              <a:rPr dirty="0" sz="1550" spc="355">
                <a:latin typeface="Arial MT"/>
                <a:cs typeface="Arial MT"/>
              </a:rPr>
              <a:t> </a:t>
            </a:r>
            <a:r>
              <a:rPr dirty="0" sz="1550" spc="5">
                <a:latin typeface="Arial MT"/>
                <a:cs typeface="Arial MT"/>
              </a:rPr>
              <a:t>tags</a:t>
            </a:r>
            <a:r>
              <a:rPr dirty="0" sz="1550" spc="65">
                <a:latin typeface="Arial MT"/>
                <a:cs typeface="Arial MT"/>
              </a:rPr>
              <a:t> </a:t>
            </a:r>
            <a:r>
              <a:rPr dirty="0" sz="1550" spc="5">
                <a:latin typeface="Arial MT"/>
                <a:cs typeface="Arial MT"/>
              </a:rPr>
              <a:t>that</a:t>
            </a:r>
            <a:r>
              <a:rPr dirty="0" sz="1550" spc="114">
                <a:latin typeface="Arial MT"/>
                <a:cs typeface="Arial MT"/>
              </a:rPr>
              <a:t> </a:t>
            </a:r>
            <a:r>
              <a:rPr dirty="0" sz="1550" spc="30">
                <a:latin typeface="Arial MT"/>
                <a:cs typeface="Arial MT"/>
              </a:rPr>
              <a:t>you</a:t>
            </a:r>
            <a:r>
              <a:rPr dirty="0" sz="1550" spc="-25">
                <a:latin typeface="Arial MT"/>
                <a:cs typeface="Arial MT"/>
              </a:rPr>
              <a:t> </a:t>
            </a:r>
            <a:r>
              <a:rPr dirty="0" sz="1550" spc="5">
                <a:latin typeface="Arial MT"/>
                <a:cs typeface="Arial MT"/>
              </a:rPr>
              <a:t>add</a:t>
            </a:r>
            <a:r>
              <a:rPr dirty="0" sz="1550" spc="130">
                <a:latin typeface="Arial MT"/>
                <a:cs typeface="Arial MT"/>
              </a:rPr>
              <a:t> </a:t>
            </a:r>
            <a:r>
              <a:rPr dirty="0" sz="1550" spc="10">
                <a:latin typeface="Arial MT"/>
                <a:cs typeface="Arial MT"/>
              </a:rPr>
              <a:t>to</a:t>
            </a:r>
            <a:r>
              <a:rPr dirty="0" sz="1550" spc="50">
                <a:latin typeface="Arial MT"/>
                <a:cs typeface="Arial MT"/>
              </a:rPr>
              <a:t> </a:t>
            </a:r>
            <a:r>
              <a:rPr dirty="0" sz="1550" spc="10">
                <a:latin typeface="Arial MT"/>
                <a:cs typeface="Arial MT"/>
              </a:rPr>
              <a:t>your</a:t>
            </a:r>
            <a:r>
              <a:rPr dirty="0" sz="1550" spc="30">
                <a:latin typeface="Arial MT"/>
                <a:cs typeface="Arial MT"/>
              </a:rPr>
              <a:t> </a:t>
            </a:r>
            <a:r>
              <a:rPr dirty="0" sz="1550" spc="5">
                <a:latin typeface="Arial MT"/>
                <a:cs typeface="Arial MT"/>
              </a:rPr>
              <a:t>page’s</a:t>
            </a:r>
            <a:r>
              <a:rPr dirty="0" sz="1550" spc="140">
                <a:latin typeface="Arial MT"/>
                <a:cs typeface="Arial MT"/>
              </a:rPr>
              <a:t> </a:t>
            </a:r>
            <a:r>
              <a:rPr dirty="0" sz="1550" spc="5">
                <a:latin typeface="Arial MT"/>
                <a:cs typeface="Arial MT"/>
              </a:rPr>
              <a:t>header</a:t>
            </a:r>
            <a:r>
              <a:rPr dirty="0" sz="1550" spc="100">
                <a:latin typeface="Arial MT"/>
                <a:cs typeface="Arial MT"/>
              </a:rPr>
              <a:t> </a:t>
            </a:r>
            <a:r>
              <a:rPr dirty="0" sz="1550" spc="10">
                <a:latin typeface="Arial MT"/>
                <a:cs typeface="Arial MT"/>
              </a:rPr>
              <a:t>to</a:t>
            </a:r>
            <a:r>
              <a:rPr dirty="0" sz="1550" spc="50">
                <a:latin typeface="Arial MT"/>
                <a:cs typeface="Arial MT"/>
              </a:rPr>
              <a:t> </a:t>
            </a:r>
            <a:r>
              <a:rPr dirty="0" sz="1550" spc="10">
                <a:latin typeface="Arial MT"/>
                <a:cs typeface="Arial MT"/>
              </a:rPr>
              <a:t>describe</a:t>
            </a:r>
            <a:r>
              <a:rPr dirty="0" sz="1550" spc="130">
                <a:latin typeface="Arial MT"/>
                <a:cs typeface="Arial MT"/>
              </a:rPr>
              <a:t> </a:t>
            </a:r>
            <a:r>
              <a:rPr dirty="0" sz="1550" spc="-5">
                <a:latin typeface="Arial MT"/>
                <a:cs typeface="Arial MT"/>
              </a:rPr>
              <a:t>the</a:t>
            </a:r>
            <a:r>
              <a:rPr dirty="0" sz="1550" spc="50">
                <a:latin typeface="Arial MT"/>
                <a:cs typeface="Arial MT"/>
              </a:rPr>
              <a:t> </a:t>
            </a:r>
            <a:r>
              <a:rPr dirty="0" sz="1550" spc="-5">
                <a:latin typeface="Arial MT"/>
                <a:cs typeface="Arial MT"/>
              </a:rPr>
              <a:t>page </a:t>
            </a:r>
            <a:r>
              <a:rPr dirty="0" sz="1550">
                <a:latin typeface="Arial MT"/>
                <a:cs typeface="Arial MT"/>
              </a:rPr>
              <a:t> using</a:t>
            </a:r>
            <a:r>
              <a:rPr dirty="0" sz="1550" spc="120">
                <a:latin typeface="Arial MT"/>
                <a:cs typeface="Arial MT"/>
              </a:rPr>
              <a:t> </a:t>
            </a:r>
            <a:r>
              <a:rPr dirty="0" sz="1550" spc="20">
                <a:latin typeface="Arial MT"/>
                <a:cs typeface="Arial MT"/>
              </a:rPr>
              <a:t>syntax</a:t>
            </a:r>
            <a:r>
              <a:rPr dirty="0" sz="1550" spc="-15">
                <a:latin typeface="Arial MT"/>
                <a:cs typeface="Arial MT"/>
              </a:rPr>
              <a:t> </a:t>
            </a:r>
            <a:r>
              <a:rPr dirty="0" sz="1550" spc="5">
                <a:latin typeface="Arial MT"/>
                <a:cs typeface="Arial MT"/>
              </a:rPr>
              <a:t>that</a:t>
            </a:r>
            <a:r>
              <a:rPr dirty="0" sz="1550" spc="100">
                <a:latin typeface="Arial MT"/>
                <a:cs typeface="Arial MT"/>
              </a:rPr>
              <a:t> </a:t>
            </a:r>
            <a:r>
              <a:rPr dirty="0" sz="1550" spc="-5">
                <a:latin typeface="Arial MT"/>
                <a:cs typeface="Arial MT"/>
              </a:rPr>
              <a:t>Google</a:t>
            </a:r>
            <a:r>
              <a:rPr dirty="0" sz="1550" spc="195">
                <a:latin typeface="Arial MT"/>
                <a:cs typeface="Arial MT"/>
              </a:rPr>
              <a:t> </a:t>
            </a:r>
            <a:r>
              <a:rPr dirty="0" sz="1550" spc="10">
                <a:latin typeface="Arial MT"/>
                <a:cs typeface="Arial MT"/>
              </a:rPr>
              <a:t>understands.ncreases</a:t>
            </a:r>
            <a:r>
              <a:rPr dirty="0" sz="1550" spc="285">
                <a:latin typeface="Arial MT"/>
                <a:cs typeface="Arial MT"/>
              </a:rPr>
              <a:t> </a:t>
            </a:r>
            <a:r>
              <a:rPr dirty="0" sz="1550" spc="-5">
                <a:latin typeface="Arial MT"/>
                <a:cs typeface="Arial MT"/>
              </a:rPr>
              <a:t>brand</a:t>
            </a:r>
            <a:r>
              <a:rPr dirty="0" sz="1550" spc="125">
                <a:latin typeface="Arial MT"/>
                <a:cs typeface="Arial MT"/>
              </a:rPr>
              <a:t> </a:t>
            </a:r>
            <a:r>
              <a:rPr dirty="0" sz="1550" spc="15">
                <a:latin typeface="Arial MT"/>
                <a:cs typeface="Arial MT"/>
              </a:rPr>
              <a:t>recognition</a:t>
            </a:r>
            <a:r>
              <a:rPr dirty="0" sz="1550" spc="25">
                <a:latin typeface="Arial MT"/>
                <a:cs typeface="Arial MT"/>
              </a:rPr>
              <a:t> </a:t>
            </a:r>
            <a:r>
              <a:rPr dirty="0" sz="1550" spc="15">
                <a:latin typeface="Arial MT"/>
                <a:cs typeface="Arial MT"/>
              </a:rPr>
              <a:t>–</a:t>
            </a:r>
            <a:r>
              <a:rPr dirty="0" sz="1550" spc="40">
                <a:latin typeface="Arial MT"/>
                <a:cs typeface="Arial MT"/>
              </a:rPr>
              <a:t> </a:t>
            </a:r>
            <a:r>
              <a:rPr dirty="0" sz="1550">
                <a:latin typeface="Arial MT"/>
                <a:cs typeface="Arial MT"/>
              </a:rPr>
              <a:t>Brands</a:t>
            </a:r>
            <a:r>
              <a:rPr dirty="0" sz="1550" spc="210">
                <a:latin typeface="Arial MT"/>
                <a:cs typeface="Arial MT"/>
              </a:rPr>
              <a:t> </a:t>
            </a:r>
            <a:r>
              <a:rPr dirty="0" sz="1550" spc="10">
                <a:latin typeface="Arial MT"/>
                <a:cs typeface="Arial MT"/>
              </a:rPr>
              <a:t>today</a:t>
            </a:r>
            <a:r>
              <a:rPr dirty="0" sz="1550" spc="60">
                <a:latin typeface="Arial MT"/>
                <a:cs typeface="Arial MT"/>
              </a:rPr>
              <a:t> </a:t>
            </a:r>
            <a:r>
              <a:rPr dirty="0" sz="1550" spc="15">
                <a:latin typeface="Arial MT"/>
                <a:cs typeface="Arial MT"/>
              </a:rPr>
              <a:t>are</a:t>
            </a:r>
            <a:r>
              <a:rPr dirty="0" sz="1550" spc="40">
                <a:latin typeface="Arial MT"/>
                <a:cs typeface="Arial MT"/>
              </a:rPr>
              <a:t> </a:t>
            </a:r>
            <a:r>
              <a:rPr dirty="0" sz="1550">
                <a:latin typeface="Arial MT"/>
                <a:cs typeface="Arial MT"/>
              </a:rPr>
              <a:t>using </a:t>
            </a:r>
            <a:r>
              <a:rPr dirty="0" sz="1550" spc="-415">
                <a:latin typeface="Arial MT"/>
                <a:cs typeface="Arial MT"/>
              </a:rPr>
              <a:t> </a:t>
            </a:r>
            <a:r>
              <a:rPr dirty="0" sz="1550" spc="15">
                <a:latin typeface="Arial MT"/>
                <a:cs typeface="Arial MT"/>
              </a:rPr>
              <a:t>a </a:t>
            </a:r>
            <a:r>
              <a:rPr dirty="0" sz="1550" spc="25">
                <a:latin typeface="Arial MT"/>
                <a:cs typeface="Arial MT"/>
              </a:rPr>
              <a:t>variety </a:t>
            </a:r>
            <a:r>
              <a:rPr dirty="0" sz="1550" spc="20">
                <a:latin typeface="Arial MT"/>
                <a:cs typeface="Arial MT"/>
              </a:rPr>
              <a:t>of </a:t>
            </a:r>
            <a:r>
              <a:rPr dirty="0" sz="1550" spc="10">
                <a:latin typeface="Arial MT"/>
                <a:cs typeface="Arial MT"/>
              </a:rPr>
              <a:t>content </a:t>
            </a:r>
            <a:r>
              <a:rPr dirty="0" sz="1550" spc="15">
                <a:latin typeface="Arial MT"/>
                <a:cs typeface="Arial MT"/>
              </a:rPr>
              <a:t>strategies </a:t>
            </a:r>
            <a:r>
              <a:rPr dirty="0" sz="1550" spc="10">
                <a:latin typeface="Arial MT"/>
                <a:cs typeface="Arial MT"/>
              </a:rPr>
              <a:t>to </a:t>
            </a:r>
            <a:r>
              <a:rPr dirty="0" sz="1550">
                <a:latin typeface="Arial MT"/>
                <a:cs typeface="Arial MT"/>
              </a:rPr>
              <a:t>improve</a:t>
            </a:r>
            <a:r>
              <a:rPr dirty="0" sz="1550" spc="5">
                <a:latin typeface="Arial MT"/>
                <a:cs typeface="Arial MT"/>
              </a:rPr>
              <a:t> their </a:t>
            </a:r>
            <a:r>
              <a:rPr dirty="0" sz="1550" spc="15">
                <a:latin typeface="Arial MT"/>
                <a:cs typeface="Arial MT"/>
              </a:rPr>
              <a:t>visibility. </a:t>
            </a:r>
            <a:r>
              <a:rPr dirty="0" sz="1550" spc="40">
                <a:latin typeface="Arial MT"/>
                <a:cs typeface="Arial MT"/>
              </a:rPr>
              <a:t>With </a:t>
            </a:r>
            <a:r>
              <a:rPr dirty="0" sz="1550" spc="-10">
                <a:latin typeface="Arial MT"/>
                <a:cs typeface="Arial MT"/>
              </a:rPr>
              <a:t>blog </a:t>
            </a:r>
            <a:r>
              <a:rPr dirty="0" sz="1550" spc="15">
                <a:latin typeface="Arial MT"/>
                <a:cs typeface="Arial MT"/>
              </a:rPr>
              <a:t>posts </a:t>
            </a:r>
            <a:r>
              <a:rPr dirty="0" sz="1550" spc="5">
                <a:latin typeface="Arial MT"/>
                <a:cs typeface="Arial MT"/>
              </a:rPr>
              <a:t>and </a:t>
            </a:r>
            <a:r>
              <a:rPr dirty="0" sz="1550" spc="30">
                <a:latin typeface="Arial MT"/>
                <a:cs typeface="Arial MT"/>
              </a:rPr>
              <a:t>social </a:t>
            </a:r>
            <a:r>
              <a:rPr dirty="0" sz="1550" spc="-15">
                <a:latin typeface="Arial MT"/>
                <a:cs typeface="Arial MT"/>
              </a:rPr>
              <a:t>media </a:t>
            </a:r>
            <a:r>
              <a:rPr dirty="0" sz="1550" spc="-10">
                <a:latin typeface="Arial MT"/>
                <a:cs typeface="Arial MT"/>
              </a:rPr>
              <a:t> </a:t>
            </a:r>
            <a:r>
              <a:rPr dirty="0" sz="1550" spc="20">
                <a:latin typeface="Arial MT"/>
                <a:cs typeface="Arial MT"/>
              </a:rPr>
              <a:t>posts.</a:t>
            </a:r>
            <a:endParaRPr sz="1550">
              <a:latin typeface="Arial MT"/>
              <a:cs typeface="Arial MT"/>
            </a:endParaRPr>
          </a:p>
        </p:txBody>
      </p:sp>
      <p:pic>
        <p:nvPicPr>
          <p:cNvPr id="2097166" name="object 4"/>
          <p:cNvPicPr>
            <a:picLocks/>
          </p:cNvPicPr>
          <p:nvPr/>
        </p:nvPicPr>
        <p:blipFill>
          <a:blip xmlns:r="http://schemas.openxmlformats.org/officeDocument/2006/relationships" r:embed="rId1" cstate="print"/>
          <a:stretch>
            <a:fillRect/>
          </a:stretch>
        </p:blipFill>
        <p:spPr>
          <a:xfrm>
            <a:off x="187523" y="1095375"/>
            <a:ext cx="2269926" cy="203835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73" name=""/>
        <p:cNvGrpSpPr/>
        <p:nvPr/>
      </p:nvGrpSpPr>
      <p:grpSpPr>
        <a:xfrm>
          <a:off x="0" y="0"/>
          <a:ext cx="0" cy="0"/>
          <a:chOff x="0" y="0"/>
          <a:chExt cx="0" cy="0"/>
        </a:xfrm>
      </p:grpSpPr>
      <p:sp>
        <p:nvSpPr>
          <p:cNvPr id="1048631" name="object 2"/>
          <p:cNvSpPr txBox="1">
            <a:spLocks noGrp="1"/>
          </p:cNvSpPr>
          <p:nvPr>
            <p:ph type="title"/>
          </p:nvPr>
        </p:nvSpPr>
        <p:spPr>
          <a:xfrm>
            <a:off x="2153285" y="1056005"/>
            <a:ext cx="4852670" cy="289560"/>
          </a:xfrm>
          <a:prstGeom prst="rect"/>
        </p:spPr>
        <p:txBody>
          <a:bodyPr bIns="0" lIns="0" rIns="0" rtlCol="0" tIns="16510" vert="horz" wrap="square">
            <a:spAutoFit/>
          </a:bodyPr>
          <a:p>
            <a:pPr marL="12700">
              <a:lnSpc>
                <a:spcPct val="100000"/>
              </a:lnSpc>
              <a:spcBef>
                <a:spcPts val="130"/>
              </a:spcBef>
            </a:pPr>
            <a:r>
              <a:rPr dirty="0" sz="1700" spc="5"/>
              <a:t>Part</a:t>
            </a:r>
            <a:r>
              <a:rPr dirty="0" sz="1700" spc="-75"/>
              <a:t> </a:t>
            </a:r>
            <a:r>
              <a:rPr dirty="0" sz="1700" spc="15"/>
              <a:t>3:</a:t>
            </a:r>
            <a:r>
              <a:rPr dirty="0" sz="1700"/>
              <a:t> </a:t>
            </a:r>
            <a:r>
              <a:rPr dirty="0" sz="1700" spc="30"/>
              <a:t>Content</a:t>
            </a:r>
            <a:r>
              <a:rPr dirty="0" sz="1700" spc="-80"/>
              <a:t> </a:t>
            </a:r>
            <a:r>
              <a:rPr dirty="0" sz="1700" spc="-5"/>
              <a:t>Ideas</a:t>
            </a:r>
            <a:r>
              <a:rPr dirty="0" sz="1700" spc="-160"/>
              <a:t> </a:t>
            </a:r>
            <a:r>
              <a:rPr dirty="0" sz="1700" spc="40"/>
              <a:t>and</a:t>
            </a:r>
            <a:r>
              <a:rPr dirty="0" sz="1700" spc="-105"/>
              <a:t> </a:t>
            </a:r>
            <a:r>
              <a:rPr dirty="0" sz="1700" spc="20"/>
              <a:t>Marketing</a:t>
            </a:r>
            <a:r>
              <a:rPr dirty="0" sz="1700" spc="-185"/>
              <a:t> </a:t>
            </a:r>
            <a:r>
              <a:rPr dirty="0" sz="1700" spc="20"/>
              <a:t>Strategies</a:t>
            </a:r>
            <a:endParaRPr sz="1700"/>
          </a:p>
        </p:txBody>
      </p:sp>
      <p:sp>
        <p:nvSpPr>
          <p:cNvPr id="1048632" name="object 3"/>
          <p:cNvSpPr txBox="1"/>
          <p:nvPr/>
        </p:nvSpPr>
        <p:spPr>
          <a:xfrm>
            <a:off x="345122" y="1558353"/>
            <a:ext cx="3462020" cy="3449320"/>
          </a:xfrm>
          <a:prstGeom prst="rect"/>
        </p:spPr>
        <p:txBody>
          <a:bodyPr bIns="0" lIns="0" rIns="0" rtlCol="0" tIns="15875" vert="horz" wrap="square">
            <a:spAutoFit/>
          </a:bodyPr>
          <a:p>
            <a:pPr indent="-314960" marL="469900" marR="5080">
              <a:lnSpc>
                <a:spcPct val="100099"/>
              </a:lnSpc>
              <a:spcBef>
                <a:spcPts val="125"/>
              </a:spcBef>
              <a:buFont typeface="Arial MT"/>
              <a:buChar char="●"/>
              <a:tabLst>
                <a:tab algn="l" pos="469900"/>
                <a:tab algn="l" pos="470534"/>
              </a:tabLst>
            </a:pPr>
            <a:r>
              <a:rPr b="1" dirty="0" sz="1400" spc="35">
                <a:latin typeface="Arial"/>
                <a:cs typeface="Arial"/>
              </a:rPr>
              <a:t>C</a:t>
            </a:r>
            <a:r>
              <a:rPr b="1" dirty="0" sz="1400" spc="40">
                <a:latin typeface="Arial"/>
                <a:cs typeface="Arial"/>
              </a:rPr>
              <a:t>on</a:t>
            </a:r>
            <a:r>
              <a:rPr b="1" dirty="0" sz="1400" spc="-25">
                <a:latin typeface="Arial"/>
                <a:cs typeface="Arial"/>
              </a:rPr>
              <a:t>t</a:t>
            </a:r>
            <a:r>
              <a:rPr b="1" dirty="0" sz="1400" spc="45">
                <a:latin typeface="Arial"/>
                <a:cs typeface="Arial"/>
              </a:rPr>
              <a:t>e</a:t>
            </a:r>
            <a:r>
              <a:rPr b="1" dirty="0" sz="1400" spc="40">
                <a:latin typeface="Arial"/>
                <a:cs typeface="Arial"/>
              </a:rPr>
              <a:t>n</a:t>
            </a:r>
            <a:r>
              <a:rPr b="1" dirty="0" sz="1400" spc="5">
                <a:latin typeface="Arial"/>
                <a:cs typeface="Arial"/>
              </a:rPr>
              <a:t>t</a:t>
            </a:r>
            <a:r>
              <a:rPr b="1" dirty="0" sz="1400" spc="-190">
                <a:latin typeface="Arial"/>
                <a:cs typeface="Arial"/>
              </a:rPr>
              <a:t> </a:t>
            </a:r>
            <a:r>
              <a:rPr b="1" dirty="0" sz="1400" spc="-20">
                <a:latin typeface="Arial"/>
                <a:cs typeface="Arial"/>
              </a:rPr>
              <a:t>I</a:t>
            </a:r>
            <a:r>
              <a:rPr b="1" dirty="0" sz="1400" spc="40">
                <a:latin typeface="Arial"/>
                <a:cs typeface="Arial"/>
              </a:rPr>
              <a:t>d</a:t>
            </a:r>
            <a:r>
              <a:rPr b="1" dirty="0" sz="1400" spc="45">
                <a:latin typeface="Arial"/>
                <a:cs typeface="Arial"/>
              </a:rPr>
              <a:t>e</a:t>
            </a:r>
            <a:r>
              <a:rPr b="1" dirty="0" sz="1400" spc="15">
                <a:latin typeface="Arial"/>
                <a:cs typeface="Arial"/>
              </a:rPr>
              <a:t>a</a:t>
            </a:r>
            <a:r>
              <a:rPr b="1" dirty="0" sz="1400" spc="-135">
                <a:latin typeface="Arial"/>
                <a:cs typeface="Arial"/>
              </a:rPr>
              <a:t> </a:t>
            </a:r>
            <a:r>
              <a:rPr b="1" dirty="0" sz="1400" spc="35">
                <a:latin typeface="Arial"/>
                <a:cs typeface="Arial"/>
              </a:rPr>
              <a:t>G</a:t>
            </a:r>
            <a:r>
              <a:rPr b="1" dirty="0" sz="1400" spc="45">
                <a:latin typeface="Arial"/>
                <a:cs typeface="Arial"/>
              </a:rPr>
              <a:t>e</a:t>
            </a:r>
            <a:r>
              <a:rPr b="1" dirty="0" sz="1400" spc="40">
                <a:latin typeface="Arial"/>
                <a:cs typeface="Arial"/>
              </a:rPr>
              <a:t>n</a:t>
            </a:r>
            <a:r>
              <a:rPr b="1" dirty="0" sz="1400" spc="45">
                <a:latin typeface="Arial"/>
                <a:cs typeface="Arial"/>
              </a:rPr>
              <a:t>e</a:t>
            </a:r>
            <a:r>
              <a:rPr b="1" dirty="0" sz="1400" spc="-20">
                <a:latin typeface="Arial"/>
                <a:cs typeface="Arial"/>
              </a:rPr>
              <a:t>r</a:t>
            </a:r>
            <a:r>
              <a:rPr b="1" dirty="0" sz="1400" spc="45">
                <a:latin typeface="Arial"/>
                <a:cs typeface="Arial"/>
              </a:rPr>
              <a:t>a</a:t>
            </a:r>
            <a:r>
              <a:rPr b="1" dirty="0" sz="1400" spc="-25">
                <a:latin typeface="Arial"/>
                <a:cs typeface="Arial"/>
              </a:rPr>
              <a:t>t</a:t>
            </a:r>
            <a:r>
              <a:rPr b="1" dirty="0" sz="1400" spc="-20">
                <a:latin typeface="Arial"/>
                <a:cs typeface="Arial"/>
              </a:rPr>
              <a:t>i</a:t>
            </a:r>
            <a:r>
              <a:rPr b="1" dirty="0" sz="1400" spc="-30">
                <a:latin typeface="Arial"/>
                <a:cs typeface="Arial"/>
              </a:rPr>
              <a:t>o</a:t>
            </a:r>
            <a:r>
              <a:rPr b="1" dirty="0" sz="1400" spc="15">
                <a:latin typeface="Arial"/>
                <a:cs typeface="Arial"/>
              </a:rPr>
              <a:t>n</a:t>
            </a:r>
            <a:r>
              <a:rPr b="1" dirty="0" sz="1400" spc="-135">
                <a:latin typeface="Arial"/>
                <a:cs typeface="Arial"/>
              </a:rPr>
              <a:t> </a:t>
            </a:r>
            <a:r>
              <a:rPr b="1" dirty="0" sz="1400" spc="10">
                <a:latin typeface="Arial"/>
                <a:cs typeface="Arial"/>
              </a:rPr>
              <a:t>&amp;  </a:t>
            </a:r>
            <a:r>
              <a:rPr b="1" dirty="0" sz="1400" spc="15">
                <a:latin typeface="Arial"/>
                <a:cs typeface="Arial"/>
              </a:rPr>
              <a:t>Strategy: </a:t>
            </a:r>
            <a:r>
              <a:rPr dirty="0" sz="1400">
                <a:latin typeface="Arial MT"/>
                <a:cs typeface="Arial MT"/>
              </a:rPr>
              <a:t>Create </a:t>
            </a:r>
            <a:r>
              <a:rPr dirty="0" sz="1400" spc="15">
                <a:latin typeface="Arial MT"/>
                <a:cs typeface="Arial MT"/>
              </a:rPr>
              <a:t>a </a:t>
            </a:r>
            <a:r>
              <a:rPr dirty="0" sz="1400" spc="5">
                <a:latin typeface="Arial MT"/>
                <a:cs typeface="Arial MT"/>
              </a:rPr>
              <a:t>content </a:t>
            </a:r>
            <a:r>
              <a:rPr dirty="0" sz="1400">
                <a:latin typeface="Arial MT"/>
                <a:cs typeface="Arial MT"/>
              </a:rPr>
              <a:t>calendar </a:t>
            </a:r>
            <a:r>
              <a:rPr dirty="0" sz="1400" spc="5">
                <a:latin typeface="Arial MT"/>
                <a:cs typeface="Arial MT"/>
              </a:rPr>
              <a:t> </a:t>
            </a:r>
            <a:r>
              <a:rPr dirty="0" sz="1400" spc="35">
                <a:latin typeface="Arial MT"/>
                <a:cs typeface="Arial MT"/>
              </a:rPr>
              <a:t>for </a:t>
            </a:r>
            <a:r>
              <a:rPr dirty="0" sz="1400" spc="-15">
                <a:latin typeface="Arial MT"/>
                <a:cs typeface="Arial MT"/>
              </a:rPr>
              <a:t>the </a:t>
            </a:r>
            <a:r>
              <a:rPr dirty="0" sz="1400" spc="-10">
                <a:latin typeface="Arial MT"/>
                <a:cs typeface="Arial MT"/>
              </a:rPr>
              <a:t>remaining </a:t>
            </a:r>
            <a:r>
              <a:rPr dirty="0" sz="1400" spc="5">
                <a:latin typeface="Arial MT"/>
                <a:cs typeface="Arial MT"/>
              </a:rPr>
              <a:t>month </a:t>
            </a:r>
            <a:r>
              <a:rPr dirty="0" sz="1400" spc="25">
                <a:latin typeface="Arial MT"/>
                <a:cs typeface="Arial MT"/>
              </a:rPr>
              <a:t>of </a:t>
            </a:r>
            <a:r>
              <a:rPr dirty="0" sz="1400">
                <a:latin typeface="Arial MT"/>
                <a:cs typeface="Arial MT"/>
              </a:rPr>
              <a:t>July </a:t>
            </a:r>
            <a:r>
              <a:rPr dirty="0" sz="1400" spc="25">
                <a:latin typeface="Arial MT"/>
                <a:cs typeface="Arial MT"/>
              </a:rPr>
              <a:t>by </a:t>
            </a:r>
            <a:r>
              <a:rPr dirty="0" sz="1400" spc="30">
                <a:latin typeface="Arial MT"/>
                <a:cs typeface="Arial MT"/>
              </a:rPr>
              <a:t> </a:t>
            </a:r>
            <a:r>
              <a:rPr dirty="0" sz="1400" spc="45">
                <a:latin typeface="Arial MT"/>
                <a:cs typeface="Arial MT"/>
              </a:rPr>
              <a:t>b</a:t>
            </a:r>
            <a:r>
              <a:rPr dirty="0" sz="1400" spc="-25">
                <a:latin typeface="Arial MT"/>
                <a:cs typeface="Arial MT"/>
              </a:rPr>
              <a:t>r</a:t>
            </a:r>
            <a:r>
              <a:rPr dirty="0" sz="1400" spc="-30">
                <a:latin typeface="Arial MT"/>
                <a:cs typeface="Arial MT"/>
              </a:rPr>
              <a:t>a</a:t>
            </a:r>
            <a:r>
              <a:rPr dirty="0" sz="1400" spc="-15">
                <a:latin typeface="Arial MT"/>
                <a:cs typeface="Arial MT"/>
              </a:rPr>
              <a:t>i</a:t>
            </a:r>
            <a:r>
              <a:rPr dirty="0" sz="1400" spc="-30">
                <a:latin typeface="Arial MT"/>
                <a:cs typeface="Arial MT"/>
              </a:rPr>
              <a:t>n</a:t>
            </a:r>
            <a:r>
              <a:rPr dirty="0" sz="1400" spc="45">
                <a:latin typeface="Arial MT"/>
                <a:cs typeface="Arial MT"/>
              </a:rPr>
              <a:t>s</a:t>
            </a:r>
            <a:r>
              <a:rPr dirty="0" sz="1400" spc="-20">
                <a:latin typeface="Arial MT"/>
                <a:cs typeface="Arial MT"/>
              </a:rPr>
              <a:t>t</a:t>
            </a:r>
            <a:r>
              <a:rPr dirty="0" sz="1400" spc="45">
                <a:latin typeface="Arial MT"/>
                <a:cs typeface="Arial MT"/>
              </a:rPr>
              <a:t>o</a:t>
            </a:r>
            <a:r>
              <a:rPr dirty="0" sz="1400" spc="-25">
                <a:latin typeface="Arial MT"/>
                <a:cs typeface="Arial MT"/>
              </a:rPr>
              <a:t>r</a:t>
            </a:r>
            <a:r>
              <a:rPr dirty="0" sz="1400" spc="30">
                <a:latin typeface="Arial MT"/>
                <a:cs typeface="Arial MT"/>
              </a:rPr>
              <a:t>m</a:t>
            </a:r>
            <a:r>
              <a:rPr dirty="0" sz="1400" spc="-15">
                <a:latin typeface="Arial MT"/>
                <a:cs typeface="Arial MT"/>
              </a:rPr>
              <a:t>i</a:t>
            </a:r>
            <a:r>
              <a:rPr dirty="0" sz="1400" spc="-30">
                <a:latin typeface="Arial MT"/>
                <a:cs typeface="Arial MT"/>
              </a:rPr>
              <a:t>n</a:t>
            </a:r>
            <a:r>
              <a:rPr dirty="0" sz="1400" spc="15">
                <a:latin typeface="Arial MT"/>
                <a:cs typeface="Arial MT"/>
              </a:rPr>
              <a:t>g</a:t>
            </a:r>
            <a:r>
              <a:rPr dirty="0" sz="1400" spc="-60">
                <a:latin typeface="Arial MT"/>
                <a:cs typeface="Arial MT"/>
              </a:rPr>
              <a:t> </a:t>
            </a:r>
            <a:r>
              <a:rPr dirty="0" sz="1400" spc="45">
                <a:latin typeface="Arial MT"/>
                <a:cs typeface="Arial MT"/>
              </a:rPr>
              <a:t>co</a:t>
            </a:r>
            <a:r>
              <a:rPr dirty="0" sz="1400" spc="-30">
                <a:latin typeface="Arial MT"/>
                <a:cs typeface="Arial MT"/>
              </a:rPr>
              <a:t>n</a:t>
            </a:r>
            <a:r>
              <a:rPr dirty="0" sz="1400" spc="-20">
                <a:latin typeface="Arial MT"/>
                <a:cs typeface="Arial MT"/>
              </a:rPr>
              <a:t>t</a:t>
            </a:r>
            <a:r>
              <a:rPr dirty="0" sz="1400" spc="45">
                <a:latin typeface="Arial MT"/>
                <a:cs typeface="Arial MT"/>
              </a:rPr>
              <a:t>e</a:t>
            </a:r>
            <a:r>
              <a:rPr dirty="0" sz="1400" spc="-30">
                <a:latin typeface="Arial MT"/>
                <a:cs typeface="Arial MT"/>
              </a:rPr>
              <a:t>n</a:t>
            </a:r>
            <a:r>
              <a:rPr dirty="0" sz="1400" spc="5">
                <a:latin typeface="Arial MT"/>
                <a:cs typeface="Arial MT"/>
              </a:rPr>
              <a:t>t</a:t>
            </a:r>
            <a:r>
              <a:rPr dirty="0" sz="1400" spc="-114">
                <a:latin typeface="Arial MT"/>
                <a:cs typeface="Arial MT"/>
              </a:rPr>
              <a:t> </a:t>
            </a:r>
            <a:r>
              <a:rPr dirty="0" sz="1400" spc="-20">
                <a:latin typeface="Arial MT"/>
                <a:cs typeface="Arial MT"/>
              </a:rPr>
              <a:t>t</a:t>
            </a:r>
            <a:r>
              <a:rPr dirty="0" sz="1400" spc="-30">
                <a:latin typeface="Arial MT"/>
                <a:cs typeface="Arial MT"/>
              </a:rPr>
              <a:t>h</a:t>
            </a:r>
            <a:r>
              <a:rPr dirty="0" sz="1400" spc="45">
                <a:latin typeface="Arial MT"/>
                <a:cs typeface="Arial MT"/>
              </a:rPr>
              <a:t>e</a:t>
            </a:r>
            <a:r>
              <a:rPr dirty="0" sz="1400" spc="30">
                <a:latin typeface="Arial MT"/>
                <a:cs typeface="Arial MT"/>
              </a:rPr>
              <a:t>m</a:t>
            </a:r>
            <a:r>
              <a:rPr dirty="0" sz="1400" spc="45">
                <a:latin typeface="Arial MT"/>
                <a:cs typeface="Arial MT"/>
              </a:rPr>
              <a:t>es</a:t>
            </a:r>
            <a:r>
              <a:rPr dirty="0" sz="1400" spc="5">
                <a:latin typeface="Arial MT"/>
                <a:cs typeface="Arial MT"/>
              </a:rPr>
              <a:t>,  </a:t>
            </a:r>
            <a:r>
              <a:rPr dirty="0" sz="1400" spc="45">
                <a:latin typeface="Arial MT"/>
                <a:cs typeface="Arial MT"/>
              </a:rPr>
              <a:t>e</a:t>
            </a:r>
            <a:r>
              <a:rPr dirty="0" sz="1400" spc="-30">
                <a:latin typeface="Arial MT"/>
                <a:cs typeface="Arial MT"/>
              </a:rPr>
              <a:t>x</a:t>
            </a:r>
            <a:r>
              <a:rPr dirty="0" sz="1400" spc="45">
                <a:latin typeface="Arial MT"/>
                <a:cs typeface="Arial MT"/>
              </a:rPr>
              <a:t>p</a:t>
            </a:r>
            <a:r>
              <a:rPr dirty="0" sz="1400" spc="-15">
                <a:latin typeface="Arial MT"/>
                <a:cs typeface="Arial MT"/>
              </a:rPr>
              <a:t>l</a:t>
            </a:r>
            <a:r>
              <a:rPr dirty="0" sz="1400" spc="45">
                <a:latin typeface="Arial MT"/>
                <a:cs typeface="Arial MT"/>
              </a:rPr>
              <a:t>o</a:t>
            </a:r>
            <a:r>
              <a:rPr dirty="0" sz="1400" spc="-25">
                <a:latin typeface="Arial MT"/>
                <a:cs typeface="Arial MT"/>
              </a:rPr>
              <a:t>r</a:t>
            </a:r>
            <a:r>
              <a:rPr dirty="0" sz="1400" spc="-15">
                <a:latin typeface="Arial MT"/>
                <a:cs typeface="Arial MT"/>
              </a:rPr>
              <a:t>i</a:t>
            </a:r>
            <a:r>
              <a:rPr dirty="0" sz="1400" spc="-30">
                <a:latin typeface="Arial MT"/>
                <a:cs typeface="Arial MT"/>
              </a:rPr>
              <a:t>n</a:t>
            </a:r>
            <a:r>
              <a:rPr dirty="0" sz="1400" spc="15">
                <a:latin typeface="Arial MT"/>
                <a:cs typeface="Arial MT"/>
              </a:rPr>
              <a:t>g</a:t>
            </a:r>
            <a:r>
              <a:rPr dirty="0" sz="1400" spc="-60">
                <a:latin typeface="Arial MT"/>
                <a:cs typeface="Arial MT"/>
              </a:rPr>
              <a:t> </a:t>
            </a:r>
            <a:r>
              <a:rPr dirty="0" sz="1400" spc="-30">
                <a:latin typeface="Arial MT"/>
                <a:cs typeface="Arial MT"/>
              </a:rPr>
              <a:t>va</a:t>
            </a:r>
            <a:r>
              <a:rPr dirty="0" sz="1400" spc="-25">
                <a:latin typeface="Arial MT"/>
                <a:cs typeface="Arial MT"/>
              </a:rPr>
              <a:t>r</a:t>
            </a:r>
            <a:r>
              <a:rPr dirty="0" sz="1400" spc="-15">
                <a:latin typeface="Arial MT"/>
                <a:cs typeface="Arial MT"/>
              </a:rPr>
              <a:t>i</a:t>
            </a:r>
            <a:r>
              <a:rPr dirty="0" sz="1400" spc="45">
                <a:latin typeface="Arial MT"/>
                <a:cs typeface="Arial MT"/>
              </a:rPr>
              <a:t>o</a:t>
            </a:r>
            <a:r>
              <a:rPr dirty="0" sz="1400" spc="-30">
                <a:latin typeface="Arial MT"/>
                <a:cs typeface="Arial MT"/>
              </a:rPr>
              <a:t>u</a:t>
            </a:r>
            <a:r>
              <a:rPr dirty="0" sz="1400" spc="10">
                <a:latin typeface="Arial MT"/>
                <a:cs typeface="Arial MT"/>
              </a:rPr>
              <a:t>s</a:t>
            </a:r>
            <a:r>
              <a:rPr dirty="0" sz="1400" spc="20">
                <a:latin typeface="Arial MT"/>
                <a:cs typeface="Arial MT"/>
              </a:rPr>
              <a:t> </a:t>
            </a:r>
            <a:r>
              <a:rPr dirty="0" sz="1400" spc="55">
                <a:latin typeface="Arial MT"/>
                <a:cs typeface="Arial MT"/>
              </a:rPr>
              <a:t>f</a:t>
            </a:r>
            <a:r>
              <a:rPr dirty="0" sz="1400" spc="45">
                <a:latin typeface="Arial MT"/>
                <a:cs typeface="Arial MT"/>
              </a:rPr>
              <a:t>o</a:t>
            </a:r>
            <a:r>
              <a:rPr dirty="0" sz="1400" spc="-25">
                <a:latin typeface="Arial MT"/>
                <a:cs typeface="Arial MT"/>
              </a:rPr>
              <a:t>r</a:t>
            </a:r>
            <a:r>
              <a:rPr dirty="0" sz="1400" spc="30">
                <a:latin typeface="Arial MT"/>
                <a:cs typeface="Arial MT"/>
              </a:rPr>
              <a:t>m</a:t>
            </a:r>
            <a:r>
              <a:rPr dirty="0" sz="1400" spc="-30">
                <a:latin typeface="Arial MT"/>
                <a:cs typeface="Arial MT"/>
              </a:rPr>
              <a:t>a</a:t>
            </a:r>
            <a:r>
              <a:rPr dirty="0" sz="1400" spc="-20">
                <a:latin typeface="Arial MT"/>
                <a:cs typeface="Arial MT"/>
              </a:rPr>
              <a:t>t</a:t>
            </a:r>
            <a:r>
              <a:rPr dirty="0" sz="1400" spc="10">
                <a:latin typeface="Arial MT"/>
                <a:cs typeface="Arial MT"/>
              </a:rPr>
              <a:t>s</a:t>
            </a:r>
            <a:r>
              <a:rPr dirty="0" sz="1400" spc="-130">
                <a:latin typeface="Arial MT"/>
                <a:cs typeface="Arial MT"/>
              </a:rPr>
              <a:t> </a:t>
            </a:r>
            <a:r>
              <a:rPr dirty="0" sz="1400" spc="-15">
                <a:latin typeface="Arial MT"/>
                <a:cs typeface="Arial MT"/>
              </a:rPr>
              <a:t>li</a:t>
            </a:r>
            <a:r>
              <a:rPr dirty="0" sz="1400" spc="-30">
                <a:latin typeface="Arial MT"/>
                <a:cs typeface="Arial MT"/>
              </a:rPr>
              <a:t>k</a:t>
            </a:r>
            <a:r>
              <a:rPr dirty="0" sz="1400" spc="15">
                <a:latin typeface="Arial MT"/>
                <a:cs typeface="Arial MT"/>
              </a:rPr>
              <a:t>e </a:t>
            </a:r>
            <a:r>
              <a:rPr dirty="0" sz="1400" spc="45">
                <a:latin typeface="Arial MT"/>
                <a:cs typeface="Arial MT"/>
              </a:rPr>
              <a:t>b</a:t>
            </a:r>
            <a:r>
              <a:rPr dirty="0" sz="1400" spc="-15">
                <a:latin typeface="Arial MT"/>
                <a:cs typeface="Arial MT"/>
              </a:rPr>
              <a:t>l</a:t>
            </a:r>
            <a:r>
              <a:rPr dirty="0" sz="1400" spc="45">
                <a:latin typeface="Arial MT"/>
                <a:cs typeface="Arial MT"/>
              </a:rPr>
              <a:t>o</a:t>
            </a:r>
            <a:r>
              <a:rPr dirty="0" sz="1400" spc="10">
                <a:latin typeface="Arial MT"/>
                <a:cs typeface="Arial MT"/>
              </a:rPr>
              <a:t>g  </a:t>
            </a:r>
            <a:r>
              <a:rPr dirty="0" sz="1400" spc="25">
                <a:latin typeface="Arial MT"/>
                <a:cs typeface="Arial MT"/>
              </a:rPr>
              <a:t>posts,</a:t>
            </a:r>
            <a:r>
              <a:rPr dirty="0" sz="1400" spc="-185">
                <a:latin typeface="Arial MT"/>
                <a:cs typeface="Arial MT"/>
              </a:rPr>
              <a:t> </a:t>
            </a:r>
            <a:r>
              <a:rPr dirty="0" sz="1400" spc="20">
                <a:latin typeface="Arial MT"/>
                <a:cs typeface="Arial MT"/>
              </a:rPr>
              <a:t>videos,</a:t>
            </a:r>
            <a:r>
              <a:rPr dirty="0" sz="1400" spc="-185">
                <a:latin typeface="Arial MT"/>
                <a:cs typeface="Arial MT"/>
              </a:rPr>
              <a:t> </a:t>
            </a:r>
            <a:r>
              <a:rPr dirty="0" sz="1400" spc="10">
                <a:latin typeface="Arial MT"/>
                <a:cs typeface="Arial MT"/>
              </a:rPr>
              <a:t>infographics,</a:t>
            </a:r>
            <a:r>
              <a:rPr dirty="0" sz="1400" spc="-185">
                <a:latin typeface="Arial MT"/>
                <a:cs typeface="Arial MT"/>
              </a:rPr>
              <a:t> </a:t>
            </a:r>
            <a:r>
              <a:rPr dirty="0" sz="1400" spc="15">
                <a:latin typeface="Arial MT"/>
                <a:cs typeface="Arial MT"/>
              </a:rPr>
              <a:t>podcasts, </a:t>
            </a:r>
            <a:r>
              <a:rPr dirty="0" sz="1400" spc="-375">
                <a:latin typeface="Arial MT"/>
                <a:cs typeface="Arial MT"/>
              </a:rPr>
              <a:t> </a:t>
            </a:r>
            <a:r>
              <a:rPr dirty="0" sz="1400" spc="-15">
                <a:latin typeface="Arial MT"/>
                <a:cs typeface="Arial MT"/>
              </a:rPr>
              <a:t>and</a:t>
            </a:r>
            <a:r>
              <a:rPr dirty="0" sz="1400" spc="10">
                <a:latin typeface="Arial MT"/>
                <a:cs typeface="Arial MT"/>
              </a:rPr>
              <a:t> </a:t>
            </a:r>
            <a:r>
              <a:rPr dirty="0" sz="1400" spc="-10">
                <a:latin typeface="Arial MT"/>
                <a:cs typeface="Arial MT"/>
              </a:rPr>
              <a:t>interactive</a:t>
            </a:r>
            <a:r>
              <a:rPr dirty="0" sz="1400" spc="15">
                <a:latin typeface="Arial MT"/>
                <a:cs typeface="Arial MT"/>
              </a:rPr>
              <a:t> </a:t>
            </a:r>
            <a:r>
              <a:rPr dirty="0" sz="1400" spc="5">
                <a:latin typeface="Arial MT"/>
                <a:cs typeface="Arial MT"/>
              </a:rPr>
              <a:t>quizzes,</a:t>
            </a:r>
            <a:r>
              <a:rPr dirty="0" sz="1400" spc="-40">
                <a:latin typeface="Arial MT"/>
                <a:cs typeface="Arial MT"/>
              </a:rPr>
              <a:t> </a:t>
            </a:r>
            <a:r>
              <a:rPr dirty="0" sz="1400" spc="-15">
                <a:latin typeface="Arial MT"/>
                <a:cs typeface="Arial MT"/>
              </a:rPr>
              <a:t>and </a:t>
            </a:r>
            <a:r>
              <a:rPr dirty="0" sz="1400" spc="-10">
                <a:latin typeface="Arial MT"/>
                <a:cs typeface="Arial MT"/>
              </a:rPr>
              <a:t> </a:t>
            </a:r>
            <a:r>
              <a:rPr dirty="0" sz="1400" spc="45">
                <a:latin typeface="Arial MT"/>
                <a:cs typeface="Arial MT"/>
              </a:rPr>
              <a:t>sc</a:t>
            </a:r>
            <a:r>
              <a:rPr dirty="0" sz="1400" spc="-30">
                <a:latin typeface="Arial MT"/>
                <a:cs typeface="Arial MT"/>
              </a:rPr>
              <a:t>h</a:t>
            </a:r>
            <a:r>
              <a:rPr dirty="0" sz="1400" spc="45">
                <a:latin typeface="Arial MT"/>
                <a:cs typeface="Arial MT"/>
              </a:rPr>
              <a:t>ed</a:t>
            </a:r>
            <a:r>
              <a:rPr dirty="0" sz="1400" spc="-30">
                <a:latin typeface="Arial MT"/>
                <a:cs typeface="Arial MT"/>
              </a:rPr>
              <a:t>u</a:t>
            </a:r>
            <a:r>
              <a:rPr dirty="0" sz="1400" spc="-15">
                <a:latin typeface="Arial MT"/>
                <a:cs typeface="Arial MT"/>
              </a:rPr>
              <a:t>li</a:t>
            </a:r>
            <a:r>
              <a:rPr dirty="0" sz="1400" spc="-30">
                <a:latin typeface="Arial MT"/>
                <a:cs typeface="Arial MT"/>
              </a:rPr>
              <a:t>n</a:t>
            </a:r>
            <a:r>
              <a:rPr dirty="0" sz="1400" spc="15">
                <a:latin typeface="Arial MT"/>
                <a:cs typeface="Arial MT"/>
              </a:rPr>
              <a:t>g</a:t>
            </a:r>
            <a:r>
              <a:rPr dirty="0" sz="1400" spc="-135">
                <a:latin typeface="Arial MT"/>
                <a:cs typeface="Arial MT"/>
              </a:rPr>
              <a:t> </a:t>
            </a:r>
            <a:r>
              <a:rPr dirty="0" sz="1400" spc="45">
                <a:latin typeface="Arial MT"/>
                <a:cs typeface="Arial MT"/>
              </a:rPr>
              <a:t>p</a:t>
            </a:r>
            <a:r>
              <a:rPr dirty="0" sz="1400" spc="-30">
                <a:latin typeface="Arial MT"/>
                <a:cs typeface="Arial MT"/>
              </a:rPr>
              <a:t>u</a:t>
            </a:r>
            <a:r>
              <a:rPr dirty="0" sz="1400" spc="45">
                <a:latin typeface="Arial MT"/>
                <a:cs typeface="Arial MT"/>
              </a:rPr>
              <a:t>b</a:t>
            </a:r>
            <a:r>
              <a:rPr dirty="0" sz="1400" spc="-15">
                <a:latin typeface="Arial MT"/>
                <a:cs typeface="Arial MT"/>
              </a:rPr>
              <a:t>li</a:t>
            </a:r>
            <a:r>
              <a:rPr dirty="0" sz="1400" spc="45">
                <a:latin typeface="Arial MT"/>
                <a:cs typeface="Arial MT"/>
              </a:rPr>
              <a:t>c</a:t>
            </a:r>
            <a:r>
              <a:rPr dirty="0" sz="1400" spc="-30">
                <a:latin typeface="Arial MT"/>
                <a:cs typeface="Arial MT"/>
              </a:rPr>
              <a:t>a</a:t>
            </a:r>
            <a:r>
              <a:rPr dirty="0" sz="1400" spc="-20">
                <a:latin typeface="Arial MT"/>
                <a:cs typeface="Arial MT"/>
              </a:rPr>
              <a:t>t</a:t>
            </a:r>
            <a:r>
              <a:rPr dirty="0" sz="1400" spc="-15">
                <a:latin typeface="Arial MT"/>
                <a:cs typeface="Arial MT"/>
              </a:rPr>
              <a:t>i</a:t>
            </a:r>
            <a:r>
              <a:rPr dirty="0" sz="1400" spc="45">
                <a:latin typeface="Arial MT"/>
                <a:cs typeface="Arial MT"/>
              </a:rPr>
              <a:t>o</a:t>
            </a:r>
            <a:r>
              <a:rPr dirty="0" sz="1400" spc="15">
                <a:latin typeface="Arial MT"/>
                <a:cs typeface="Arial MT"/>
              </a:rPr>
              <a:t>n</a:t>
            </a:r>
            <a:r>
              <a:rPr dirty="0" sz="1400" spc="-135">
                <a:latin typeface="Arial MT"/>
                <a:cs typeface="Arial MT"/>
              </a:rPr>
              <a:t> </a:t>
            </a:r>
            <a:r>
              <a:rPr dirty="0" sz="1400" spc="45">
                <a:latin typeface="Arial MT"/>
                <a:cs typeface="Arial MT"/>
              </a:rPr>
              <a:t>d</a:t>
            </a:r>
            <a:r>
              <a:rPr dirty="0" sz="1400" spc="-30">
                <a:latin typeface="Arial MT"/>
                <a:cs typeface="Arial MT"/>
              </a:rPr>
              <a:t>a</a:t>
            </a:r>
            <a:r>
              <a:rPr dirty="0" sz="1400" spc="-20">
                <a:latin typeface="Arial MT"/>
                <a:cs typeface="Arial MT"/>
              </a:rPr>
              <a:t>t</a:t>
            </a:r>
            <a:r>
              <a:rPr dirty="0" sz="1400" spc="45">
                <a:latin typeface="Arial MT"/>
                <a:cs typeface="Arial MT"/>
              </a:rPr>
              <a:t>e</a:t>
            </a:r>
            <a:r>
              <a:rPr dirty="0" sz="1400" spc="10">
                <a:latin typeface="Arial MT"/>
                <a:cs typeface="Arial MT"/>
              </a:rPr>
              <a:t>s</a:t>
            </a:r>
            <a:r>
              <a:rPr dirty="0" sz="1400" spc="-55">
                <a:latin typeface="Arial MT"/>
                <a:cs typeface="Arial MT"/>
              </a:rPr>
              <a:t> </a:t>
            </a:r>
            <a:r>
              <a:rPr dirty="0" sz="1400" spc="30">
                <a:latin typeface="Arial MT"/>
                <a:cs typeface="Arial MT"/>
              </a:rPr>
              <a:t>m</a:t>
            </a:r>
            <a:r>
              <a:rPr dirty="0" sz="1400" spc="-30">
                <a:latin typeface="Arial MT"/>
                <a:cs typeface="Arial MT"/>
              </a:rPr>
              <a:t>a</a:t>
            </a:r>
            <a:r>
              <a:rPr dirty="0" sz="1400" spc="-15">
                <a:latin typeface="Arial MT"/>
                <a:cs typeface="Arial MT"/>
              </a:rPr>
              <a:t>i</a:t>
            </a:r>
            <a:r>
              <a:rPr dirty="0" sz="1400" spc="-30">
                <a:latin typeface="Arial MT"/>
                <a:cs typeface="Arial MT"/>
              </a:rPr>
              <a:t>n</a:t>
            </a:r>
            <a:r>
              <a:rPr dirty="0" sz="1400" spc="-15">
                <a:latin typeface="Arial MT"/>
                <a:cs typeface="Arial MT"/>
              </a:rPr>
              <a:t>l</a:t>
            </a:r>
            <a:r>
              <a:rPr dirty="0" sz="1400" spc="5">
                <a:latin typeface="Arial MT"/>
                <a:cs typeface="Arial MT"/>
              </a:rPr>
              <a:t>y  </a:t>
            </a:r>
            <a:r>
              <a:rPr dirty="0" sz="1400" spc="45">
                <a:latin typeface="Arial MT"/>
                <a:cs typeface="Arial MT"/>
              </a:rPr>
              <a:t>o</a:t>
            </a:r>
            <a:r>
              <a:rPr dirty="0" sz="1400" spc="15">
                <a:latin typeface="Arial MT"/>
                <a:cs typeface="Arial MT"/>
              </a:rPr>
              <a:t>n</a:t>
            </a:r>
            <a:r>
              <a:rPr dirty="0" sz="1400" spc="-55">
                <a:latin typeface="Arial MT"/>
                <a:cs typeface="Arial MT"/>
              </a:rPr>
              <a:t> </a:t>
            </a:r>
            <a:r>
              <a:rPr dirty="0" sz="1400" spc="40">
                <a:latin typeface="Arial MT"/>
                <a:cs typeface="Arial MT"/>
              </a:rPr>
              <a:t>F</a:t>
            </a:r>
            <a:r>
              <a:rPr dirty="0" sz="1400" spc="-30">
                <a:latin typeface="Arial MT"/>
                <a:cs typeface="Arial MT"/>
              </a:rPr>
              <a:t>a</a:t>
            </a:r>
            <a:r>
              <a:rPr dirty="0" sz="1400" spc="45">
                <a:latin typeface="Arial MT"/>
                <a:cs typeface="Arial MT"/>
              </a:rPr>
              <a:t>cebo</a:t>
            </a:r>
            <a:r>
              <a:rPr dirty="0" sz="1400" spc="-30">
                <a:latin typeface="Arial MT"/>
                <a:cs typeface="Arial MT"/>
              </a:rPr>
              <a:t>o</a:t>
            </a:r>
            <a:r>
              <a:rPr dirty="0" sz="1400" spc="10">
                <a:latin typeface="Arial MT"/>
                <a:cs typeface="Arial MT"/>
              </a:rPr>
              <a:t>k</a:t>
            </a:r>
            <a:r>
              <a:rPr dirty="0" sz="1400" spc="-204">
                <a:latin typeface="Arial MT"/>
                <a:cs typeface="Arial MT"/>
              </a:rPr>
              <a:t> </a:t>
            </a:r>
            <a:r>
              <a:rPr dirty="0" sz="1400" spc="15">
                <a:latin typeface="Arial MT"/>
                <a:cs typeface="Arial MT"/>
              </a:rPr>
              <a:t>&amp;</a:t>
            </a:r>
            <a:r>
              <a:rPr dirty="0" sz="1400" spc="-65">
                <a:latin typeface="Arial MT"/>
                <a:cs typeface="Arial MT"/>
              </a:rPr>
              <a:t> </a:t>
            </a:r>
            <a:r>
              <a:rPr dirty="0" sz="1400" spc="55">
                <a:latin typeface="Arial MT"/>
                <a:cs typeface="Arial MT"/>
              </a:rPr>
              <a:t>I</a:t>
            </a:r>
            <a:r>
              <a:rPr dirty="0" sz="1400" spc="-30">
                <a:latin typeface="Arial MT"/>
                <a:cs typeface="Arial MT"/>
              </a:rPr>
              <a:t>n</a:t>
            </a:r>
            <a:r>
              <a:rPr dirty="0" sz="1400" spc="45">
                <a:latin typeface="Arial MT"/>
                <a:cs typeface="Arial MT"/>
              </a:rPr>
              <a:t>s</a:t>
            </a:r>
            <a:r>
              <a:rPr dirty="0" sz="1400" spc="-20">
                <a:latin typeface="Arial MT"/>
                <a:cs typeface="Arial MT"/>
              </a:rPr>
              <a:t>t</a:t>
            </a:r>
            <a:r>
              <a:rPr dirty="0" sz="1400" spc="-30">
                <a:latin typeface="Arial MT"/>
                <a:cs typeface="Arial MT"/>
              </a:rPr>
              <a:t>a</a:t>
            </a:r>
            <a:r>
              <a:rPr dirty="0" sz="1400" spc="45">
                <a:latin typeface="Arial MT"/>
                <a:cs typeface="Arial MT"/>
              </a:rPr>
              <a:t>g</a:t>
            </a:r>
            <a:r>
              <a:rPr dirty="0" sz="1400" spc="-25">
                <a:latin typeface="Arial MT"/>
                <a:cs typeface="Arial MT"/>
              </a:rPr>
              <a:t>r</a:t>
            </a:r>
            <a:r>
              <a:rPr dirty="0" sz="1400" spc="-30">
                <a:latin typeface="Arial MT"/>
                <a:cs typeface="Arial MT"/>
              </a:rPr>
              <a:t>a</a:t>
            </a:r>
            <a:r>
              <a:rPr dirty="0" sz="1400" spc="30">
                <a:latin typeface="Arial MT"/>
                <a:cs typeface="Arial MT"/>
              </a:rPr>
              <a:t>m</a:t>
            </a:r>
            <a:r>
              <a:rPr dirty="0" sz="1400" spc="5">
                <a:latin typeface="Arial MT"/>
                <a:cs typeface="Arial MT"/>
              </a:rPr>
              <a:t>.</a:t>
            </a:r>
            <a:endParaRPr dirty="0" sz="1400">
              <a:latin typeface="Arial MT"/>
              <a:cs typeface="Arial MT"/>
            </a:endParaRPr>
          </a:p>
          <a:p>
            <a:pPr>
              <a:lnSpc>
                <a:spcPct val="100000"/>
              </a:lnSpc>
              <a:spcBef>
                <a:spcPts val="45"/>
              </a:spcBef>
            </a:pPr>
            <a:endParaRPr dirty="0" sz="1400">
              <a:latin typeface="Arial MT"/>
              <a:cs typeface="Arial MT"/>
            </a:endParaRPr>
          </a:p>
          <a:p>
            <a:pPr marL="469900" marR="58419">
              <a:lnSpc>
                <a:spcPct val="102800"/>
              </a:lnSpc>
            </a:pPr>
            <a:r>
              <a:rPr dirty="0" sz="1400" spc="5">
                <a:latin typeface="Arial MT"/>
                <a:cs typeface="Arial MT"/>
              </a:rPr>
              <a:t>And </a:t>
            </a:r>
            <a:r>
              <a:rPr dirty="0" sz="1400">
                <a:latin typeface="Arial MT"/>
                <a:cs typeface="Arial MT"/>
              </a:rPr>
              <a:t>include </a:t>
            </a:r>
            <a:r>
              <a:rPr dirty="0" sz="1400" spc="-15">
                <a:latin typeface="Arial MT"/>
                <a:cs typeface="Arial MT"/>
              </a:rPr>
              <a:t>the </a:t>
            </a:r>
            <a:r>
              <a:rPr dirty="0" sz="1400">
                <a:latin typeface="Arial MT"/>
                <a:cs typeface="Arial MT"/>
              </a:rPr>
              <a:t>strategy, </a:t>
            </a:r>
            <a:r>
              <a:rPr dirty="0" sz="1400" spc="-10">
                <a:latin typeface="Arial MT"/>
                <a:cs typeface="Arial MT"/>
              </a:rPr>
              <a:t>aim </a:t>
            </a:r>
            <a:r>
              <a:rPr dirty="0" sz="1400" spc="-15">
                <a:latin typeface="Arial MT"/>
                <a:cs typeface="Arial MT"/>
              </a:rPr>
              <a:t>and the </a:t>
            </a:r>
            <a:r>
              <a:rPr dirty="0" sz="1400" spc="-375">
                <a:latin typeface="Arial MT"/>
                <a:cs typeface="Arial MT"/>
              </a:rPr>
              <a:t> </a:t>
            </a:r>
            <a:r>
              <a:rPr dirty="0" sz="1400" spc="-15">
                <a:latin typeface="Arial MT"/>
                <a:cs typeface="Arial MT"/>
              </a:rPr>
              <a:t>i</a:t>
            </a:r>
            <a:r>
              <a:rPr dirty="0" sz="1400" spc="45">
                <a:latin typeface="Arial MT"/>
                <a:cs typeface="Arial MT"/>
              </a:rPr>
              <a:t>de</a:t>
            </a:r>
            <a:r>
              <a:rPr dirty="0" sz="1400" spc="15">
                <a:latin typeface="Arial MT"/>
                <a:cs typeface="Arial MT"/>
              </a:rPr>
              <a:t>a</a:t>
            </a:r>
            <a:r>
              <a:rPr dirty="0" sz="1400" spc="-135">
                <a:latin typeface="Arial MT"/>
                <a:cs typeface="Arial MT"/>
              </a:rPr>
              <a:t> </a:t>
            </a:r>
            <a:r>
              <a:rPr dirty="0" sz="1400" spc="45">
                <a:latin typeface="Arial MT"/>
                <a:cs typeface="Arial MT"/>
              </a:rPr>
              <a:t>be</a:t>
            </a:r>
            <a:r>
              <a:rPr dirty="0" sz="1400" spc="-30">
                <a:latin typeface="Arial MT"/>
                <a:cs typeface="Arial MT"/>
              </a:rPr>
              <a:t>h</a:t>
            </a:r>
            <a:r>
              <a:rPr dirty="0" sz="1400" spc="-15">
                <a:latin typeface="Arial MT"/>
                <a:cs typeface="Arial MT"/>
              </a:rPr>
              <a:t>i</a:t>
            </a:r>
            <a:r>
              <a:rPr dirty="0" sz="1400" spc="-30">
                <a:latin typeface="Arial MT"/>
                <a:cs typeface="Arial MT"/>
              </a:rPr>
              <a:t>n</a:t>
            </a:r>
            <a:r>
              <a:rPr dirty="0" sz="1400" spc="15">
                <a:latin typeface="Arial MT"/>
                <a:cs typeface="Arial MT"/>
              </a:rPr>
              <a:t>d</a:t>
            </a:r>
            <a:r>
              <a:rPr dirty="0" sz="1400" spc="-60">
                <a:latin typeface="Arial MT"/>
                <a:cs typeface="Arial MT"/>
              </a:rPr>
              <a:t> </a:t>
            </a:r>
            <a:r>
              <a:rPr dirty="0" sz="1400" spc="-20">
                <a:latin typeface="Arial MT"/>
                <a:cs typeface="Arial MT"/>
              </a:rPr>
              <a:t>t</a:t>
            </a:r>
            <a:r>
              <a:rPr dirty="0" sz="1400" spc="-30">
                <a:latin typeface="Arial MT"/>
                <a:cs typeface="Arial MT"/>
              </a:rPr>
              <a:t>h</a:t>
            </a:r>
            <a:r>
              <a:rPr dirty="0" sz="1400" spc="45">
                <a:latin typeface="Arial MT"/>
                <a:cs typeface="Arial MT"/>
              </a:rPr>
              <a:t>es</a:t>
            </a:r>
            <a:r>
              <a:rPr dirty="0" sz="1400" spc="15">
                <a:latin typeface="Arial MT"/>
                <a:cs typeface="Arial MT"/>
              </a:rPr>
              <a:t>e</a:t>
            </a:r>
            <a:r>
              <a:rPr dirty="0" sz="1400" spc="-60">
                <a:latin typeface="Arial MT"/>
                <a:cs typeface="Arial MT"/>
              </a:rPr>
              <a:t> </a:t>
            </a:r>
            <a:r>
              <a:rPr dirty="0" sz="1400" spc="45">
                <a:latin typeface="Arial MT"/>
                <a:cs typeface="Arial MT"/>
              </a:rPr>
              <a:t>pos</a:t>
            </a:r>
            <a:r>
              <a:rPr dirty="0" sz="1400" spc="-20">
                <a:latin typeface="Arial MT"/>
                <a:cs typeface="Arial MT"/>
              </a:rPr>
              <a:t>t</a:t>
            </a:r>
            <a:r>
              <a:rPr dirty="0" sz="1400" spc="10">
                <a:latin typeface="Arial MT"/>
                <a:cs typeface="Arial MT"/>
              </a:rPr>
              <a:t>s</a:t>
            </a:r>
            <a:r>
              <a:rPr dirty="0" sz="1400" spc="-130">
                <a:latin typeface="Arial MT"/>
                <a:cs typeface="Arial MT"/>
              </a:rPr>
              <a:t> </a:t>
            </a:r>
            <a:r>
              <a:rPr dirty="0" sz="1400" spc="-30">
                <a:latin typeface="Arial MT"/>
                <a:cs typeface="Arial MT"/>
              </a:rPr>
              <a:t>an</a:t>
            </a:r>
            <a:r>
              <a:rPr dirty="0" sz="1400" spc="15">
                <a:latin typeface="Arial MT"/>
                <a:cs typeface="Arial MT"/>
              </a:rPr>
              <a:t>d </a:t>
            </a:r>
            <a:r>
              <a:rPr dirty="0" sz="1400" spc="45">
                <a:latin typeface="Arial MT"/>
                <a:cs typeface="Arial MT"/>
              </a:rPr>
              <a:t>s</a:t>
            </a:r>
            <a:r>
              <a:rPr dirty="0" sz="1400" spc="-20">
                <a:latin typeface="Arial MT"/>
                <a:cs typeface="Arial MT"/>
              </a:rPr>
              <a:t>t</a:t>
            </a:r>
            <a:r>
              <a:rPr dirty="0" sz="1400" spc="45">
                <a:latin typeface="Arial MT"/>
                <a:cs typeface="Arial MT"/>
              </a:rPr>
              <a:t>o</a:t>
            </a:r>
            <a:r>
              <a:rPr dirty="0" sz="1400" spc="-25">
                <a:latin typeface="Arial MT"/>
                <a:cs typeface="Arial MT"/>
              </a:rPr>
              <a:t>r</a:t>
            </a:r>
            <a:r>
              <a:rPr dirty="0" sz="1400" spc="10">
                <a:latin typeface="Arial MT"/>
                <a:cs typeface="Arial MT"/>
              </a:rPr>
              <a:t>y</a:t>
            </a:r>
            <a:endParaRPr dirty="0" sz="1400">
              <a:latin typeface="Arial MT"/>
              <a:cs typeface="Arial MT"/>
            </a:endParaRPr>
          </a:p>
          <a:p>
            <a:pPr>
              <a:lnSpc>
                <a:spcPct val="100000"/>
              </a:lnSpc>
            </a:pPr>
            <a:endParaRPr dirty="0" sz="1600">
              <a:latin typeface="Arial MT"/>
              <a:cs typeface="Arial MT"/>
            </a:endParaRPr>
          </a:p>
          <a:p>
            <a:pPr>
              <a:lnSpc>
                <a:spcPct val="100000"/>
              </a:lnSpc>
              <a:spcBef>
                <a:spcPts val="40"/>
              </a:spcBef>
            </a:pPr>
            <a:endParaRPr dirty="0" sz="1350">
              <a:latin typeface="Arial MT"/>
              <a:cs typeface="Arial MT"/>
            </a:endParaRPr>
          </a:p>
          <a:p>
            <a:pPr indent="915035" marL="12700" marR="23495">
              <a:lnSpc>
                <a:spcPts val="1650"/>
              </a:lnSpc>
            </a:pPr>
            <a:r>
              <a:rPr dirty="0" sz="1400" spc="30" u="sng">
                <a:solidFill>
                  <a:srgbClr val="0096A7"/>
                </a:solidFill>
                <a:uFill>
                  <a:solidFill>
                    <a:srgbClr val="0096A7"/>
                  </a:solidFill>
                </a:uFill>
                <a:latin typeface="Arial MT"/>
                <a:cs typeface="Arial MT"/>
                <a:hlinkClick r:id="rId1"/>
              </a:rPr>
              <a:t>C</a:t>
            </a:r>
            <a:r>
              <a:rPr dirty="0" sz="1400" spc="45" u="sng">
                <a:solidFill>
                  <a:srgbClr val="0096A7"/>
                </a:solidFill>
                <a:uFill>
                  <a:solidFill>
                    <a:srgbClr val="0096A7"/>
                  </a:solidFill>
                </a:uFill>
                <a:latin typeface="Arial MT"/>
                <a:cs typeface="Arial MT"/>
                <a:hlinkClick r:id="rId1"/>
              </a:rPr>
              <a:t>o</a:t>
            </a:r>
            <a:r>
              <a:rPr dirty="0" sz="1400" spc="-30" u="sng">
                <a:solidFill>
                  <a:srgbClr val="0096A7"/>
                </a:solidFill>
                <a:uFill>
                  <a:solidFill>
                    <a:srgbClr val="0096A7"/>
                  </a:solidFill>
                </a:uFill>
                <a:latin typeface="Arial MT"/>
                <a:cs typeface="Arial MT"/>
                <a:hlinkClick r:id="rId1"/>
              </a:rPr>
              <a:t>n</a:t>
            </a:r>
            <a:r>
              <a:rPr dirty="0" sz="1400" spc="-20" u="sng">
                <a:solidFill>
                  <a:srgbClr val="0096A7"/>
                </a:solidFill>
                <a:uFill>
                  <a:solidFill>
                    <a:srgbClr val="0096A7"/>
                  </a:solidFill>
                </a:uFill>
                <a:latin typeface="Arial MT"/>
                <a:cs typeface="Arial MT"/>
                <a:hlinkClick r:id="rId1"/>
              </a:rPr>
              <a:t>t</a:t>
            </a:r>
            <a:r>
              <a:rPr dirty="0" sz="1400" spc="45" u="sng">
                <a:solidFill>
                  <a:srgbClr val="0096A7"/>
                </a:solidFill>
                <a:uFill>
                  <a:solidFill>
                    <a:srgbClr val="0096A7"/>
                  </a:solidFill>
                </a:uFill>
                <a:latin typeface="Arial MT"/>
                <a:cs typeface="Arial MT"/>
                <a:hlinkClick r:id="rId1"/>
              </a:rPr>
              <a:t>e</a:t>
            </a:r>
            <a:r>
              <a:rPr dirty="0" sz="1400" spc="-30" u="sng">
                <a:solidFill>
                  <a:srgbClr val="0096A7"/>
                </a:solidFill>
                <a:uFill>
                  <a:solidFill>
                    <a:srgbClr val="0096A7"/>
                  </a:solidFill>
                </a:uFill>
                <a:latin typeface="Arial MT"/>
                <a:cs typeface="Arial MT"/>
                <a:hlinkClick r:id="rId1"/>
              </a:rPr>
              <a:t>n</a:t>
            </a:r>
            <a:r>
              <a:rPr dirty="0" sz="1400" spc="5" u="sng">
                <a:solidFill>
                  <a:srgbClr val="0096A7"/>
                </a:solidFill>
                <a:uFill>
                  <a:solidFill>
                    <a:srgbClr val="0096A7"/>
                  </a:solidFill>
                </a:uFill>
                <a:latin typeface="Arial MT"/>
                <a:cs typeface="Arial MT"/>
                <a:hlinkClick r:id="rId1"/>
              </a:rPr>
              <a:t>t</a:t>
            </a:r>
            <a:r>
              <a:rPr dirty="0" sz="1400" spc="-114" u="sng">
                <a:solidFill>
                  <a:srgbClr val="0096A7"/>
                </a:solidFill>
                <a:uFill>
                  <a:solidFill>
                    <a:srgbClr val="0096A7"/>
                  </a:solidFill>
                </a:uFill>
                <a:latin typeface="Arial MT"/>
                <a:cs typeface="Arial MT"/>
                <a:hlinkClick r:id="rId1"/>
              </a:rPr>
              <a:t> </a:t>
            </a:r>
            <a:r>
              <a:rPr dirty="0" sz="1400" spc="30" u="sng">
                <a:solidFill>
                  <a:srgbClr val="0096A7"/>
                </a:solidFill>
                <a:uFill>
                  <a:solidFill>
                    <a:srgbClr val="0096A7"/>
                  </a:solidFill>
                </a:uFill>
                <a:latin typeface="Arial MT"/>
                <a:cs typeface="Arial MT"/>
                <a:hlinkClick r:id="rId1"/>
              </a:rPr>
              <a:t>C</a:t>
            </a:r>
            <a:r>
              <a:rPr dirty="0" sz="1400" spc="-30" u="sng">
                <a:solidFill>
                  <a:srgbClr val="0096A7"/>
                </a:solidFill>
                <a:uFill>
                  <a:solidFill>
                    <a:srgbClr val="0096A7"/>
                  </a:solidFill>
                </a:uFill>
                <a:latin typeface="Arial MT"/>
                <a:cs typeface="Arial MT"/>
                <a:hlinkClick r:id="rId1"/>
              </a:rPr>
              <a:t>a</a:t>
            </a:r>
            <a:r>
              <a:rPr dirty="0" sz="1400" spc="-15" u="sng">
                <a:solidFill>
                  <a:srgbClr val="0096A7"/>
                </a:solidFill>
                <a:uFill>
                  <a:solidFill>
                    <a:srgbClr val="0096A7"/>
                  </a:solidFill>
                </a:uFill>
                <a:latin typeface="Arial MT"/>
                <a:cs typeface="Arial MT"/>
                <a:hlinkClick r:id="rId1"/>
              </a:rPr>
              <a:t>l</a:t>
            </a:r>
            <a:r>
              <a:rPr dirty="0" sz="1400" spc="45" u="sng">
                <a:solidFill>
                  <a:srgbClr val="0096A7"/>
                </a:solidFill>
                <a:uFill>
                  <a:solidFill>
                    <a:srgbClr val="0096A7"/>
                  </a:solidFill>
                </a:uFill>
                <a:latin typeface="Arial MT"/>
                <a:cs typeface="Arial MT"/>
                <a:hlinkClick r:id="rId1"/>
              </a:rPr>
              <a:t>e</a:t>
            </a:r>
            <a:r>
              <a:rPr dirty="0" sz="1400" spc="-30" u="sng">
                <a:solidFill>
                  <a:srgbClr val="0096A7"/>
                </a:solidFill>
                <a:uFill>
                  <a:solidFill>
                    <a:srgbClr val="0096A7"/>
                  </a:solidFill>
                </a:uFill>
                <a:latin typeface="Arial MT"/>
                <a:cs typeface="Arial MT"/>
                <a:hlinkClick r:id="rId1"/>
              </a:rPr>
              <a:t>n</a:t>
            </a:r>
            <a:r>
              <a:rPr dirty="0" sz="1400" spc="45" u="sng">
                <a:solidFill>
                  <a:srgbClr val="0096A7"/>
                </a:solidFill>
                <a:uFill>
                  <a:solidFill>
                    <a:srgbClr val="0096A7"/>
                  </a:solidFill>
                </a:uFill>
                <a:latin typeface="Arial MT"/>
                <a:cs typeface="Arial MT"/>
                <a:hlinkClick r:id="rId1"/>
              </a:rPr>
              <a:t>d</a:t>
            </a:r>
            <a:r>
              <a:rPr dirty="0" sz="1400" spc="-30" u="sng">
                <a:solidFill>
                  <a:srgbClr val="0096A7"/>
                </a:solidFill>
                <a:uFill>
                  <a:solidFill>
                    <a:srgbClr val="0096A7"/>
                  </a:solidFill>
                </a:uFill>
                <a:latin typeface="Arial MT"/>
                <a:cs typeface="Arial MT"/>
                <a:hlinkClick r:id="rId1"/>
              </a:rPr>
              <a:t>a</a:t>
            </a:r>
            <a:r>
              <a:rPr dirty="0" sz="1400" spc="5" u="sng">
                <a:solidFill>
                  <a:srgbClr val="0096A7"/>
                </a:solidFill>
                <a:uFill>
                  <a:solidFill>
                    <a:srgbClr val="0096A7"/>
                  </a:solidFill>
                </a:uFill>
                <a:latin typeface="Arial MT"/>
                <a:cs typeface="Arial MT"/>
                <a:hlinkClick r:id="rId1"/>
              </a:rPr>
              <a:t>r</a:t>
            </a:r>
            <a:r>
              <a:rPr dirty="0" sz="1400" spc="-40" u="sng">
                <a:solidFill>
                  <a:srgbClr val="0096A7"/>
                </a:solidFill>
                <a:uFill>
                  <a:solidFill>
                    <a:srgbClr val="0096A7"/>
                  </a:solidFill>
                </a:uFill>
                <a:latin typeface="Arial MT"/>
                <a:cs typeface="Arial MT"/>
                <a:hlinkClick r:id="rId1"/>
              </a:rPr>
              <a:t> </a:t>
            </a:r>
            <a:r>
              <a:rPr dirty="0" sz="1400" spc="35" u="sng">
                <a:solidFill>
                  <a:srgbClr val="0096A7"/>
                </a:solidFill>
                <a:uFill>
                  <a:solidFill>
                    <a:srgbClr val="0096A7"/>
                  </a:solidFill>
                </a:uFill>
                <a:latin typeface="Arial MT"/>
                <a:cs typeface="Arial MT"/>
                <a:hlinkClick r:id="rId1"/>
              </a:rPr>
              <a:t>E</a:t>
            </a:r>
            <a:r>
              <a:rPr dirty="0" sz="1400" spc="-30" u="sng">
                <a:solidFill>
                  <a:srgbClr val="0096A7"/>
                </a:solidFill>
                <a:uFill>
                  <a:solidFill>
                    <a:srgbClr val="0096A7"/>
                  </a:solidFill>
                </a:uFill>
                <a:latin typeface="Arial MT"/>
                <a:cs typeface="Arial MT"/>
                <a:hlinkClick r:id="rId1"/>
              </a:rPr>
              <a:t>xa</a:t>
            </a:r>
            <a:r>
              <a:rPr dirty="0" sz="1400" spc="30" u="sng">
                <a:solidFill>
                  <a:srgbClr val="0096A7"/>
                </a:solidFill>
                <a:uFill>
                  <a:solidFill>
                    <a:srgbClr val="0096A7"/>
                  </a:solidFill>
                </a:uFill>
                <a:latin typeface="Arial MT"/>
                <a:cs typeface="Arial MT"/>
                <a:hlinkClick r:id="rId1"/>
              </a:rPr>
              <a:t>m</a:t>
            </a:r>
            <a:r>
              <a:rPr dirty="0" sz="1400" spc="45" u="sng">
                <a:solidFill>
                  <a:srgbClr val="0096A7"/>
                </a:solidFill>
                <a:uFill>
                  <a:solidFill>
                    <a:srgbClr val="0096A7"/>
                  </a:solidFill>
                </a:uFill>
                <a:latin typeface="Arial MT"/>
                <a:cs typeface="Arial MT"/>
                <a:hlinkClick r:id="rId1"/>
              </a:rPr>
              <a:t>p</a:t>
            </a:r>
            <a:r>
              <a:rPr dirty="0" sz="1400" spc="-15" u="sng">
                <a:solidFill>
                  <a:srgbClr val="0096A7"/>
                </a:solidFill>
                <a:uFill>
                  <a:solidFill>
                    <a:srgbClr val="0096A7"/>
                  </a:solidFill>
                </a:uFill>
                <a:latin typeface="Arial MT"/>
                <a:cs typeface="Arial MT"/>
                <a:hlinkClick r:id="rId1"/>
              </a:rPr>
              <a:t>l</a:t>
            </a:r>
            <a:r>
              <a:rPr dirty="0" sz="1400" spc="15" u="sng">
                <a:solidFill>
                  <a:srgbClr val="0096A7"/>
                </a:solidFill>
                <a:uFill>
                  <a:solidFill>
                    <a:srgbClr val="0096A7"/>
                  </a:solidFill>
                </a:uFill>
                <a:latin typeface="Arial MT"/>
                <a:cs typeface="Arial MT"/>
                <a:hlinkClick r:id="rId1"/>
              </a:rPr>
              <a:t>e</a:t>
            </a:r>
            <a:r>
              <a:rPr dirty="0" sz="1400" spc="-30">
                <a:solidFill>
                  <a:srgbClr val="0096A7"/>
                </a:solidFill>
                <a:latin typeface="Arial MT"/>
                <a:cs typeface="Arial MT"/>
                <a:hlinkClick r:id="rId1"/>
              </a:rPr>
              <a:t> </a:t>
            </a:r>
            <a:r>
              <a:rPr dirty="0" sz="1400" spc="-25">
                <a:latin typeface="Arial MT"/>
                <a:cs typeface="Arial MT"/>
              </a:rPr>
              <a:t>(</a:t>
            </a:r>
            <a:r>
              <a:rPr dirty="0" sz="1400" spc="40">
                <a:latin typeface="Arial MT"/>
                <a:cs typeface="Arial MT"/>
              </a:rPr>
              <a:t>T</a:t>
            </a:r>
            <a:r>
              <a:rPr dirty="0" sz="1400" spc="-25">
                <a:latin typeface="Arial MT"/>
                <a:cs typeface="Arial MT"/>
              </a:rPr>
              <a:t>r</a:t>
            </a:r>
            <a:r>
              <a:rPr dirty="0" sz="1400" spc="5">
                <a:latin typeface="Arial MT"/>
                <a:cs typeface="Arial MT"/>
              </a:rPr>
              <a:t>y  </a:t>
            </a:r>
            <a:r>
              <a:rPr dirty="0" sz="1400" spc="-5">
                <a:latin typeface="Arial MT"/>
                <a:cs typeface="Arial MT"/>
              </a:rPr>
              <a:t>creating</a:t>
            </a:r>
            <a:r>
              <a:rPr dirty="0" sz="1400" spc="-60">
                <a:latin typeface="Arial MT"/>
                <a:cs typeface="Arial MT"/>
              </a:rPr>
              <a:t> </a:t>
            </a:r>
            <a:r>
              <a:rPr dirty="0" sz="1400" spc="15">
                <a:latin typeface="Arial MT"/>
                <a:cs typeface="Arial MT"/>
              </a:rPr>
              <a:t>a </a:t>
            </a:r>
            <a:r>
              <a:rPr dirty="0" sz="1400" spc="-5">
                <a:latin typeface="Arial MT"/>
                <a:cs typeface="Arial MT"/>
              </a:rPr>
              <a:t>table</a:t>
            </a:r>
            <a:r>
              <a:rPr dirty="0" sz="1400" spc="-60">
                <a:latin typeface="Arial MT"/>
                <a:cs typeface="Arial MT"/>
              </a:rPr>
              <a:t> </a:t>
            </a:r>
            <a:r>
              <a:rPr dirty="0" sz="1400" spc="35">
                <a:latin typeface="Arial MT"/>
                <a:cs typeface="Arial MT"/>
              </a:rPr>
              <a:t>for</a:t>
            </a:r>
            <a:r>
              <a:rPr dirty="0" sz="1400" spc="-114">
                <a:latin typeface="Arial MT"/>
                <a:cs typeface="Arial MT"/>
              </a:rPr>
              <a:t> </a:t>
            </a:r>
            <a:r>
              <a:rPr dirty="0" sz="1400" spc="-15">
                <a:latin typeface="Arial MT"/>
                <a:cs typeface="Arial MT"/>
              </a:rPr>
              <a:t>the</a:t>
            </a:r>
            <a:r>
              <a:rPr dirty="0" sz="1400" spc="15">
                <a:latin typeface="Arial MT"/>
                <a:cs typeface="Arial MT"/>
              </a:rPr>
              <a:t> </a:t>
            </a:r>
            <a:r>
              <a:rPr dirty="0" sz="1400" spc="5">
                <a:latin typeface="Arial MT"/>
                <a:cs typeface="Arial MT"/>
              </a:rPr>
              <a:t>month</a:t>
            </a:r>
            <a:r>
              <a:rPr dirty="0" sz="1400" spc="-60">
                <a:latin typeface="Arial MT"/>
                <a:cs typeface="Arial MT"/>
              </a:rPr>
              <a:t> </a:t>
            </a:r>
            <a:r>
              <a:rPr dirty="0" sz="1400" spc="25">
                <a:latin typeface="Arial MT"/>
                <a:cs typeface="Arial MT"/>
              </a:rPr>
              <a:t>of</a:t>
            </a:r>
            <a:r>
              <a:rPr dirty="0" sz="1400" spc="-40">
                <a:latin typeface="Arial MT"/>
                <a:cs typeface="Arial MT"/>
              </a:rPr>
              <a:t> </a:t>
            </a:r>
            <a:r>
              <a:rPr dirty="0" sz="1400" spc="-5">
                <a:latin typeface="Arial MT"/>
                <a:cs typeface="Arial MT"/>
              </a:rPr>
              <a:t>July)</a:t>
            </a:r>
            <a:endParaRPr dirty="0" sz="1400">
              <a:latin typeface="Arial MT"/>
              <a:cs typeface="Arial MT"/>
            </a:endParaRPr>
          </a:p>
        </p:txBody>
      </p:sp>
      <p:pic>
        <p:nvPicPr>
          <p:cNvPr id="2097167" name="object 4"/>
          <p:cNvPicPr>
            <a:picLocks/>
          </p:cNvPicPr>
          <p:nvPr/>
        </p:nvPicPr>
        <p:blipFill>
          <a:blip xmlns:r="http://schemas.openxmlformats.org/officeDocument/2006/relationships" r:embed="rId2" cstate="print"/>
          <a:stretch>
            <a:fillRect/>
          </a:stretch>
        </p:blipFill>
        <p:spPr>
          <a:xfrm>
            <a:off x="4756784" y="1596118"/>
            <a:ext cx="2586990" cy="349023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74" name=""/>
        <p:cNvGrpSpPr/>
        <p:nvPr/>
      </p:nvGrpSpPr>
      <p:grpSpPr>
        <a:xfrm>
          <a:off x="0" y="0"/>
          <a:ext cx="0" cy="0"/>
          <a:chOff x="0" y="0"/>
          <a:chExt cx="0" cy="0"/>
        </a:xfrm>
      </p:grpSpPr>
      <p:sp>
        <p:nvSpPr>
          <p:cNvPr id="1048633" name="object 2"/>
          <p:cNvSpPr txBox="1"/>
          <p:nvPr/>
        </p:nvSpPr>
        <p:spPr>
          <a:xfrm>
            <a:off x="1676400" y="209550"/>
            <a:ext cx="4858385" cy="289560"/>
          </a:xfrm>
          <a:prstGeom prst="rect"/>
        </p:spPr>
        <p:txBody>
          <a:bodyPr bIns="0" lIns="0" rIns="0" rtlCol="0" tIns="16510" vert="horz" wrap="square">
            <a:spAutoFit/>
          </a:bodyPr>
          <a:p>
            <a:pPr marL="12700">
              <a:lnSpc>
                <a:spcPct val="100000"/>
              </a:lnSpc>
              <a:spcBef>
                <a:spcPts val="130"/>
              </a:spcBef>
            </a:pPr>
            <a:r>
              <a:rPr b="1" dirty="0" sz="1700" spc="5">
                <a:solidFill>
                  <a:srgbClr val="434343"/>
                </a:solidFill>
                <a:latin typeface="Arial"/>
                <a:cs typeface="Arial"/>
              </a:rPr>
              <a:t>Part</a:t>
            </a:r>
            <a:r>
              <a:rPr b="1" dirty="0" sz="1700" spc="-75">
                <a:solidFill>
                  <a:srgbClr val="434343"/>
                </a:solidFill>
                <a:latin typeface="Arial"/>
                <a:cs typeface="Arial"/>
              </a:rPr>
              <a:t> </a:t>
            </a:r>
            <a:r>
              <a:rPr b="1" dirty="0" sz="1700" spc="15">
                <a:solidFill>
                  <a:srgbClr val="434343"/>
                </a:solidFill>
                <a:latin typeface="Arial"/>
                <a:cs typeface="Arial"/>
              </a:rPr>
              <a:t>3:</a:t>
            </a:r>
            <a:r>
              <a:rPr b="1" dirty="0" sz="1700">
                <a:solidFill>
                  <a:srgbClr val="434343"/>
                </a:solidFill>
                <a:latin typeface="Arial"/>
                <a:cs typeface="Arial"/>
              </a:rPr>
              <a:t> </a:t>
            </a:r>
            <a:r>
              <a:rPr b="1" dirty="0" sz="1700" spc="30">
                <a:solidFill>
                  <a:srgbClr val="434343"/>
                </a:solidFill>
                <a:latin typeface="Arial"/>
                <a:cs typeface="Arial"/>
              </a:rPr>
              <a:t>Content</a:t>
            </a:r>
            <a:r>
              <a:rPr b="1" dirty="0" sz="1700" spc="-75">
                <a:solidFill>
                  <a:srgbClr val="434343"/>
                </a:solidFill>
                <a:latin typeface="Arial"/>
                <a:cs typeface="Arial"/>
              </a:rPr>
              <a:t> </a:t>
            </a:r>
            <a:r>
              <a:rPr b="1" dirty="0" sz="1700" spc="-5">
                <a:solidFill>
                  <a:srgbClr val="434343"/>
                </a:solidFill>
                <a:latin typeface="Arial"/>
                <a:cs typeface="Arial"/>
              </a:rPr>
              <a:t>Ideas</a:t>
            </a:r>
            <a:r>
              <a:rPr b="1" dirty="0" sz="1700" spc="-155">
                <a:solidFill>
                  <a:srgbClr val="434343"/>
                </a:solidFill>
                <a:latin typeface="Arial"/>
                <a:cs typeface="Arial"/>
              </a:rPr>
              <a:t> </a:t>
            </a:r>
            <a:r>
              <a:rPr b="1" dirty="0" sz="1700" spc="40">
                <a:solidFill>
                  <a:srgbClr val="434343"/>
                </a:solidFill>
                <a:latin typeface="Arial"/>
                <a:cs typeface="Arial"/>
              </a:rPr>
              <a:t>and</a:t>
            </a:r>
            <a:r>
              <a:rPr b="1" dirty="0" sz="1700" spc="-100">
                <a:solidFill>
                  <a:srgbClr val="434343"/>
                </a:solidFill>
                <a:latin typeface="Arial"/>
                <a:cs typeface="Arial"/>
              </a:rPr>
              <a:t> </a:t>
            </a:r>
            <a:r>
              <a:rPr b="1" dirty="0" sz="1700" spc="20">
                <a:solidFill>
                  <a:srgbClr val="434343"/>
                </a:solidFill>
                <a:latin typeface="Arial"/>
                <a:cs typeface="Arial"/>
              </a:rPr>
              <a:t>Marketing</a:t>
            </a:r>
            <a:r>
              <a:rPr b="1" dirty="0" sz="1700" spc="-170">
                <a:solidFill>
                  <a:srgbClr val="434343"/>
                </a:solidFill>
                <a:latin typeface="Arial"/>
                <a:cs typeface="Arial"/>
              </a:rPr>
              <a:t> </a:t>
            </a:r>
            <a:r>
              <a:rPr b="1" dirty="0" sz="1700" spc="20">
                <a:solidFill>
                  <a:srgbClr val="434343"/>
                </a:solidFill>
                <a:latin typeface="Arial"/>
                <a:cs typeface="Arial"/>
              </a:rPr>
              <a:t>Strategies</a:t>
            </a:r>
            <a:endParaRPr dirty="0" sz="1700">
              <a:latin typeface="Arial"/>
              <a:cs typeface="Arial"/>
            </a:endParaRPr>
          </a:p>
        </p:txBody>
      </p:sp>
      <p:sp>
        <p:nvSpPr>
          <p:cNvPr id="1048634" name="Rectangle 3"/>
          <p:cNvSpPr/>
          <p:nvPr/>
        </p:nvSpPr>
        <p:spPr>
          <a:xfrm>
            <a:off x="76200" y="1809750"/>
            <a:ext cx="9144000" cy="381000"/>
          </a:xfrm>
          <a:prstGeom prst="rect"/>
          <a:ln>
            <a:noFill/>
          </a:ln>
        </p:spPr>
        <p:style>
          <a:lnRef idx="2">
            <a:schemeClr val="accent6"/>
          </a:lnRef>
          <a:fillRef idx="1">
            <a:schemeClr val="lt1"/>
          </a:fillRef>
          <a:effectRef idx="0">
            <a:schemeClr val="accent6"/>
          </a:effectRef>
          <a:fontRef idx="minor">
            <a:schemeClr val="dk1"/>
          </a:fontRef>
        </p:style>
        <p:txBody>
          <a:bodyPr anchor="ctr" rtlCol="0"/>
          <a:p>
            <a:pPr algn="ctr"/>
            <a:endParaRPr dirty="0" lang="en-US"/>
          </a:p>
          <a:p>
            <a:pPr algn="ctr"/>
            <a:endParaRPr dirty="0" lang="en-US"/>
          </a:p>
          <a:p>
            <a:pPr algn="ctr"/>
            <a:endParaRPr dirty="0" lang="en-US"/>
          </a:p>
          <a:p>
            <a:pPr algn="ctr"/>
            <a:endParaRPr dirty="0" lang="en-US"/>
          </a:p>
          <a:p>
            <a:pPr algn="ctr"/>
            <a:endParaRPr dirty="0" lang="en-US"/>
          </a:p>
          <a:p>
            <a:pPr algn="ctr"/>
            <a:endParaRPr dirty="0" lang="en-US"/>
          </a:p>
          <a:p>
            <a:r>
              <a:rPr b="1" dirty="0" lang="en-US" u="sng"/>
              <a:t>Content ideas</a:t>
            </a:r>
            <a:r>
              <a:rPr dirty="0" lang="en-US" u="sng"/>
              <a:t>:</a:t>
            </a:r>
            <a:r>
              <a:rPr dirty="0" lang="en-US"/>
              <a:t> The idea is to bring the corporates' entire financial world under one. Over the years, we have simplified and digitized processes, thus reducing.</a:t>
            </a:r>
          </a:p>
          <a:p>
            <a:endParaRPr dirty="0" lang="en-US"/>
          </a:p>
          <a:p>
            <a:r>
              <a:rPr b="1" dirty="0" lang="en-US" u="sng"/>
              <a:t>Marketing Strategies </a:t>
            </a:r>
            <a:r>
              <a:rPr dirty="0" lang="en-US"/>
              <a:t>:The Bank's strategy is to cover a larger geographical spread, to provide differentiated wealth management solutions using digital tools. The Bank is creating new product offerings and improving its existing solutions to reach out to this population using technology.</a:t>
            </a:r>
          </a:p>
          <a:p>
            <a:endParaRPr dirty="0" lang="en-US"/>
          </a:p>
          <a:p>
            <a:r>
              <a:rPr b="1" dirty="0" lang="en-US"/>
              <a:t> </a:t>
            </a:r>
            <a:r>
              <a:rPr b="1" dirty="0" lang="en-US" u="sng"/>
              <a:t>challenges</a:t>
            </a:r>
            <a:r>
              <a:rPr b="1" dirty="0" lang="en-US"/>
              <a:t> :  </a:t>
            </a:r>
            <a:r>
              <a:rPr dirty="0" lang="en-US"/>
              <a:t>HDFC Bank, the biggest challenges include new payment banks - such as Paytm, Reliance Industries, Tech Mahindra, NSDL and India Post - that are ready to launch operations. In the UK, the online-only Atom Bank is set to challenge brick-and-mortar banks.</a:t>
            </a:r>
          </a:p>
          <a:p>
            <a:endParaRPr dirty="0" lang="en-US"/>
          </a:p>
          <a:p>
            <a:r>
              <a:rPr b="1" dirty="0" lang="en-US"/>
              <a:t> </a:t>
            </a:r>
            <a:r>
              <a:rPr b="1" dirty="0" lang="en-US" u="sng"/>
              <a:t>lessons </a:t>
            </a:r>
            <a:r>
              <a:rPr b="1" dirty="0" lang="en-US"/>
              <a:t>: </a:t>
            </a:r>
            <a:r>
              <a:rPr dirty="0" lang="en-US"/>
              <a:t>Mahatma Gandhi </a:t>
            </a:r>
            <a:r>
              <a:rPr b="1" dirty="0" lang="en-US"/>
              <a:t>lessons</a:t>
            </a:r>
            <a:r>
              <a:rPr dirty="0" lang="en-US"/>
              <a:t> are immortal in the pages of history. Here are 5 financial </a:t>
            </a:r>
            <a:r>
              <a:rPr b="1" dirty="0" lang="en-US"/>
              <a:t>lessons</a:t>
            </a:r>
            <a:r>
              <a:rPr dirty="0" lang="en-US"/>
              <a:t> what we can learn from his life &amp; plan our financial life ...</a:t>
            </a:r>
          </a:p>
          <a:p>
            <a:r>
              <a:rPr dirty="0" lang="en-US"/>
              <a:t/>
            </a:r>
            <a:br>
              <a:rPr dirty="0" lang="en-US"/>
            </a:b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50" name=""/>
        <p:cNvGrpSpPr/>
        <p:nvPr/>
      </p:nvGrpSpPr>
      <p:grpSpPr>
        <a:xfrm>
          <a:off x="0" y="0"/>
          <a:ext cx="0" cy="0"/>
          <a:chOff x="0" y="0"/>
          <a:chExt cx="0" cy="0"/>
        </a:xfrm>
      </p:grpSpPr>
      <p:sp>
        <p:nvSpPr>
          <p:cNvPr id="1048589" name="object 2"/>
          <p:cNvSpPr txBox="1"/>
          <p:nvPr/>
        </p:nvSpPr>
        <p:spPr>
          <a:xfrm>
            <a:off x="78739" y="262191"/>
            <a:ext cx="1656714" cy="300355"/>
          </a:xfrm>
          <a:prstGeom prst="rect"/>
        </p:spPr>
        <p:txBody>
          <a:bodyPr bIns="0" lIns="0" rIns="0" rtlCol="0" tIns="12700" vert="horz" wrap="square">
            <a:spAutoFit/>
          </a:bodyPr>
          <a:p>
            <a:pPr marL="12700">
              <a:lnSpc>
                <a:spcPct val="100000"/>
              </a:lnSpc>
              <a:spcBef>
                <a:spcPts val="100"/>
              </a:spcBef>
            </a:pPr>
            <a:r>
              <a:rPr dirty="0" sz="1800" spc="-5">
                <a:latin typeface="Arial MT"/>
                <a:cs typeface="Arial MT"/>
              </a:rPr>
              <a:t>Project</a:t>
            </a:r>
            <a:r>
              <a:rPr dirty="0" sz="1800" spc="-55">
                <a:latin typeface="Arial MT"/>
                <a:cs typeface="Arial MT"/>
              </a:rPr>
              <a:t> </a:t>
            </a:r>
            <a:r>
              <a:rPr dirty="0" sz="1800" spc="-20">
                <a:latin typeface="Arial MT"/>
                <a:cs typeface="Arial MT"/>
              </a:rPr>
              <a:t>given</a:t>
            </a:r>
            <a:r>
              <a:rPr dirty="0" sz="1800" spc="45">
                <a:latin typeface="Arial MT"/>
                <a:cs typeface="Arial MT"/>
              </a:rPr>
              <a:t> </a:t>
            </a:r>
            <a:r>
              <a:rPr dirty="0" sz="1800" spc="20">
                <a:latin typeface="Arial MT"/>
                <a:cs typeface="Arial MT"/>
              </a:rPr>
              <a:t>by</a:t>
            </a:r>
            <a:endParaRPr sz="1800">
              <a:latin typeface="Arial MT"/>
              <a:cs typeface="Arial MT"/>
            </a:endParaRPr>
          </a:p>
        </p:txBody>
      </p:sp>
      <p:pic>
        <p:nvPicPr>
          <p:cNvPr id="2097152" name="object 3"/>
          <p:cNvPicPr>
            <a:picLocks/>
          </p:cNvPicPr>
          <p:nvPr/>
        </p:nvPicPr>
        <p:blipFill>
          <a:blip xmlns:r="http://schemas.openxmlformats.org/officeDocument/2006/relationships" r:embed="rId1" cstate="print"/>
          <a:stretch>
            <a:fillRect/>
          </a:stretch>
        </p:blipFill>
        <p:spPr>
          <a:xfrm>
            <a:off x="1371600" y="895350"/>
            <a:ext cx="6400800" cy="3548015"/>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75"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457200" y="438150"/>
            <a:ext cx="8447484" cy="390144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76"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145605" y="209550"/>
            <a:ext cx="8852789" cy="4243386"/>
          </a:xfrm>
          <a:prstGeom prst="rect"/>
        </p:spPr>
      </p:pic>
      <p:sp>
        <p:nvSpPr>
          <p:cNvPr id="1048635" name="Rectangle 2"/>
          <p:cNvSpPr/>
          <p:nvPr/>
        </p:nvSpPr>
        <p:spPr>
          <a:xfrm>
            <a:off x="990600" y="2495550"/>
            <a:ext cx="6477000" cy="22098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77" name=""/>
        <p:cNvGrpSpPr/>
        <p:nvPr/>
      </p:nvGrpSpPr>
      <p:grpSpPr>
        <a:xfrm>
          <a:off x="0" y="0"/>
          <a:ext cx="0" cy="0"/>
          <a:chOff x="0" y="0"/>
          <a:chExt cx="0" cy="0"/>
        </a:xfrm>
      </p:grpSpPr>
      <p:sp>
        <p:nvSpPr>
          <p:cNvPr id="1048636" name="object 2"/>
          <p:cNvSpPr txBox="1"/>
          <p:nvPr/>
        </p:nvSpPr>
        <p:spPr>
          <a:xfrm>
            <a:off x="0" y="-19050"/>
            <a:ext cx="9235440" cy="6169574"/>
          </a:xfrm>
          <a:prstGeom prst="rect"/>
          <a:ln>
            <a:noFill/>
          </a:ln>
        </p:spPr>
        <p:style>
          <a:lnRef idx="2">
            <a:schemeClr val="dk1"/>
          </a:lnRef>
          <a:fillRef idx="1">
            <a:schemeClr val="lt1"/>
          </a:fillRef>
          <a:effectRef idx="0">
            <a:schemeClr val="dk1"/>
          </a:effectRef>
          <a:fontRef idx="minor">
            <a:schemeClr val="dk1"/>
          </a:fontRef>
        </p:style>
        <p:txBody>
          <a:bodyPr bIns="0" lIns="0" rIns="0" rtlCol="0" tIns="46355" vert="horz" wrap="square">
            <a:spAutoFit/>
          </a:bodyPr>
          <a:p>
            <a:pPr algn="ctr">
              <a:lnSpc>
                <a:spcPct val="100000"/>
              </a:lnSpc>
              <a:spcBef>
                <a:spcPts val="365"/>
              </a:spcBef>
            </a:pPr>
            <a:r>
              <a:rPr b="1" dirty="0" sz="1400" spc="35">
                <a:solidFill>
                  <a:srgbClr val="434343"/>
                </a:solidFill>
                <a:latin typeface="Arial"/>
                <a:cs typeface="Arial"/>
              </a:rPr>
              <a:t>Part</a:t>
            </a:r>
            <a:r>
              <a:rPr b="1" dirty="0" sz="1400" spc="-180">
                <a:solidFill>
                  <a:srgbClr val="434343"/>
                </a:solidFill>
                <a:latin typeface="Arial"/>
                <a:cs typeface="Arial"/>
              </a:rPr>
              <a:t> </a:t>
            </a:r>
            <a:r>
              <a:rPr b="1" dirty="0" sz="1400" spc="25">
                <a:solidFill>
                  <a:srgbClr val="434343"/>
                </a:solidFill>
                <a:latin typeface="Arial"/>
                <a:cs typeface="Arial"/>
              </a:rPr>
              <a:t>4:</a:t>
            </a:r>
            <a:r>
              <a:rPr b="1" dirty="0" sz="1400" spc="-20">
                <a:solidFill>
                  <a:srgbClr val="434343"/>
                </a:solidFill>
                <a:latin typeface="Arial"/>
                <a:cs typeface="Arial"/>
              </a:rPr>
              <a:t> </a:t>
            </a:r>
            <a:r>
              <a:rPr b="1" dirty="0" sz="1400" spc="25">
                <a:solidFill>
                  <a:srgbClr val="434343"/>
                </a:solidFill>
                <a:latin typeface="Arial"/>
                <a:cs typeface="Arial"/>
              </a:rPr>
              <a:t>Content</a:t>
            </a:r>
            <a:r>
              <a:rPr b="1" dirty="0" sz="1400" spc="-180">
                <a:solidFill>
                  <a:srgbClr val="434343"/>
                </a:solidFill>
                <a:latin typeface="Arial"/>
                <a:cs typeface="Arial"/>
              </a:rPr>
              <a:t> </a:t>
            </a:r>
            <a:r>
              <a:rPr b="1" dirty="0" sz="1400" spc="20">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20">
                <a:solidFill>
                  <a:srgbClr val="434343"/>
                </a:solidFill>
                <a:latin typeface="Arial"/>
                <a:cs typeface="Arial"/>
              </a:rPr>
              <a:t> </a:t>
            </a:r>
            <a:r>
              <a:rPr b="1" dirty="0" sz="1400" spc="10">
                <a:solidFill>
                  <a:srgbClr val="434343"/>
                </a:solidFill>
                <a:latin typeface="Arial"/>
                <a:cs typeface="Arial"/>
              </a:rPr>
              <a:t>Curation</a:t>
            </a:r>
            <a:r>
              <a:rPr b="1" dirty="0" sz="1400" spc="-125">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0">
                <a:solidFill>
                  <a:srgbClr val="434343"/>
                </a:solidFill>
                <a:latin typeface="Arial"/>
                <a:cs typeface="Arial"/>
              </a:rPr>
              <a:t>creations,</a:t>
            </a:r>
            <a:r>
              <a:rPr b="1" dirty="0" sz="1400" spc="-170">
                <a:solidFill>
                  <a:srgbClr val="434343"/>
                </a:solidFill>
                <a:latin typeface="Arial"/>
                <a:cs typeface="Arial"/>
              </a:rPr>
              <a:t> </a:t>
            </a:r>
            <a:r>
              <a:rPr b="1" dirty="0" sz="1400" spc="5">
                <a:solidFill>
                  <a:srgbClr val="434343"/>
                </a:solidFill>
                <a:latin typeface="Arial"/>
                <a:cs typeface="Arial"/>
              </a:rPr>
              <a:t>Designs/Video</a:t>
            </a:r>
            <a:r>
              <a:rPr b="1" dirty="0" sz="1400" spc="-125">
                <a:solidFill>
                  <a:srgbClr val="434343"/>
                </a:solidFill>
                <a:latin typeface="Arial"/>
                <a:cs typeface="Arial"/>
              </a:rPr>
              <a:t> </a:t>
            </a:r>
            <a:r>
              <a:rPr b="1" dirty="0" sz="1400" spc="10">
                <a:solidFill>
                  <a:srgbClr val="434343"/>
                </a:solidFill>
                <a:latin typeface="Arial"/>
                <a:cs typeface="Arial"/>
              </a:rPr>
              <a:t>Editing,</a:t>
            </a:r>
            <a:r>
              <a:rPr b="1" dirty="0" sz="1400" spc="-170">
                <a:solidFill>
                  <a:srgbClr val="434343"/>
                </a:solidFill>
                <a:latin typeface="Arial"/>
                <a:cs typeface="Arial"/>
              </a:rPr>
              <a:t> </a:t>
            </a:r>
            <a:r>
              <a:rPr b="1" dirty="0" sz="1400" spc="-15">
                <a:solidFill>
                  <a:srgbClr val="434343"/>
                </a:solidFill>
                <a:latin typeface="Arial"/>
                <a:cs typeface="Arial"/>
              </a:rPr>
              <a:t>Ad</a:t>
            </a:r>
            <a:r>
              <a:rPr b="1" dirty="0" sz="1400" spc="-45">
                <a:solidFill>
                  <a:srgbClr val="434343"/>
                </a:solidFill>
                <a:latin typeface="Arial"/>
                <a:cs typeface="Arial"/>
              </a:rPr>
              <a:t> </a:t>
            </a:r>
            <a:r>
              <a:rPr b="1" dirty="0" sz="1400" spc="20">
                <a:solidFill>
                  <a:srgbClr val="434343"/>
                </a:solidFill>
                <a:latin typeface="Arial"/>
                <a:cs typeface="Arial"/>
              </a:rPr>
              <a:t>Campaigns</a:t>
            </a:r>
            <a:r>
              <a:rPr b="1" dirty="0" sz="1400" spc="-120">
                <a:solidFill>
                  <a:srgbClr val="434343"/>
                </a:solidFill>
                <a:latin typeface="Arial"/>
                <a:cs typeface="Arial"/>
              </a:rPr>
              <a:t> </a:t>
            </a:r>
            <a:r>
              <a:rPr b="1" dirty="0" sz="1400" spc="35">
                <a:solidFill>
                  <a:srgbClr val="434343"/>
                </a:solidFill>
                <a:latin typeface="Arial"/>
                <a:cs typeface="Arial"/>
              </a:rPr>
              <a:t>over</a:t>
            </a:r>
            <a:endParaRPr dirty="0" sz="1400">
              <a:latin typeface="Arial"/>
              <a:cs typeface="Arial"/>
            </a:endParaRPr>
          </a:p>
          <a:p>
            <a:pPr algn="ctr" marL="8255">
              <a:lnSpc>
                <a:spcPct val="100000"/>
              </a:lnSpc>
              <a:spcBef>
                <a:spcPts val="270"/>
              </a:spcBef>
            </a:pPr>
            <a:r>
              <a:rPr b="1" dirty="0" sz="1400" spc="40">
                <a:solidFill>
                  <a:srgbClr val="434343"/>
                </a:solidFill>
                <a:latin typeface="Arial"/>
                <a:cs typeface="Arial"/>
              </a:rPr>
              <a:t>S</a:t>
            </a:r>
            <a:r>
              <a:rPr b="1" dirty="0" sz="1400" spc="35">
                <a:solidFill>
                  <a:srgbClr val="434343"/>
                </a:solidFill>
                <a:latin typeface="Arial"/>
                <a:cs typeface="Arial"/>
              </a:rPr>
              <a:t>o</a:t>
            </a:r>
            <a:r>
              <a:rPr b="1" dirty="0" sz="1400" spc="40">
                <a:solidFill>
                  <a:srgbClr val="434343"/>
                </a:solidFill>
                <a:latin typeface="Arial"/>
                <a:cs typeface="Arial"/>
              </a:rPr>
              <a:t>c</a:t>
            </a:r>
            <a:r>
              <a:rPr b="1" dirty="0" sz="1400" spc="-20">
                <a:solidFill>
                  <a:srgbClr val="434343"/>
                </a:solidFill>
                <a:latin typeface="Arial"/>
                <a:cs typeface="Arial"/>
              </a:rPr>
              <a:t>i</a:t>
            </a:r>
            <a:r>
              <a:rPr b="1" dirty="0" sz="1400" spc="40">
                <a:solidFill>
                  <a:srgbClr val="434343"/>
                </a:solidFill>
                <a:latin typeface="Arial"/>
                <a:cs typeface="Arial"/>
              </a:rPr>
              <a:t>a</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105">
                <a:solidFill>
                  <a:srgbClr val="434343"/>
                </a:solidFill>
                <a:latin typeface="Arial"/>
                <a:cs typeface="Arial"/>
              </a:rPr>
              <a:t>M</a:t>
            </a:r>
            <a:r>
              <a:rPr b="1" dirty="0" sz="1400" spc="40">
                <a:solidFill>
                  <a:srgbClr val="434343"/>
                </a:solidFill>
                <a:latin typeface="Arial"/>
                <a:cs typeface="Arial"/>
              </a:rPr>
              <a:t>e</a:t>
            </a:r>
            <a:r>
              <a:rPr b="1" dirty="0" sz="1400" spc="35">
                <a:solidFill>
                  <a:srgbClr val="434343"/>
                </a:solidFill>
                <a:latin typeface="Arial"/>
                <a:cs typeface="Arial"/>
              </a:rPr>
              <a:t>d</a:t>
            </a:r>
            <a:r>
              <a:rPr b="1" dirty="0" sz="1400" spc="-20">
                <a:solidFill>
                  <a:srgbClr val="434343"/>
                </a:solidFill>
                <a:latin typeface="Arial"/>
                <a:cs typeface="Arial"/>
              </a:rPr>
              <a:t>i</a:t>
            </a:r>
            <a:r>
              <a:rPr b="1" dirty="0" sz="1400" spc="15">
                <a:solidFill>
                  <a:srgbClr val="434343"/>
                </a:solidFill>
                <a:latin typeface="Arial"/>
                <a:cs typeface="Arial"/>
              </a:rPr>
              <a:t>a</a:t>
            </a:r>
            <a:r>
              <a:rPr b="1" dirty="0" sz="1400" spc="-140">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40">
                <a:solidFill>
                  <a:srgbClr val="434343"/>
                </a:solidFill>
                <a:latin typeface="Arial"/>
                <a:cs typeface="Arial"/>
              </a:rPr>
              <a:t>E</a:t>
            </a:r>
            <a:r>
              <a:rPr b="1" dirty="0" sz="1400" spc="25">
                <a:solidFill>
                  <a:srgbClr val="434343"/>
                </a:solidFill>
                <a:latin typeface="Arial"/>
                <a:cs typeface="Arial"/>
              </a:rPr>
              <a:t>m</a:t>
            </a:r>
            <a:r>
              <a:rPr b="1" dirty="0" sz="1400" spc="45">
                <a:solidFill>
                  <a:srgbClr val="434343"/>
                </a:solidFill>
                <a:latin typeface="Arial"/>
                <a:cs typeface="Arial"/>
              </a:rPr>
              <a:t>a</a:t>
            </a:r>
            <a:r>
              <a:rPr b="1" dirty="0" sz="1400" spc="-20">
                <a:solidFill>
                  <a:srgbClr val="434343"/>
                </a:solidFill>
                <a:latin typeface="Arial"/>
                <a:cs typeface="Arial"/>
              </a:rPr>
              <a:t>i</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20">
                <a:solidFill>
                  <a:srgbClr val="434343"/>
                </a:solidFill>
                <a:latin typeface="Arial"/>
                <a:cs typeface="Arial"/>
              </a:rPr>
              <a:t>I</a:t>
            </a:r>
            <a:r>
              <a:rPr b="1" dirty="0" sz="1400" spc="35">
                <a:solidFill>
                  <a:srgbClr val="434343"/>
                </a:solidFill>
                <a:latin typeface="Arial"/>
                <a:cs typeface="Arial"/>
              </a:rPr>
              <a:t>d</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15">
                <a:solidFill>
                  <a:srgbClr val="434343"/>
                </a:solidFill>
                <a:latin typeface="Arial"/>
                <a:cs typeface="Arial"/>
              </a:rPr>
              <a:t>n</a:t>
            </a:r>
            <a:r>
              <a:rPr b="1" dirty="0" sz="1400" spc="-145">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35">
                <a:solidFill>
                  <a:srgbClr val="434343"/>
                </a:solidFill>
                <a:latin typeface="Arial"/>
                <a:cs typeface="Arial"/>
              </a:rPr>
              <a:t>C</a:t>
            </a:r>
            <a:r>
              <a:rPr b="1" dirty="0" sz="1400" spc="50">
                <a:solidFill>
                  <a:srgbClr val="434343"/>
                </a:solidFill>
                <a:latin typeface="Arial"/>
                <a:cs typeface="Arial"/>
              </a:rPr>
              <a:t>r</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35">
                <a:solidFill>
                  <a:srgbClr val="434343"/>
                </a:solidFill>
                <a:latin typeface="Arial"/>
                <a:cs typeface="Arial"/>
              </a:rPr>
              <a:t>n</a:t>
            </a:r>
            <a:r>
              <a:rPr b="1" dirty="0" sz="1400" spc="10">
                <a:solidFill>
                  <a:srgbClr val="434343"/>
                </a:solidFill>
                <a:latin typeface="Arial"/>
                <a:cs typeface="Arial"/>
              </a:rPr>
              <a:t>)</a:t>
            </a:r>
            <a:endParaRPr dirty="0" sz="1400">
              <a:latin typeface="Arial"/>
              <a:cs typeface="Arial"/>
            </a:endParaRPr>
          </a:p>
          <a:p>
            <a:pPr>
              <a:lnSpc>
                <a:spcPct val="100000"/>
              </a:lnSpc>
              <a:spcBef>
                <a:spcPts val="5"/>
              </a:spcBef>
            </a:pPr>
            <a:endParaRPr dirty="0" sz="1950">
              <a:latin typeface="Arial"/>
              <a:cs typeface="Arial"/>
            </a:endParaRPr>
          </a:p>
          <a:p>
            <a:pPr marL="147320">
              <a:lnSpc>
                <a:spcPct val="100000"/>
              </a:lnSpc>
            </a:pPr>
            <a:r>
              <a:rPr b="1" dirty="0" sz="1400" spc="35">
                <a:latin typeface="Arial"/>
                <a:cs typeface="Arial"/>
              </a:rPr>
              <a:t>P</a:t>
            </a:r>
            <a:r>
              <a:rPr b="1" dirty="0" sz="1400" spc="40">
                <a:latin typeface="Arial"/>
                <a:cs typeface="Arial"/>
              </a:rPr>
              <a:t>o</a:t>
            </a:r>
            <a:r>
              <a:rPr b="1" dirty="0" sz="1400" spc="45">
                <a:latin typeface="Arial"/>
                <a:cs typeface="Arial"/>
              </a:rPr>
              <a:t>s</a:t>
            </a:r>
            <a:r>
              <a:rPr b="1" dirty="0" sz="1400" spc="5">
                <a:latin typeface="Arial"/>
                <a:cs typeface="Arial"/>
              </a:rPr>
              <a:t>t</a:t>
            </a:r>
            <a:r>
              <a:rPr b="1" dirty="0" sz="1400" spc="-190">
                <a:latin typeface="Arial"/>
                <a:cs typeface="Arial"/>
              </a:rPr>
              <a:t> </a:t>
            </a:r>
            <a:r>
              <a:rPr b="1" dirty="0" sz="1400" spc="30">
                <a:latin typeface="Arial"/>
                <a:cs typeface="Arial"/>
              </a:rPr>
              <a:t>C</a:t>
            </a:r>
            <a:r>
              <a:rPr b="1" dirty="0" sz="1400" spc="50">
                <a:latin typeface="Arial"/>
                <a:cs typeface="Arial"/>
              </a:rPr>
              <a:t>r</a:t>
            </a:r>
            <a:r>
              <a:rPr b="1" dirty="0" sz="1400" spc="45">
                <a:latin typeface="Arial"/>
                <a:cs typeface="Arial"/>
              </a:rPr>
              <a:t>ea</a:t>
            </a:r>
            <a:r>
              <a:rPr b="1" dirty="0" sz="1400" spc="-25">
                <a:latin typeface="Arial"/>
                <a:cs typeface="Arial"/>
              </a:rPr>
              <a:t>t</a:t>
            </a:r>
            <a:r>
              <a:rPr b="1" dirty="0" sz="1400" spc="-20">
                <a:latin typeface="Arial"/>
                <a:cs typeface="Arial"/>
              </a:rPr>
              <a:t>i</a:t>
            </a:r>
            <a:r>
              <a:rPr b="1" dirty="0" sz="1400" spc="40">
                <a:latin typeface="Arial"/>
                <a:cs typeface="Arial"/>
              </a:rPr>
              <a:t>on</a:t>
            </a:r>
            <a:r>
              <a:rPr b="1" dirty="0" sz="1400" spc="5">
                <a:latin typeface="Arial"/>
                <a:cs typeface="Arial"/>
              </a:rPr>
              <a:t>:</a:t>
            </a:r>
            <a:endParaRPr dirty="0" sz="1400">
              <a:latin typeface="Arial"/>
              <a:cs typeface="Arial"/>
            </a:endParaRPr>
          </a:p>
          <a:p>
            <a:pPr indent="-314960" marL="604520" marR="156210">
              <a:lnSpc>
                <a:spcPct val="99500"/>
              </a:lnSpc>
              <a:spcBef>
                <a:spcPts val="55"/>
              </a:spcBef>
              <a:buFont typeface="Arial MT"/>
              <a:buChar char="●"/>
              <a:tabLst>
                <a:tab algn="l" pos="604520"/>
                <a:tab algn="l" pos="605155"/>
              </a:tabLst>
            </a:pPr>
            <a:r>
              <a:rPr b="1" dirty="0" sz="1400" spc="25" u="sng">
                <a:latin typeface="Arial"/>
                <a:cs typeface="Arial"/>
              </a:rPr>
              <a:t>Select</a:t>
            </a:r>
            <a:r>
              <a:rPr b="1" dirty="0" sz="1400" spc="-180" u="sng">
                <a:latin typeface="Arial"/>
                <a:cs typeface="Arial"/>
              </a:rPr>
              <a:t> </a:t>
            </a:r>
            <a:r>
              <a:rPr b="1" dirty="0" sz="1400" spc="25" u="sng">
                <a:latin typeface="Arial"/>
                <a:cs typeface="Arial"/>
              </a:rPr>
              <a:t>Content</a:t>
            </a:r>
            <a:r>
              <a:rPr b="1" dirty="0" sz="1400" spc="-180" u="sng">
                <a:latin typeface="Arial"/>
                <a:cs typeface="Arial"/>
              </a:rPr>
              <a:t> </a:t>
            </a:r>
            <a:r>
              <a:rPr b="1" dirty="0" sz="1400" spc="10" u="sng">
                <a:latin typeface="Arial"/>
                <a:cs typeface="Arial"/>
              </a:rPr>
              <a:t>Categories</a:t>
            </a:r>
            <a:r>
              <a:rPr b="1" dirty="0" sz="1400" spc="10">
                <a:latin typeface="Arial"/>
                <a:cs typeface="Arial"/>
              </a:rPr>
              <a:t>:</a:t>
            </a:r>
            <a:r>
              <a:rPr b="1" dirty="0" sz="1400" spc="-125">
                <a:latin typeface="Arial"/>
                <a:cs typeface="Arial"/>
              </a:rPr>
              <a:t> </a:t>
            </a:r>
            <a:r>
              <a:rPr dirty="0" sz="1400" spc="10">
                <a:latin typeface="Arial MT"/>
                <a:cs typeface="Arial MT"/>
              </a:rPr>
              <a:t>Identify</a:t>
            </a:r>
            <a:r>
              <a:rPr dirty="0" sz="1400" spc="-200">
                <a:latin typeface="Arial MT"/>
                <a:cs typeface="Arial MT"/>
              </a:rPr>
              <a:t> </a:t>
            </a:r>
            <a:r>
              <a:rPr dirty="0" sz="1400" spc="-5">
                <a:latin typeface="Arial MT"/>
                <a:cs typeface="Arial MT"/>
              </a:rPr>
              <a:t>three</a:t>
            </a:r>
            <a:r>
              <a:rPr dirty="0" sz="1400" spc="-50">
                <a:latin typeface="Arial MT"/>
                <a:cs typeface="Arial MT"/>
              </a:rPr>
              <a:t> </a:t>
            </a:r>
            <a:r>
              <a:rPr dirty="0" sz="1400" spc="20">
                <a:latin typeface="Arial MT"/>
                <a:cs typeface="Arial MT"/>
              </a:rPr>
              <a:t>different</a:t>
            </a:r>
            <a:r>
              <a:rPr dirty="0" sz="1400" spc="-180">
                <a:latin typeface="Arial MT"/>
                <a:cs typeface="Arial MT"/>
              </a:rPr>
              <a:t> </a:t>
            </a:r>
            <a:r>
              <a:rPr dirty="0" sz="1400" spc="5">
                <a:latin typeface="Arial MT"/>
                <a:cs typeface="Arial MT"/>
              </a:rPr>
              <a:t>content</a:t>
            </a:r>
            <a:r>
              <a:rPr dirty="0" sz="1400" spc="-105">
                <a:latin typeface="Arial MT"/>
                <a:cs typeface="Arial MT"/>
              </a:rPr>
              <a:t> </a:t>
            </a:r>
            <a:r>
              <a:rPr dirty="0" sz="1400" spc="10">
                <a:latin typeface="Arial MT"/>
                <a:cs typeface="Arial MT"/>
              </a:rPr>
              <a:t>formats</a:t>
            </a:r>
            <a:r>
              <a:rPr dirty="0" sz="1400" spc="-120">
                <a:latin typeface="Arial MT"/>
                <a:cs typeface="Arial MT"/>
              </a:rPr>
              <a:t> </a:t>
            </a:r>
            <a:r>
              <a:rPr dirty="0" sz="1400" spc="-5">
                <a:latin typeface="Arial MT"/>
                <a:cs typeface="Arial MT"/>
              </a:rPr>
              <a:t>relevant</a:t>
            </a:r>
            <a:r>
              <a:rPr dirty="0" sz="1400" spc="-25">
                <a:latin typeface="Arial MT"/>
                <a:cs typeface="Arial MT"/>
              </a:rPr>
              <a:t> </a:t>
            </a:r>
            <a:r>
              <a:rPr dirty="0" sz="1400" spc="-5">
                <a:latin typeface="Arial MT"/>
                <a:cs typeface="Arial MT"/>
              </a:rPr>
              <a:t>to</a:t>
            </a:r>
            <a:r>
              <a:rPr dirty="0" sz="1400" spc="30">
                <a:latin typeface="Arial MT"/>
                <a:cs typeface="Arial MT"/>
              </a:rPr>
              <a:t> </a:t>
            </a:r>
            <a:r>
              <a:rPr dirty="0" sz="1400" spc="-15">
                <a:latin typeface="Arial MT"/>
                <a:cs typeface="Arial MT"/>
              </a:rPr>
              <a:t>the</a:t>
            </a:r>
            <a:r>
              <a:rPr dirty="0" sz="1400" spc="25">
                <a:latin typeface="Arial MT"/>
                <a:cs typeface="Arial MT"/>
              </a:rPr>
              <a:t> chosen</a:t>
            </a:r>
            <a:r>
              <a:rPr dirty="0" sz="1400" spc="-204">
                <a:latin typeface="Arial MT"/>
                <a:cs typeface="Arial MT"/>
              </a:rPr>
              <a:t> </a:t>
            </a:r>
            <a:r>
              <a:rPr dirty="0" sz="1400" spc="10">
                <a:latin typeface="Arial MT"/>
                <a:cs typeface="Arial MT"/>
              </a:rPr>
              <a:t>topic </a:t>
            </a:r>
            <a:r>
              <a:rPr dirty="0" sz="1400" spc="-370">
                <a:latin typeface="Arial MT"/>
                <a:cs typeface="Arial MT"/>
              </a:rPr>
              <a:t> </a:t>
            </a:r>
            <a:r>
              <a:rPr dirty="0" sz="1400" spc="25">
                <a:latin typeface="Arial MT"/>
                <a:cs typeface="Arial MT"/>
              </a:rPr>
              <a:t>or </a:t>
            </a:r>
            <a:r>
              <a:rPr dirty="0" sz="1400" spc="-5">
                <a:latin typeface="Arial MT"/>
                <a:cs typeface="Arial MT"/>
              </a:rPr>
              <a:t>industry. </a:t>
            </a:r>
            <a:r>
              <a:rPr dirty="0" sz="1400" spc="20">
                <a:latin typeface="Arial MT"/>
                <a:cs typeface="Arial MT"/>
              </a:rPr>
              <a:t>Research </a:t>
            </a:r>
            <a:r>
              <a:rPr dirty="0" sz="1400" spc="-15">
                <a:latin typeface="Arial MT"/>
                <a:cs typeface="Arial MT"/>
              </a:rPr>
              <a:t>and </a:t>
            </a:r>
            <a:r>
              <a:rPr dirty="0" sz="1400" spc="5">
                <a:latin typeface="Arial MT"/>
                <a:cs typeface="Arial MT"/>
              </a:rPr>
              <a:t>Brainstorm: </a:t>
            </a:r>
            <a:r>
              <a:rPr dirty="0" sz="1400" spc="20">
                <a:latin typeface="Arial MT"/>
                <a:cs typeface="Arial MT"/>
              </a:rPr>
              <a:t>Research </a:t>
            </a:r>
            <a:r>
              <a:rPr dirty="0" sz="1400">
                <a:latin typeface="Arial MT"/>
                <a:cs typeface="Arial MT"/>
              </a:rPr>
              <a:t>trending </a:t>
            </a:r>
            <a:r>
              <a:rPr dirty="0" sz="1400" spc="20">
                <a:latin typeface="Arial MT"/>
                <a:cs typeface="Arial MT"/>
              </a:rPr>
              <a:t>topics, </a:t>
            </a:r>
            <a:r>
              <a:rPr dirty="0" sz="1400">
                <a:latin typeface="Arial MT"/>
                <a:cs typeface="Arial MT"/>
              </a:rPr>
              <a:t>industry </a:t>
            </a:r>
            <a:r>
              <a:rPr dirty="0" sz="1400" spc="5">
                <a:latin typeface="Arial MT"/>
                <a:cs typeface="Arial MT"/>
              </a:rPr>
              <a:t>news, </a:t>
            </a:r>
            <a:r>
              <a:rPr dirty="0" sz="1400" spc="25">
                <a:latin typeface="Arial MT"/>
                <a:cs typeface="Arial MT"/>
              </a:rPr>
              <a:t>or </a:t>
            </a:r>
            <a:r>
              <a:rPr dirty="0" sz="1400" spc="5">
                <a:latin typeface="Arial MT"/>
                <a:cs typeface="Arial MT"/>
              </a:rPr>
              <a:t>audience </a:t>
            </a:r>
            <a:r>
              <a:rPr dirty="0" sz="1400" spc="10">
                <a:latin typeface="Arial MT"/>
                <a:cs typeface="Arial MT"/>
              </a:rPr>
              <a:t> </a:t>
            </a:r>
            <a:r>
              <a:rPr dirty="0" sz="1400" spc="5">
                <a:latin typeface="Arial MT"/>
                <a:cs typeface="Arial MT"/>
              </a:rPr>
              <a:t>interests </a:t>
            </a:r>
            <a:r>
              <a:rPr dirty="0" sz="1400" spc="-15">
                <a:latin typeface="Arial MT"/>
                <a:cs typeface="Arial MT"/>
              </a:rPr>
              <a:t>within </a:t>
            </a:r>
            <a:r>
              <a:rPr dirty="0" sz="1400" spc="15">
                <a:latin typeface="Arial MT"/>
                <a:cs typeface="Arial MT"/>
              </a:rPr>
              <a:t>each </a:t>
            </a:r>
            <a:r>
              <a:rPr dirty="0" sz="1400" spc="10">
                <a:latin typeface="Arial MT"/>
                <a:cs typeface="Arial MT"/>
              </a:rPr>
              <a:t>category. </a:t>
            </a:r>
            <a:r>
              <a:rPr dirty="0" sz="1400">
                <a:latin typeface="Arial MT"/>
                <a:cs typeface="Arial MT"/>
              </a:rPr>
              <a:t>Brainstorm </a:t>
            </a:r>
            <a:r>
              <a:rPr dirty="0" sz="1400" spc="10">
                <a:latin typeface="Arial MT"/>
                <a:cs typeface="Arial MT"/>
              </a:rPr>
              <a:t>ideas </a:t>
            </a:r>
            <a:r>
              <a:rPr dirty="0" sz="1400" spc="35">
                <a:latin typeface="Arial MT"/>
                <a:cs typeface="Arial MT"/>
              </a:rPr>
              <a:t>for </a:t>
            </a:r>
            <a:r>
              <a:rPr dirty="0" sz="1400" spc="15">
                <a:latin typeface="Arial MT"/>
                <a:cs typeface="Arial MT"/>
              </a:rPr>
              <a:t>social </a:t>
            </a:r>
            <a:r>
              <a:rPr dirty="0" sz="1400" spc="25">
                <a:latin typeface="Arial MT"/>
                <a:cs typeface="Arial MT"/>
              </a:rPr>
              <a:t>media posts </a:t>
            </a:r>
            <a:r>
              <a:rPr dirty="0" sz="1400" spc="-20">
                <a:latin typeface="Arial MT"/>
                <a:cs typeface="Arial MT"/>
              </a:rPr>
              <a:t>that </a:t>
            </a:r>
            <a:r>
              <a:rPr dirty="0" sz="1400">
                <a:latin typeface="Arial MT"/>
                <a:cs typeface="Arial MT"/>
              </a:rPr>
              <a:t>align </a:t>
            </a:r>
            <a:r>
              <a:rPr dirty="0" sz="1400" spc="-15">
                <a:latin typeface="Arial MT"/>
                <a:cs typeface="Arial MT"/>
              </a:rPr>
              <a:t>with </a:t>
            </a:r>
            <a:r>
              <a:rPr dirty="0" sz="1400" spc="15">
                <a:latin typeface="Arial MT"/>
                <a:cs typeface="Arial MT"/>
              </a:rPr>
              <a:t>each </a:t>
            </a:r>
            <a:r>
              <a:rPr dirty="0" sz="1400" spc="20">
                <a:latin typeface="Arial MT"/>
                <a:cs typeface="Arial MT"/>
              </a:rPr>
              <a:t> </a:t>
            </a:r>
            <a:r>
              <a:rPr dirty="0" sz="1400" spc="10">
                <a:latin typeface="Arial MT"/>
                <a:cs typeface="Arial MT"/>
              </a:rPr>
              <a:t>category. </a:t>
            </a:r>
            <a:r>
              <a:rPr dirty="0" sz="1400" spc="25">
                <a:latin typeface="Arial MT"/>
                <a:cs typeface="Arial MT"/>
              </a:rPr>
              <a:t>Do </a:t>
            </a:r>
            <a:r>
              <a:rPr dirty="0" sz="1400">
                <a:latin typeface="Arial MT"/>
                <a:cs typeface="Arial MT"/>
              </a:rPr>
              <a:t>note </a:t>
            </a:r>
            <a:r>
              <a:rPr dirty="0" sz="1400" spc="-20">
                <a:latin typeface="Arial MT"/>
                <a:cs typeface="Arial MT"/>
              </a:rPr>
              <a:t>that </a:t>
            </a:r>
            <a:r>
              <a:rPr dirty="0" sz="1400" spc="15">
                <a:latin typeface="Arial MT"/>
                <a:cs typeface="Arial MT"/>
              </a:rPr>
              <a:t>1 </a:t>
            </a:r>
            <a:r>
              <a:rPr dirty="0" sz="1400" spc="5">
                <a:latin typeface="Arial MT"/>
                <a:cs typeface="Arial MT"/>
              </a:rPr>
              <a:t>content </a:t>
            </a:r>
            <a:r>
              <a:rPr dirty="0" sz="1400" spc="15">
                <a:latin typeface="Arial MT"/>
                <a:cs typeface="Arial MT"/>
              </a:rPr>
              <a:t>format </a:t>
            </a:r>
            <a:r>
              <a:rPr dirty="0" sz="1400" spc="-20">
                <a:latin typeface="Arial MT"/>
                <a:cs typeface="Arial MT"/>
              </a:rPr>
              <a:t>has </a:t>
            </a:r>
            <a:r>
              <a:rPr dirty="0" sz="1400" spc="-5">
                <a:latin typeface="Arial MT"/>
                <a:cs typeface="Arial MT"/>
              </a:rPr>
              <a:t>to </a:t>
            </a:r>
            <a:r>
              <a:rPr dirty="0" sz="1400" spc="30">
                <a:latin typeface="Arial MT"/>
                <a:cs typeface="Arial MT"/>
              </a:rPr>
              <a:t>be </a:t>
            </a:r>
            <a:r>
              <a:rPr dirty="0" sz="1400" spc="10">
                <a:latin typeface="Arial MT"/>
                <a:cs typeface="Arial MT"/>
              </a:rPr>
              <a:t>video </a:t>
            </a:r>
            <a:r>
              <a:rPr dirty="0" sz="1400" spc="-15">
                <a:latin typeface="Arial MT"/>
                <a:cs typeface="Arial MT"/>
              </a:rPr>
              <a:t>and </a:t>
            </a:r>
            <a:r>
              <a:rPr dirty="0" sz="1400" spc="-5">
                <a:latin typeface="Arial MT"/>
                <a:cs typeface="Arial MT"/>
              </a:rPr>
              <a:t>additionally </a:t>
            </a:r>
            <a:r>
              <a:rPr dirty="0" sz="1400" spc="15">
                <a:latin typeface="Arial MT"/>
                <a:cs typeface="Arial MT"/>
              </a:rPr>
              <a:t>3 </a:t>
            </a:r>
            <a:r>
              <a:rPr dirty="0" sz="1400" spc="5">
                <a:latin typeface="Arial MT"/>
                <a:cs typeface="Arial MT"/>
              </a:rPr>
              <a:t>stories/status </a:t>
            </a:r>
            <a:r>
              <a:rPr dirty="0" sz="1400" spc="-15">
                <a:latin typeface="Arial MT"/>
                <a:cs typeface="Arial MT"/>
              </a:rPr>
              <a:t>are </a:t>
            </a:r>
            <a:r>
              <a:rPr dirty="0" sz="1400" spc="-5">
                <a:latin typeface="Arial MT"/>
                <a:cs typeface="Arial MT"/>
              </a:rPr>
              <a:t>to </a:t>
            </a:r>
            <a:r>
              <a:rPr dirty="0" sz="1400">
                <a:latin typeface="Arial MT"/>
                <a:cs typeface="Arial MT"/>
              </a:rPr>
              <a:t> </a:t>
            </a:r>
            <a:r>
              <a:rPr dirty="0" sz="1400" spc="30">
                <a:latin typeface="Arial MT"/>
                <a:cs typeface="Arial MT"/>
              </a:rPr>
              <a:t>be</a:t>
            </a:r>
            <a:r>
              <a:rPr dirty="0" sz="1400" spc="-60">
                <a:latin typeface="Arial MT"/>
                <a:cs typeface="Arial MT"/>
              </a:rPr>
              <a:t> </a:t>
            </a:r>
            <a:r>
              <a:rPr dirty="0" sz="1400" spc="15">
                <a:latin typeface="Arial MT"/>
                <a:cs typeface="Arial MT"/>
              </a:rPr>
              <a:t>created.</a:t>
            </a:r>
            <a:endParaRPr dirty="0" sz="1400">
              <a:latin typeface="Arial MT"/>
              <a:cs typeface="Arial MT"/>
            </a:endParaRPr>
          </a:p>
          <a:p>
            <a:pPr algn="ctr" marL="147320" marR="6398260">
              <a:lnSpc>
                <a:spcPct val="201200"/>
              </a:lnSpc>
              <a:spcBef>
                <a:spcPts val="5"/>
              </a:spcBef>
            </a:pPr>
            <a:r>
              <a:rPr dirty="0" sz="1400" spc="40">
                <a:latin typeface="Arial MT"/>
                <a:cs typeface="Arial MT"/>
              </a:rPr>
              <a:t>F</a:t>
            </a:r>
            <a:r>
              <a:rPr dirty="0" sz="1400" spc="45">
                <a:latin typeface="Arial MT"/>
                <a:cs typeface="Arial MT"/>
              </a:rPr>
              <a:t>o</a:t>
            </a:r>
            <a:r>
              <a:rPr dirty="0" sz="1400" spc="-25">
                <a:latin typeface="Arial MT"/>
                <a:cs typeface="Arial MT"/>
              </a:rPr>
              <a:t>r</a:t>
            </a:r>
            <a:r>
              <a:rPr dirty="0" sz="1400" spc="30">
                <a:latin typeface="Arial MT"/>
                <a:cs typeface="Arial MT"/>
              </a:rPr>
              <a:t>m</a:t>
            </a:r>
            <a:r>
              <a:rPr dirty="0" sz="1400" spc="-30">
                <a:latin typeface="Arial MT"/>
                <a:cs typeface="Arial MT"/>
              </a:rPr>
              <a:t>a</a:t>
            </a:r>
            <a:r>
              <a:rPr dirty="0" sz="1400" spc="5">
                <a:latin typeface="Arial MT"/>
                <a:cs typeface="Arial MT"/>
              </a:rPr>
              <a:t>t</a:t>
            </a:r>
            <a:r>
              <a:rPr dirty="0" sz="1400" spc="-105">
                <a:latin typeface="Arial MT"/>
                <a:cs typeface="Arial MT"/>
              </a:rPr>
              <a:t> </a:t>
            </a:r>
            <a:r>
              <a:rPr dirty="0" sz="1400" spc="15">
                <a:latin typeface="Arial MT"/>
                <a:cs typeface="Arial MT"/>
              </a:rPr>
              <a:t>1</a:t>
            </a:r>
            <a:r>
              <a:rPr dirty="0" sz="1400" spc="-60">
                <a:latin typeface="Arial MT"/>
                <a:cs typeface="Arial MT"/>
              </a:rPr>
              <a:t> </a:t>
            </a:r>
            <a:r>
              <a:rPr dirty="0" sz="1400" spc="5">
                <a:latin typeface="Arial MT"/>
                <a:cs typeface="Arial MT"/>
              </a:rPr>
              <a:t>:</a:t>
            </a:r>
            <a:r>
              <a:rPr dirty="0" sz="1400" spc="40">
                <a:latin typeface="Arial MT"/>
                <a:cs typeface="Arial MT"/>
              </a:rPr>
              <a:t> </a:t>
            </a:r>
            <a:r>
              <a:rPr dirty="0" sz="1400" spc="35">
                <a:latin typeface="Arial MT"/>
                <a:cs typeface="Arial MT"/>
              </a:rPr>
              <a:t>B</a:t>
            </a:r>
            <a:r>
              <a:rPr dirty="0" sz="1400" spc="-10">
                <a:latin typeface="Arial MT"/>
                <a:cs typeface="Arial MT"/>
              </a:rPr>
              <a:t>l</a:t>
            </a:r>
            <a:r>
              <a:rPr dirty="0" sz="1400" spc="45">
                <a:latin typeface="Arial MT"/>
                <a:cs typeface="Arial MT"/>
              </a:rPr>
              <a:t>o</a:t>
            </a:r>
            <a:r>
              <a:rPr dirty="0" sz="1400" spc="15">
                <a:latin typeface="Arial MT"/>
                <a:cs typeface="Arial MT"/>
              </a:rPr>
              <a:t>g</a:t>
            </a:r>
            <a:r>
              <a:rPr dirty="0" sz="1400" spc="-135">
                <a:latin typeface="Arial MT"/>
                <a:cs typeface="Arial MT"/>
              </a:rPr>
              <a:t> </a:t>
            </a:r>
            <a:r>
              <a:rPr dirty="0" sz="1400" spc="-30">
                <a:latin typeface="Arial MT"/>
                <a:cs typeface="Arial MT"/>
              </a:rPr>
              <a:t>a</a:t>
            </a:r>
            <a:r>
              <a:rPr dirty="0" sz="1400" spc="-20">
                <a:latin typeface="Arial MT"/>
                <a:cs typeface="Arial MT"/>
              </a:rPr>
              <a:t>r</a:t>
            </a:r>
            <a:r>
              <a:rPr dirty="0" sz="1400" spc="-15">
                <a:latin typeface="Arial MT"/>
                <a:cs typeface="Arial MT"/>
              </a:rPr>
              <a:t>t</a:t>
            </a:r>
            <a:r>
              <a:rPr dirty="0" sz="1400" spc="-10">
                <a:latin typeface="Arial MT"/>
                <a:cs typeface="Arial MT"/>
              </a:rPr>
              <a:t>i</a:t>
            </a:r>
            <a:r>
              <a:rPr dirty="0" sz="1400" lang="en-US" spc="45">
                <a:latin typeface="Arial MT"/>
                <a:cs typeface="Arial MT"/>
              </a:rPr>
              <a:t>c</a:t>
            </a:r>
            <a:r>
              <a:rPr dirty="0" sz="1400" lang="en-US" spc="-10">
                <a:latin typeface="Arial MT"/>
                <a:cs typeface="Arial MT"/>
              </a:rPr>
              <a:t>l</a:t>
            </a:r>
            <a:r>
              <a:rPr dirty="0" sz="1400" lang="en-US" spc="10">
                <a:latin typeface="Arial MT"/>
                <a:cs typeface="Arial MT"/>
              </a:rPr>
              <a:t>e </a:t>
            </a:r>
          </a:p>
          <a:p>
            <a:pPr marL="147320" marR="6398260">
              <a:lnSpc>
                <a:spcPct val="201200"/>
              </a:lnSpc>
              <a:spcBef>
                <a:spcPts val="5"/>
              </a:spcBef>
            </a:pPr>
            <a:r>
              <a:rPr dirty="0" sz="1400" lang="en-US" spc="10">
                <a:latin typeface="Arial MT"/>
                <a:cs typeface="Arial MT"/>
              </a:rPr>
              <a:t>        Format 2 : video </a:t>
            </a:r>
          </a:p>
          <a:p>
            <a:pPr marL="147320" marR="6398260">
              <a:lnSpc>
                <a:spcPct val="201200"/>
              </a:lnSpc>
              <a:spcBef>
                <a:spcPts val="5"/>
              </a:spcBef>
            </a:pPr>
            <a:r>
              <a:rPr dirty="0" sz="1400" lang="en-US" spc="10">
                <a:latin typeface="Arial MT"/>
                <a:cs typeface="Arial MT"/>
              </a:rPr>
              <a:t>        Format 3: creative</a:t>
            </a: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a:p>
            <a:pPr marL="147320" marR="6398260">
              <a:lnSpc>
                <a:spcPct val="201200"/>
              </a:lnSpc>
              <a:spcBef>
                <a:spcPts val="5"/>
              </a:spcBef>
            </a:pPr>
            <a:endParaRPr dirty="0" sz="1400" lang="en-US" spc="1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7" name="Title 1"/>
          <p:cNvSpPr>
            <a:spLocks noGrp="1"/>
          </p:cNvSpPr>
          <p:nvPr>
            <p:ph type="title"/>
          </p:nvPr>
        </p:nvSpPr>
        <p:spPr>
          <a:xfrm>
            <a:off x="0" y="133350"/>
            <a:ext cx="9220199" cy="5586145"/>
          </a:xfrm>
        </p:spPr>
        <p:txBody>
          <a:bodyPr/>
          <a:p>
            <a:r>
              <a:rPr dirty="0" lang="en-US"/>
              <a:t>   FORMATE 1 </a:t>
            </a:r>
            <a:r>
              <a:rPr b="0" dirty="0" lang="en-US"/>
              <a:t>: </a:t>
            </a:r>
            <a:r>
              <a:rPr b="0" dirty="0" sz="1400" lang="en-US"/>
              <a:t>BLOG ARTICLE </a:t>
            </a:r>
            <a:r>
              <a:rPr b="0" dirty="0" lang="en-US"/>
              <a:t/>
            </a:r>
            <a:br>
              <a:rPr b="0" dirty="0" lang="en-US"/>
            </a:br>
            <a:r>
              <a:rPr b="0" dirty="0" lang="en-US"/>
              <a:t>      	</a:t>
            </a:r>
            <a:r>
              <a:rPr dirty="0" sz="1800" lang="en-US"/>
              <a:t>AIM</a:t>
            </a:r>
            <a:r>
              <a:rPr b="0" dirty="0" sz="1800" lang="en-US"/>
              <a:t> </a:t>
            </a:r>
            <a:r>
              <a:rPr b="0" dirty="0" lang="en-US"/>
              <a:t>:  </a:t>
            </a:r>
            <a:r>
              <a:rPr b="0" dirty="0" sz="1400" lang="en-US"/>
              <a:t>Maintning the highest level of ethical standards, professional integrity,corporate governance and     			regulatory   compliance</a:t>
            </a:r>
            <a:r>
              <a:rPr b="0" dirty="0" lang="en-US"/>
              <a:t>.</a:t>
            </a:r>
            <a:br>
              <a:rPr b="0" dirty="0" lang="en-US"/>
            </a:br>
            <a:r>
              <a:rPr b="0" dirty="0" lang="en-US"/>
              <a:t>	</a:t>
            </a:r>
            <a:r>
              <a:rPr dirty="0" lang="en-US"/>
              <a:t>Date </a:t>
            </a:r>
            <a:r>
              <a:rPr b="0" dirty="0" lang="en-US"/>
              <a:t>: </a:t>
            </a:r>
            <a:r>
              <a:rPr b="0" dirty="0" sz="1400" lang="en-US"/>
              <a:t>AUGUST 1994</a:t>
            </a:r>
            <a:r>
              <a:rPr b="0" dirty="0" lang="en-US"/>
              <a:t/>
            </a:r>
            <a:br>
              <a:rPr b="0" dirty="0" lang="en-US"/>
            </a:br>
            <a:r>
              <a:rPr b="0" dirty="0" lang="en-US"/>
              <a:t>	</a:t>
            </a:r>
            <a:r>
              <a:rPr dirty="0" lang="en-US"/>
              <a:t>Ideas</a:t>
            </a:r>
            <a:r>
              <a:rPr b="0" dirty="0" lang="en-US"/>
              <a:t> :</a:t>
            </a:r>
            <a:r>
              <a:rPr b="0" dirty="0" sz="1200" lang="en-US"/>
              <a:t> </a:t>
            </a:r>
            <a:r>
              <a:rPr b="0" dirty="0" sz="1400" lang="en-US"/>
              <a:t>India’s largest private sector bank by assets and world’s fourth largest 					bank by market capitalization as of July 2023.</a:t>
            </a:r>
            <a:br>
              <a:rPr b="0" dirty="0" sz="1400" lang="en-US"/>
            </a:br>
            <a:r>
              <a:rPr b="0" dirty="0" sz="1400" lang="en-US"/>
              <a:t>	</a:t>
            </a:r>
            <a:r>
              <a:rPr dirty="0" lang="en-US"/>
              <a:t>Topic</a:t>
            </a:r>
            <a:r>
              <a:rPr b="0" dirty="0" lang="en-US"/>
              <a:t> : </a:t>
            </a:r>
            <a:r>
              <a:rPr b="0" dirty="0" sz="1400" lang="en-US"/>
              <a:t>Learn about the evaluation criteria and parameters on which your 					performance is judged in a GOOD BANK</a:t>
            </a:r>
            <a:br>
              <a:rPr b="0" dirty="0" sz="1400" lang="en-US"/>
            </a:br>
            <a:r>
              <a:rPr b="0" dirty="0" sz="1400" lang="en-US"/>
              <a:t> 	</a:t>
            </a:r>
            <a:r>
              <a:rPr dirty="0" sz="2000" lang="en-US"/>
              <a:t>Format 2 </a:t>
            </a:r>
            <a:r>
              <a:rPr b="0" dirty="0" sz="2000" lang="en-US"/>
              <a:t>: video </a:t>
            </a:r>
            <a:br>
              <a:rPr b="0" dirty="0" sz="2000" lang="en-US"/>
            </a:br>
            <a:r>
              <a:rPr b="0" dirty="0" sz="2000" lang="en-US"/>
              <a:t>  	</a:t>
            </a:r>
            <a:r>
              <a:rPr dirty="0" sz="2000" lang="en-US"/>
              <a:t>Aim</a:t>
            </a:r>
            <a:r>
              <a:rPr b="0" dirty="0" sz="2000" lang="en-US"/>
              <a:t> : </a:t>
            </a:r>
            <a:r>
              <a:rPr b="0" dirty="0" sz="1400" lang="en-US"/>
              <a:t>HDFC Bank's business philosophy is based on five core values: Operational Excellence, 			Customer Focus, Product Leadership, People and Sustainability</a:t>
            </a:r>
            <a:br>
              <a:rPr b="0" dirty="0" sz="1400" lang="en-US"/>
            </a:br>
            <a:r>
              <a:rPr b="0" dirty="0" sz="1400" lang="en-US"/>
              <a:t>  	 </a:t>
            </a:r>
            <a:r>
              <a:rPr dirty="0" sz="1800" lang="en-US"/>
              <a:t>Idea</a:t>
            </a:r>
            <a:r>
              <a:rPr b="0" dirty="0" sz="1800" lang="en-US"/>
              <a:t> :</a:t>
            </a:r>
            <a:r>
              <a:rPr b="0" dirty="0" sz="1400" lang="en-US"/>
              <a:t> This </a:t>
            </a:r>
            <a:r>
              <a:rPr dirty="0" sz="1400" lang="en-US"/>
              <a:t>blog</a:t>
            </a:r>
            <a:r>
              <a:rPr b="0" dirty="0" sz="1400" lang="en-US"/>
              <a:t> offers a broad range of information in the spheres of home finance, property &amp; real 			estate, lifestyle &amp; living and non housing loans. </a:t>
            </a:r>
            <a:br>
              <a:rPr b="0" dirty="0" sz="1400" lang="en-US"/>
            </a:br>
            <a:r>
              <a:rPr b="0" dirty="0" sz="1400" lang="en-US"/>
              <a:t>  	</a:t>
            </a:r>
            <a:r>
              <a:rPr dirty="0" sz="1400" lang="en-US"/>
              <a:t> </a:t>
            </a:r>
            <a:r>
              <a:rPr dirty="0" sz="1800" lang="en-US"/>
              <a:t>Topic </a:t>
            </a:r>
            <a:r>
              <a:rPr b="0" dirty="0" sz="1400" lang="en-US"/>
              <a:t>: Learn about the evaluation criteria and parameters on which your 					performance is judged in a GOOD BANK</a:t>
            </a:r>
            <a:br>
              <a:rPr b="0" dirty="0" sz="1400" lang="en-US"/>
            </a:br>
            <a:r>
              <a:rPr b="0" dirty="0" sz="1400" lang="en-US"/>
              <a:t/>
            </a:r>
            <a:br>
              <a:rPr b="0" dirty="0" sz="1400" lang="en-US"/>
            </a:br>
            <a:r>
              <a:rPr b="0" dirty="0" sz="1400" lang="en-US"/>
              <a:t/>
            </a:r>
            <a:br>
              <a:rPr b="0" dirty="0" sz="1400" lang="en-US"/>
            </a:br>
            <a:r>
              <a:rPr b="0" dirty="0" sz="1400" lang="en-US"/>
              <a:t/>
            </a:r>
            <a:br>
              <a:rPr b="0" dirty="0" sz="1400" lang="en-US"/>
            </a:br>
            <a:r>
              <a:rPr b="0" dirty="0" sz="1400" lang="en-US"/>
              <a:t/>
            </a:r>
            <a:br>
              <a:rPr b="0" dirty="0" sz="1400" lang="en-US"/>
            </a:br>
            <a:r>
              <a:rPr b="0" dirty="0" sz="1400" lang="en-US"/>
              <a:t/>
            </a:r>
            <a:br>
              <a:rPr b="0" dirty="0" sz="1400" lang="en-US"/>
            </a:br>
            <a:r>
              <a:rPr b="0" dirty="0" sz="1400" lang="en-US"/>
              <a:t/>
            </a:r>
            <a:br>
              <a:rPr b="0" dirty="0" sz="1400" lang="en-US"/>
            </a:br>
            <a:endParaRPr b="0" dirty="0" sz="140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8" name="Rectangle 1"/>
          <p:cNvSpPr/>
          <p:nvPr/>
        </p:nvSpPr>
        <p:spPr>
          <a:xfrm>
            <a:off x="381000" y="209550"/>
            <a:ext cx="8077200" cy="923330"/>
          </a:xfrm>
          <a:prstGeom prst="rect"/>
        </p:spPr>
        <p:txBody>
          <a:bodyPr wrap="square">
            <a:spAutoFit/>
          </a:bodyPr>
          <a:p>
            <a:pPr fontAlgn="base"/>
            <a:endParaRPr b="1" dirty="0" lang="en-US">
              <a:solidFill>
                <a:srgbClr val="383E45"/>
              </a:solidFill>
              <a:effectLst/>
              <a:latin typeface="inherit"/>
            </a:endParaRPr>
          </a:p>
          <a:p>
            <a:r>
              <a:rPr b="1" dirty="0" i="0" lang="en-US" strike="noStrike" u="none">
                <a:solidFill>
                  <a:srgbClr val="FFFFFF"/>
                </a:solidFill>
                <a:effectLst/>
                <a:latin typeface="rawline"/>
                <a:hlinkClick r:id="rId1"/>
              </a:rPr>
              <a:t/>
            </a:r>
            <a:br>
              <a:rPr b="1" dirty="0" i="0" lang="en-US" strike="noStrike" u="none">
                <a:solidFill>
                  <a:srgbClr val="FFFFFF"/>
                </a:solidFill>
                <a:effectLst/>
                <a:latin typeface="rawline"/>
                <a:hlinkClick r:id="rId1"/>
              </a:rPr>
            </a:br>
            <a:endParaRPr dirty="0" lang="en-US"/>
          </a:p>
        </p:txBody>
      </p:sp>
      <p:pic>
        <p:nvPicPr>
          <p:cNvPr id="2097170" name="Picture 2"/>
          <p:cNvPicPr>
            <a:picLocks noChangeAspect="1"/>
          </p:cNvPicPr>
          <p:nvPr/>
        </p:nvPicPr>
        <p:blipFill>
          <a:blip xmlns:r="http://schemas.openxmlformats.org/officeDocument/2006/relationships" r:embed="rId2"/>
          <a:stretch>
            <a:fillRect/>
          </a:stretch>
        </p:blipFill>
        <p:spPr>
          <a:xfrm>
            <a:off x="209551" y="64532"/>
            <a:ext cx="18221682" cy="7249886"/>
          </a:xfrm>
          <a:prstGeom prst="rect"/>
          <a:ln>
            <a:noFill/>
          </a:ln>
        </p:spPr>
      </p:pic>
      <p:sp>
        <p:nvSpPr>
          <p:cNvPr id="1048639" name="Rectangle 3"/>
          <p:cNvSpPr/>
          <p:nvPr/>
        </p:nvSpPr>
        <p:spPr>
          <a:xfrm>
            <a:off x="0" y="68818"/>
            <a:ext cx="9144000" cy="1692771"/>
          </a:xfrm>
          <a:prstGeom prst="rect"/>
        </p:spPr>
        <p:txBody>
          <a:bodyPr wrap="square">
            <a:spAutoFit/>
          </a:bodyPr>
          <a:p>
            <a:r>
              <a:rPr dirty="0" lang="en-US"/>
              <a:t>Format 3 : creative</a:t>
            </a:r>
          </a:p>
          <a:p>
            <a:r>
              <a:rPr dirty="0" lang="en-US"/>
              <a:t>Aim  : </a:t>
            </a:r>
            <a:r>
              <a:rPr dirty="0" sz="1400" lang="en-US"/>
              <a:t>brand awareness &amp;reach </a:t>
            </a:r>
          </a:p>
          <a:p>
            <a:r>
              <a:rPr dirty="0" lang="en-US"/>
              <a:t>Date : </a:t>
            </a:r>
            <a:r>
              <a:rPr dirty="0" sz="1400" lang="en-US"/>
              <a:t>06 -04- 2022</a:t>
            </a:r>
          </a:p>
          <a:p>
            <a:r>
              <a:rPr dirty="0" lang="en-US"/>
              <a:t>Idea :  </a:t>
            </a:r>
            <a:r>
              <a:rPr dirty="0" sz="1400" lang="en-US"/>
              <a:t>to cover a larger geographical spread, to provide differentiated wealth management solutions using digital tools</a:t>
            </a:r>
            <a:r>
              <a:rPr dirty="0" lang="en-US"/>
              <a:t>.</a:t>
            </a:r>
          </a:p>
          <a:p>
            <a:r>
              <a:rPr dirty="0" lang="en-US"/>
              <a:t>Topic : </a:t>
            </a:r>
            <a:r>
              <a:rPr dirty="0" sz="1400" lang="en-US"/>
              <a:t>The Bank is encouraging citizens to take a pledge to adopt safe banking habits while  transacting digitally and avoid 	sharing their confidential banking information (like password, PIN, OTP, etc.) with anyone.</a:t>
            </a:r>
          </a:p>
        </p:txBody>
      </p:sp>
      <p:pic>
        <p:nvPicPr>
          <p:cNvPr id="2097171" name="Picture 2" descr="HDFC Bank launches 'Mooh Band Rakho' campaign to Increase Awareness on  Cyber Frauds"/>
          <p:cNvPicPr>
            <a:picLocks noChangeAspect="1" noChangeArrowheads="1"/>
          </p:cNvPicPr>
          <p:nvPr/>
        </p:nvPicPr>
        <p:blipFill>
          <a:blip xmlns:r="http://schemas.openxmlformats.org/officeDocument/2006/relationships" r:embed="rId3"/>
          <a:srcRect/>
          <a:stretch>
            <a:fillRect/>
          </a:stretch>
        </p:blipFill>
        <p:spPr bwMode="auto">
          <a:xfrm>
            <a:off x="3352800" y="2255282"/>
            <a:ext cx="5715000" cy="2819400"/>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80" name=""/>
        <p:cNvGrpSpPr/>
        <p:nvPr/>
      </p:nvGrpSpPr>
      <p:grpSpPr>
        <a:xfrm>
          <a:off x="0" y="0"/>
          <a:ext cx="0" cy="0"/>
          <a:chOff x="0" y="0"/>
          <a:chExt cx="0" cy="0"/>
        </a:xfrm>
      </p:grpSpPr>
      <p:sp>
        <p:nvSpPr>
          <p:cNvPr id="1048640" name="object 2"/>
          <p:cNvSpPr txBox="1"/>
          <p:nvPr/>
        </p:nvSpPr>
        <p:spPr>
          <a:xfrm>
            <a:off x="422909" y="403161"/>
            <a:ext cx="8286750" cy="243204"/>
          </a:xfrm>
          <a:prstGeom prst="rect"/>
        </p:spPr>
        <p:txBody>
          <a:bodyPr bIns="0" lIns="0" rIns="0" rtlCol="0" tIns="15875" vert="horz" wrap="square">
            <a:spAutoFit/>
          </a:bodyPr>
          <a:p>
            <a:pPr marL="12700">
              <a:lnSpc>
                <a:spcPct val="100000"/>
              </a:lnSpc>
              <a:spcBef>
                <a:spcPts val="125"/>
              </a:spcBef>
            </a:pPr>
            <a:r>
              <a:rPr b="1" dirty="0" sz="1400" spc="35">
                <a:solidFill>
                  <a:srgbClr val="434343"/>
                </a:solidFill>
                <a:latin typeface="Arial"/>
                <a:cs typeface="Arial"/>
              </a:rPr>
              <a:t>Part</a:t>
            </a:r>
            <a:r>
              <a:rPr b="1" dirty="0" sz="1400" spc="-180">
                <a:solidFill>
                  <a:srgbClr val="434343"/>
                </a:solidFill>
                <a:latin typeface="Arial"/>
                <a:cs typeface="Arial"/>
              </a:rPr>
              <a:t> </a:t>
            </a:r>
            <a:r>
              <a:rPr b="1" dirty="0" sz="1400" spc="25">
                <a:solidFill>
                  <a:srgbClr val="434343"/>
                </a:solidFill>
                <a:latin typeface="Arial"/>
                <a:cs typeface="Arial"/>
              </a:rPr>
              <a:t>4:</a:t>
            </a:r>
            <a:r>
              <a:rPr b="1" dirty="0" sz="1400" spc="-20">
                <a:solidFill>
                  <a:srgbClr val="434343"/>
                </a:solidFill>
                <a:latin typeface="Arial"/>
                <a:cs typeface="Arial"/>
              </a:rPr>
              <a:t> </a:t>
            </a:r>
            <a:r>
              <a:rPr b="1" dirty="0" sz="1400" spc="25">
                <a:solidFill>
                  <a:srgbClr val="434343"/>
                </a:solidFill>
                <a:latin typeface="Arial"/>
                <a:cs typeface="Arial"/>
              </a:rPr>
              <a:t>Content</a:t>
            </a:r>
            <a:r>
              <a:rPr b="1" dirty="0" sz="1400" spc="-180">
                <a:solidFill>
                  <a:srgbClr val="434343"/>
                </a:solidFill>
                <a:latin typeface="Arial"/>
                <a:cs typeface="Arial"/>
              </a:rPr>
              <a:t> </a:t>
            </a:r>
            <a:r>
              <a:rPr b="1" dirty="0" sz="1400" spc="20">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20">
                <a:solidFill>
                  <a:srgbClr val="434343"/>
                </a:solidFill>
                <a:latin typeface="Arial"/>
                <a:cs typeface="Arial"/>
              </a:rPr>
              <a:t> </a:t>
            </a:r>
            <a:r>
              <a:rPr b="1" dirty="0" sz="1400" spc="10">
                <a:solidFill>
                  <a:srgbClr val="434343"/>
                </a:solidFill>
                <a:latin typeface="Arial"/>
                <a:cs typeface="Arial"/>
              </a:rPr>
              <a:t>Curation</a:t>
            </a:r>
            <a:r>
              <a:rPr b="1" dirty="0" sz="1400" spc="-125">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0">
                <a:solidFill>
                  <a:srgbClr val="434343"/>
                </a:solidFill>
                <a:latin typeface="Arial"/>
                <a:cs typeface="Arial"/>
              </a:rPr>
              <a:t>creations,</a:t>
            </a:r>
            <a:r>
              <a:rPr b="1" dirty="0" sz="1400" spc="-170">
                <a:solidFill>
                  <a:srgbClr val="434343"/>
                </a:solidFill>
                <a:latin typeface="Arial"/>
                <a:cs typeface="Arial"/>
              </a:rPr>
              <a:t> </a:t>
            </a:r>
            <a:r>
              <a:rPr b="1" dirty="0" sz="1400" spc="5">
                <a:solidFill>
                  <a:srgbClr val="434343"/>
                </a:solidFill>
                <a:latin typeface="Arial"/>
                <a:cs typeface="Arial"/>
              </a:rPr>
              <a:t>Designs/Video</a:t>
            </a:r>
            <a:r>
              <a:rPr b="1" dirty="0" sz="1400" spc="-125">
                <a:solidFill>
                  <a:srgbClr val="434343"/>
                </a:solidFill>
                <a:latin typeface="Arial"/>
                <a:cs typeface="Arial"/>
              </a:rPr>
              <a:t> </a:t>
            </a:r>
            <a:r>
              <a:rPr b="1" dirty="0" sz="1400" spc="10">
                <a:solidFill>
                  <a:srgbClr val="434343"/>
                </a:solidFill>
                <a:latin typeface="Arial"/>
                <a:cs typeface="Arial"/>
              </a:rPr>
              <a:t>Editing,</a:t>
            </a:r>
            <a:r>
              <a:rPr b="1" dirty="0" sz="1400" spc="-170">
                <a:solidFill>
                  <a:srgbClr val="434343"/>
                </a:solidFill>
                <a:latin typeface="Arial"/>
                <a:cs typeface="Arial"/>
              </a:rPr>
              <a:t> </a:t>
            </a:r>
            <a:r>
              <a:rPr b="1" dirty="0" sz="1400" spc="-15">
                <a:solidFill>
                  <a:srgbClr val="434343"/>
                </a:solidFill>
                <a:latin typeface="Arial"/>
                <a:cs typeface="Arial"/>
              </a:rPr>
              <a:t>Ad</a:t>
            </a:r>
            <a:r>
              <a:rPr b="1" dirty="0" sz="1400" spc="-45">
                <a:solidFill>
                  <a:srgbClr val="434343"/>
                </a:solidFill>
                <a:latin typeface="Arial"/>
                <a:cs typeface="Arial"/>
              </a:rPr>
              <a:t> </a:t>
            </a:r>
            <a:r>
              <a:rPr b="1" dirty="0" sz="1400" spc="20">
                <a:solidFill>
                  <a:srgbClr val="434343"/>
                </a:solidFill>
                <a:latin typeface="Arial"/>
                <a:cs typeface="Arial"/>
              </a:rPr>
              <a:t>Campaigns</a:t>
            </a:r>
            <a:r>
              <a:rPr b="1" dirty="0" sz="1400" spc="-120">
                <a:solidFill>
                  <a:srgbClr val="434343"/>
                </a:solidFill>
                <a:latin typeface="Arial"/>
                <a:cs typeface="Arial"/>
              </a:rPr>
              <a:t> </a:t>
            </a:r>
            <a:r>
              <a:rPr b="1" dirty="0" sz="1400" spc="35">
                <a:solidFill>
                  <a:srgbClr val="434343"/>
                </a:solidFill>
                <a:latin typeface="Arial"/>
                <a:cs typeface="Arial"/>
              </a:rPr>
              <a:t>over</a:t>
            </a:r>
            <a:endParaRPr sz="1400">
              <a:latin typeface="Arial"/>
              <a:cs typeface="Arial"/>
            </a:endParaRPr>
          </a:p>
        </p:txBody>
      </p:sp>
      <p:sp>
        <p:nvSpPr>
          <p:cNvPr id="1048641" name="object 3"/>
          <p:cNvSpPr txBox="1">
            <a:spLocks noGrp="1"/>
          </p:cNvSpPr>
          <p:nvPr>
            <p:ph type="title"/>
          </p:nvPr>
        </p:nvSpPr>
        <p:spPr>
          <a:xfrm>
            <a:off x="2478404" y="626639"/>
            <a:ext cx="4057015" cy="763905"/>
          </a:xfrm>
          <a:prstGeom prst="rect"/>
        </p:spPr>
        <p:txBody>
          <a:bodyPr bIns="0" lIns="0" rIns="0" rtlCol="0" tIns="40640" vert="horz" wrap="square">
            <a:spAutoFit/>
          </a:bodyPr>
          <a:p>
            <a:pPr marL="140335">
              <a:lnSpc>
                <a:spcPct val="100000"/>
              </a:lnSpc>
              <a:spcBef>
                <a:spcPts val="320"/>
              </a:spcBef>
            </a:pPr>
            <a:r>
              <a:rPr dirty="0" sz="1400" spc="40"/>
              <a:t>S</a:t>
            </a:r>
            <a:r>
              <a:rPr dirty="0" sz="1400" spc="35"/>
              <a:t>o</a:t>
            </a:r>
            <a:r>
              <a:rPr dirty="0" sz="1400" spc="40"/>
              <a:t>c</a:t>
            </a:r>
            <a:r>
              <a:rPr dirty="0" sz="1400" spc="-20"/>
              <a:t>i</a:t>
            </a:r>
            <a:r>
              <a:rPr dirty="0" sz="1400" spc="40"/>
              <a:t>a</a:t>
            </a:r>
            <a:r>
              <a:rPr dirty="0" sz="1400" spc="5"/>
              <a:t>l</a:t>
            </a:r>
            <a:r>
              <a:rPr dirty="0" sz="1400" spc="-190"/>
              <a:t> </a:t>
            </a:r>
            <a:r>
              <a:rPr dirty="0" sz="1400" spc="105"/>
              <a:t>M</a:t>
            </a:r>
            <a:r>
              <a:rPr dirty="0" sz="1400" spc="40"/>
              <a:t>e</a:t>
            </a:r>
            <a:r>
              <a:rPr dirty="0" sz="1400" spc="35"/>
              <a:t>d</a:t>
            </a:r>
            <a:r>
              <a:rPr dirty="0" sz="1400" spc="-20"/>
              <a:t>i</a:t>
            </a:r>
            <a:r>
              <a:rPr dirty="0" sz="1400" spc="15"/>
              <a:t>a</a:t>
            </a:r>
            <a:r>
              <a:rPr dirty="0" sz="1400" spc="-140"/>
              <a:t> </a:t>
            </a:r>
            <a:r>
              <a:rPr dirty="0" sz="1400" spc="40"/>
              <a:t>a</a:t>
            </a:r>
            <a:r>
              <a:rPr dirty="0" sz="1400" spc="35"/>
              <a:t>n</a:t>
            </a:r>
            <a:r>
              <a:rPr dirty="0" sz="1400" spc="15"/>
              <a:t>d</a:t>
            </a:r>
            <a:r>
              <a:rPr dirty="0" sz="1400" spc="-145"/>
              <a:t> </a:t>
            </a:r>
            <a:r>
              <a:rPr dirty="0" sz="1400" spc="40"/>
              <a:t>E</a:t>
            </a:r>
            <a:r>
              <a:rPr dirty="0" sz="1400" spc="25"/>
              <a:t>m</a:t>
            </a:r>
            <a:r>
              <a:rPr dirty="0" sz="1400" spc="45"/>
              <a:t>a</a:t>
            </a:r>
            <a:r>
              <a:rPr dirty="0" sz="1400" spc="-20"/>
              <a:t>i</a:t>
            </a:r>
            <a:r>
              <a:rPr dirty="0" sz="1400" spc="5"/>
              <a:t>l</a:t>
            </a:r>
            <a:r>
              <a:rPr dirty="0" sz="1400" spc="-190"/>
              <a:t> </a:t>
            </a:r>
            <a:r>
              <a:rPr dirty="0" sz="1400" spc="-20"/>
              <a:t>I</a:t>
            </a:r>
            <a:r>
              <a:rPr dirty="0" sz="1400" spc="35"/>
              <a:t>d</a:t>
            </a:r>
            <a:r>
              <a:rPr dirty="0" sz="1400" spc="40"/>
              <a:t>ea</a:t>
            </a:r>
            <a:r>
              <a:rPr dirty="0" sz="1400" spc="-20"/>
              <a:t>ti</a:t>
            </a:r>
            <a:r>
              <a:rPr dirty="0" sz="1400" spc="35"/>
              <a:t>o</a:t>
            </a:r>
            <a:r>
              <a:rPr dirty="0" sz="1400" spc="15"/>
              <a:t>n</a:t>
            </a:r>
            <a:r>
              <a:rPr dirty="0" sz="1400" spc="-145"/>
              <a:t> </a:t>
            </a:r>
            <a:r>
              <a:rPr dirty="0" sz="1400" spc="40"/>
              <a:t>a</a:t>
            </a:r>
            <a:r>
              <a:rPr dirty="0" sz="1400" spc="35"/>
              <a:t>n</a:t>
            </a:r>
            <a:r>
              <a:rPr dirty="0" sz="1400" spc="15"/>
              <a:t>d</a:t>
            </a:r>
            <a:r>
              <a:rPr dirty="0" sz="1400" spc="-145"/>
              <a:t> </a:t>
            </a:r>
            <a:r>
              <a:rPr dirty="0" sz="1400" spc="35"/>
              <a:t>C</a:t>
            </a:r>
            <a:r>
              <a:rPr dirty="0" sz="1400" spc="50"/>
              <a:t>r</a:t>
            </a:r>
            <a:r>
              <a:rPr dirty="0" sz="1400" spc="40"/>
              <a:t>ea</a:t>
            </a:r>
            <a:r>
              <a:rPr dirty="0" sz="1400" spc="-20"/>
              <a:t>ti</a:t>
            </a:r>
            <a:r>
              <a:rPr dirty="0" sz="1400" spc="35"/>
              <a:t>o</a:t>
            </a:r>
            <a:r>
              <a:rPr dirty="0" sz="1400" spc="-35"/>
              <a:t>n</a:t>
            </a:r>
            <a:r>
              <a:rPr dirty="0" sz="1400" spc="10"/>
              <a:t>)</a:t>
            </a:r>
            <a:endParaRPr sz="1400"/>
          </a:p>
          <a:p>
            <a:pPr marL="12700">
              <a:lnSpc>
                <a:spcPct val="100000"/>
              </a:lnSpc>
              <a:spcBef>
                <a:spcPts val="425"/>
              </a:spcBef>
            </a:pPr>
            <a:r>
              <a:rPr dirty="0" sz="2900" spc="10"/>
              <a:t>I</a:t>
            </a:r>
            <a:r>
              <a:rPr dirty="0" sz="2900" spc="20"/>
              <a:t>n</a:t>
            </a:r>
            <a:r>
              <a:rPr dirty="0" sz="2900" spc="30"/>
              <a:t>s</a:t>
            </a:r>
            <a:r>
              <a:rPr dirty="0" sz="2900" spc="5"/>
              <a:t>t</a:t>
            </a:r>
            <a:r>
              <a:rPr dirty="0" sz="2900" spc="30"/>
              <a:t>a</a:t>
            </a:r>
            <a:r>
              <a:rPr dirty="0" sz="2900" spc="20"/>
              <a:t>g</a:t>
            </a:r>
            <a:r>
              <a:rPr dirty="0" sz="2900" spc="-5"/>
              <a:t>r</a:t>
            </a:r>
            <a:r>
              <a:rPr dirty="0" sz="2900" spc="30"/>
              <a:t>a</a:t>
            </a:r>
            <a:r>
              <a:rPr dirty="0" sz="2900" spc="25"/>
              <a:t>m</a:t>
            </a:r>
            <a:r>
              <a:rPr dirty="0" sz="2900" spc="-265"/>
              <a:t> </a:t>
            </a:r>
            <a:r>
              <a:rPr dirty="0" sz="2900" spc="15"/>
              <a:t>Sto</a:t>
            </a:r>
            <a:r>
              <a:rPr dirty="0" sz="2900"/>
              <a:t>r</a:t>
            </a:r>
            <a:r>
              <a:rPr dirty="0" sz="2900" spc="15"/>
              <a:t>y</a:t>
            </a:r>
            <a:endParaRPr sz="2900"/>
          </a:p>
        </p:txBody>
      </p:sp>
      <p:grpSp>
        <p:nvGrpSpPr>
          <p:cNvPr id="81" name="object 4"/>
          <p:cNvGrpSpPr/>
          <p:nvPr/>
        </p:nvGrpSpPr>
        <p:grpSpPr>
          <a:xfrm>
            <a:off x="3181350" y="1476375"/>
            <a:ext cx="3000375" cy="2295525"/>
            <a:chOff x="3181350" y="1476375"/>
            <a:chExt cx="3000375" cy="2295525"/>
          </a:xfrm>
        </p:grpSpPr>
        <p:pic>
          <p:nvPicPr>
            <p:cNvPr id="2097172" name="object 5"/>
            <p:cNvPicPr>
              <a:picLocks/>
            </p:cNvPicPr>
            <p:nvPr/>
          </p:nvPicPr>
          <p:blipFill>
            <a:blip xmlns:r="http://schemas.openxmlformats.org/officeDocument/2006/relationships" r:embed="rId1" cstate="print"/>
            <a:stretch>
              <a:fillRect/>
            </a:stretch>
          </p:blipFill>
          <p:spPr>
            <a:xfrm>
              <a:off x="3181350" y="1476375"/>
              <a:ext cx="1485900" cy="2295525"/>
            </a:xfrm>
            <a:prstGeom prst="rect"/>
          </p:spPr>
        </p:pic>
        <p:pic>
          <p:nvPicPr>
            <p:cNvPr id="2097173" name="object 6"/>
            <p:cNvPicPr>
              <a:picLocks/>
            </p:cNvPicPr>
            <p:nvPr/>
          </p:nvPicPr>
          <p:blipFill>
            <a:blip xmlns:r="http://schemas.openxmlformats.org/officeDocument/2006/relationships" r:embed="rId2" cstate="print"/>
            <a:stretch>
              <a:fillRect/>
            </a:stretch>
          </p:blipFill>
          <p:spPr>
            <a:xfrm>
              <a:off x="4619625" y="1476375"/>
              <a:ext cx="1562100" cy="2286000"/>
            </a:xfrm>
            <a:prstGeom prst="rect"/>
          </p:spPr>
        </p:pic>
      </p:grpSp>
      <p:pic>
        <p:nvPicPr>
          <p:cNvPr id="2097174" name="object 7"/>
          <p:cNvPicPr>
            <a:picLocks/>
          </p:cNvPicPr>
          <p:nvPr/>
        </p:nvPicPr>
        <p:blipFill>
          <a:blip xmlns:r="http://schemas.openxmlformats.org/officeDocument/2006/relationships" r:embed="rId3" cstate="print"/>
          <a:stretch>
            <a:fillRect/>
          </a:stretch>
        </p:blipFill>
        <p:spPr>
          <a:xfrm>
            <a:off x="1800225" y="1476375"/>
            <a:ext cx="1314450" cy="2286000"/>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82" name=""/>
        <p:cNvGrpSpPr/>
        <p:nvPr/>
      </p:nvGrpSpPr>
      <p:grpSpPr>
        <a:xfrm>
          <a:off x="0" y="0"/>
          <a:ext cx="0" cy="0"/>
          <a:chOff x="0" y="0"/>
          <a:chExt cx="0" cy="0"/>
        </a:xfrm>
      </p:grpSpPr>
      <p:sp>
        <p:nvSpPr>
          <p:cNvPr id="1048642" name="object 2"/>
          <p:cNvSpPr txBox="1"/>
          <p:nvPr/>
        </p:nvSpPr>
        <p:spPr>
          <a:xfrm>
            <a:off x="422909" y="403161"/>
            <a:ext cx="8286750" cy="243204"/>
          </a:xfrm>
          <a:prstGeom prst="rect"/>
        </p:spPr>
        <p:txBody>
          <a:bodyPr bIns="0" lIns="0" rIns="0" rtlCol="0" tIns="15875" vert="horz" wrap="square">
            <a:spAutoFit/>
          </a:bodyPr>
          <a:p>
            <a:pPr marL="12700">
              <a:lnSpc>
                <a:spcPct val="100000"/>
              </a:lnSpc>
              <a:spcBef>
                <a:spcPts val="125"/>
              </a:spcBef>
            </a:pPr>
            <a:r>
              <a:rPr b="1" dirty="0" sz="1400" spc="35">
                <a:solidFill>
                  <a:srgbClr val="434343"/>
                </a:solidFill>
                <a:latin typeface="Arial"/>
                <a:cs typeface="Arial"/>
              </a:rPr>
              <a:t>Part</a:t>
            </a:r>
            <a:r>
              <a:rPr b="1" dirty="0" sz="1400" spc="-180">
                <a:solidFill>
                  <a:srgbClr val="434343"/>
                </a:solidFill>
                <a:latin typeface="Arial"/>
                <a:cs typeface="Arial"/>
              </a:rPr>
              <a:t> </a:t>
            </a:r>
            <a:r>
              <a:rPr b="1" dirty="0" sz="1400" spc="25">
                <a:solidFill>
                  <a:srgbClr val="434343"/>
                </a:solidFill>
                <a:latin typeface="Arial"/>
                <a:cs typeface="Arial"/>
              </a:rPr>
              <a:t>4:</a:t>
            </a:r>
            <a:r>
              <a:rPr b="1" dirty="0" sz="1400" spc="-20">
                <a:solidFill>
                  <a:srgbClr val="434343"/>
                </a:solidFill>
                <a:latin typeface="Arial"/>
                <a:cs typeface="Arial"/>
              </a:rPr>
              <a:t> </a:t>
            </a:r>
            <a:r>
              <a:rPr b="1" dirty="0" sz="1400" spc="25">
                <a:solidFill>
                  <a:srgbClr val="434343"/>
                </a:solidFill>
                <a:latin typeface="Arial"/>
                <a:cs typeface="Arial"/>
              </a:rPr>
              <a:t>Content</a:t>
            </a:r>
            <a:r>
              <a:rPr b="1" dirty="0" sz="1400" spc="-180">
                <a:solidFill>
                  <a:srgbClr val="434343"/>
                </a:solidFill>
                <a:latin typeface="Arial"/>
                <a:cs typeface="Arial"/>
              </a:rPr>
              <a:t> </a:t>
            </a:r>
            <a:r>
              <a:rPr b="1" dirty="0" sz="1400" spc="20">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20">
                <a:solidFill>
                  <a:srgbClr val="434343"/>
                </a:solidFill>
                <a:latin typeface="Arial"/>
                <a:cs typeface="Arial"/>
              </a:rPr>
              <a:t> </a:t>
            </a:r>
            <a:r>
              <a:rPr b="1" dirty="0" sz="1400" spc="10">
                <a:solidFill>
                  <a:srgbClr val="434343"/>
                </a:solidFill>
                <a:latin typeface="Arial"/>
                <a:cs typeface="Arial"/>
              </a:rPr>
              <a:t>Curation</a:t>
            </a:r>
            <a:r>
              <a:rPr b="1" dirty="0" sz="1400" spc="-125">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0">
                <a:solidFill>
                  <a:srgbClr val="434343"/>
                </a:solidFill>
                <a:latin typeface="Arial"/>
                <a:cs typeface="Arial"/>
              </a:rPr>
              <a:t>creations,</a:t>
            </a:r>
            <a:r>
              <a:rPr b="1" dirty="0" sz="1400" spc="-170">
                <a:solidFill>
                  <a:srgbClr val="434343"/>
                </a:solidFill>
                <a:latin typeface="Arial"/>
                <a:cs typeface="Arial"/>
              </a:rPr>
              <a:t> </a:t>
            </a:r>
            <a:r>
              <a:rPr b="1" dirty="0" sz="1400" spc="5">
                <a:solidFill>
                  <a:srgbClr val="434343"/>
                </a:solidFill>
                <a:latin typeface="Arial"/>
                <a:cs typeface="Arial"/>
              </a:rPr>
              <a:t>Designs/Video</a:t>
            </a:r>
            <a:r>
              <a:rPr b="1" dirty="0" sz="1400" spc="-125">
                <a:solidFill>
                  <a:srgbClr val="434343"/>
                </a:solidFill>
                <a:latin typeface="Arial"/>
                <a:cs typeface="Arial"/>
              </a:rPr>
              <a:t> </a:t>
            </a:r>
            <a:r>
              <a:rPr b="1" dirty="0" sz="1400" spc="10">
                <a:solidFill>
                  <a:srgbClr val="434343"/>
                </a:solidFill>
                <a:latin typeface="Arial"/>
                <a:cs typeface="Arial"/>
              </a:rPr>
              <a:t>Editing,</a:t>
            </a:r>
            <a:r>
              <a:rPr b="1" dirty="0" sz="1400" spc="-170">
                <a:solidFill>
                  <a:srgbClr val="434343"/>
                </a:solidFill>
                <a:latin typeface="Arial"/>
                <a:cs typeface="Arial"/>
              </a:rPr>
              <a:t> </a:t>
            </a:r>
            <a:r>
              <a:rPr b="1" dirty="0" sz="1400" spc="-15">
                <a:solidFill>
                  <a:srgbClr val="434343"/>
                </a:solidFill>
                <a:latin typeface="Arial"/>
                <a:cs typeface="Arial"/>
              </a:rPr>
              <a:t>Ad</a:t>
            </a:r>
            <a:r>
              <a:rPr b="1" dirty="0" sz="1400" spc="-45">
                <a:solidFill>
                  <a:srgbClr val="434343"/>
                </a:solidFill>
                <a:latin typeface="Arial"/>
                <a:cs typeface="Arial"/>
              </a:rPr>
              <a:t> </a:t>
            </a:r>
            <a:r>
              <a:rPr b="1" dirty="0" sz="1400" spc="20">
                <a:solidFill>
                  <a:srgbClr val="434343"/>
                </a:solidFill>
                <a:latin typeface="Arial"/>
                <a:cs typeface="Arial"/>
              </a:rPr>
              <a:t>Campaigns</a:t>
            </a:r>
            <a:r>
              <a:rPr b="1" dirty="0" sz="1400" spc="-120">
                <a:solidFill>
                  <a:srgbClr val="434343"/>
                </a:solidFill>
                <a:latin typeface="Arial"/>
                <a:cs typeface="Arial"/>
              </a:rPr>
              <a:t> </a:t>
            </a:r>
            <a:r>
              <a:rPr b="1" dirty="0" sz="1400" spc="35">
                <a:solidFill>
                  <a:srgbClr val="434343"/>
                </a:solidFill>
                <a:latin typeface="Arial"/>
                <a:cs typeface="Arial"/>
              </a:rPr>
              <a:t>over</a:t>
            </a:r>
            <a:endParaRPr sz="1400">
              <a:latin typeface="Arial"/>
              <a:cs typeface="Arial"/>
            </a:endParaRPr>
          </a:p>
        </p:txBody>
      </p:sp>
      <p:sp>
        <p:nvSpPr>
          <p:cNvPr id="1048643" name="object 3"/>
          <p:cNvSpPr txBox="1">
            <a:spLocks noGrp="1"/>
          </p:cNvSpPr>
          <p:nvPr>
            <p:ph type="title"/>
          </p:nvPr>
        </p:nvSpPr>
        <p:spPr/>
        <p:txBody>
          <a:bodyPr/>
          <a:p>
            <a:r>
              <a:rPr lang="en-US"/>
              <a:t>Social Media and Email Ideation and Creation)</a:t>
            </a:r>
          </a:p>
        </p:txBody>
      </p:sp>
      <p:sp>
        <p:nvSpPr>
          <p:cNvPr id="1048644" name="object 4"/>
          <p:cNvSpPr txBox="1"/>
          <p:nvPr/>
        </p:nvSpPr>
        <p:spPr>
          <a:xfrm>
            <a:off x="700405" y="1372235"/>
            <a:ext cx="7514590" cy="1432560"/>
          </a:xfrm>
          <a:prstGeom prst="rect"/>
        </p:spPr>
        <p:txBody>
          <a:bodyPr bIns="0" lIns="0" rIns="0" rtlCol="0" tIns="16510" vert="horz" wrap="square">
            <a:spAutoFit/>
          </a:bodyPr>
          <a:p>
            <a:pPr algn="ctr" marL="235585">
              <a:lnSpc>
                <a:spcPct val="100000"/>
              </a:lnSpc>
              <a:spcBef>
                <a:spcPts val="130"/>
              </a:spcBef>
            </a:pPr>
            <a:r>
              <a:rPr b="1" dirty="0" sz="2900" spc="5">
                <a:solidFill>
                  <a:srgbClr val="434343"/>
                </a:solidFill>
                <a:latin typeface="Arial"/>
                <a:cs typeface="Arial"/>
              </a:rPr>
              <a:t>D</a:t>
            </a:r>
            <a:r>
              <a:rPr b="1" dirty="0" sz="2900" spc="35">
                <a:solidFill>
                  <a:srgbClr val="434343"/>
                </a:solidFill>
                <a:latin typeface="Arial"/>
                <a:cs typeface="Arial"/>
              </a:rPr>
              <a:t>es</a:t>
            </a:r>
            <a:r>
              <a:rPr b="1" dirty="0" sz="2900" spc="10">
                <a:solidFill>
                  <a:srgbClr val="434343"/>
                </a:solidFill>
                <a:latin typeface="Arial"/>
                <a:cs typeface="Arial"/>
              </a:rPr>
              <a:t>i</a:t>
            </a:r>
            <a:r>
              <a:rPr b="1" dirty="0" sz="2900" spc="20">
                <a:solidFill>
                  <a:srgbClr val="434343"/>
                </a:solidFill>
                <a:latin typeface="Arial"/>
                <a:cs typeface="Arial"/>
              </a:rPr>
              <a:t>gn</a:t>
            </a:r>
            <a:r>
              <a:rPr b="1" dirty="0" sz="2900" spc="35">
                <a:solidFill>
                  <a:srgbClr val="434343"/>
                </a:solidFill>
                <a:latin typeface="Arial"/>
                <a:cs typeface="Arial"/>
              </a:rPr>
              <a:t>s</a:t>
            </a:r>
            <a:r>
              <a:rPr b="1" dirty="0" sz="2900" spc="10">
                <a:solidFill>
                  <a:srgbClr val="434343"/>
                </a:solidFill>
                <a:latin typeface="Arial"/>
                <a:cs typeface="Arial"/>
              </a:rPr>
              <a:t>/Vi</a:t>
            </a:r>
            <a:r>
              <a:rPr b="1" dirty="0" sz="2900" spc="-40">
                <a:solidFill>
                  <a:srgbClr val="434343"/>
                </a:solidFill>
                <a:latin typeface="Arial"/>
                <a:cs typeface="Arial"/>
              </a:rPr>
              <a:t>d</a:t>
            </a:r>
            <a:r>
              <a:rPr b="1" dirty="0" sz="2900" spc="35">
                <a:solidFill>
                  <a:srgbClr val="434343"/>
                </a:solidFill>
                <a:latin typeface="Arial"/>
                <a:cs typeface="Arial"/>
              </a:rPr>
              <a:t>e</a:t>
            </a:r>
            <a:r>
              <a:rPr b="1" dirty="0" sz="2900" spc="15">
                <a:solidFill>
                  <a:srgbClr val="434343"/>
                </a:solidFill>
                <a:latin typeface="Arial"/>
                <a:cs typeface="Arial"/>
              </a:rPr>
              <a:t>o</a:t>
            </a:r>
            <a:r>
              <a:rPr b="1" dirty="0" sz="2900" spc="-270">
                <a:solidFill>
                  <a:srgbClr val="434343"/>
                </a:solidFill>
                <a:latin typeface="Arial"/>
                <a:cs typeface="Arial"/>
              </a:rPr>
              <a:t> </a:t>
            </a:r>
            <a:r>
              <a:rPr b="1" dirty="0" sz="2900" spc="20">
                <a:solidFill>
                  <a:srgbClr val="434343"/>
                </a:solidFill>
                <a:latin typeface="Arial"/>
                <a:cs typeface="Arial"/>
              </a:rPr>
              <a:t>Ed</a:t>
            </a:r>
            <a:r>
              <a:rPr b="1" dirty="0" sz="2900" spc="10">
                <a:solidFill>
                  <a:srgbClr val="434343"/>
                </a:solidFill>
                <a:latin typeface="Arial"/>
                <a:cs typeface="Arial"/>
              </a:rPr>
              <a:t>it</a:t>
            </a:r>
            <a:r>
              <a:rPr b="1" dirty="0" sz="2900" spc="15">
                <a:solidFill>
                  <a:srgbClr val="434343"/>
                </a:solidFill>
                <a:latin typeface="Arial"/>
                <a:cs typeface="Arial"/>
              </a:rPr>
              <a:t>ing</a:t>
            </a:r>
            <a:endParaRPr dirty="0" sz="2900">
              <a:latin typeface="Arial"/>
              <a:cs typeface="Arial"/>
            </a:endParaRPr>
          </a:p>
          <a:p>
            <a:pPr indent="-314960" marL="327025">
              <a:lnSpc>
                <a:spcPts val="1664"/>
              </a:lnSpc>
              <a:spcBef>
                <a:spcPts val="2575"/>
              </a:spcBef>
              <a:buChar char="●"/>
              <a:tabLst>
                <a:tab algn="l" pos="327025"/>
                <a:tab algn="l" pos="327660"/>
              </a:tabLst>
            </a:pPr>
            <a:r>
              <a:rPr dirty="0" sz="1400" spc="30">
                <a:latin typeface="Arial MT"/>
                <a:cs typeface="Arial MT"/>
              </a:rPr>
              <a:t>Design</a:t>
            </a:r>
            <a:r>
              <a:rPr dirty="0" sz="1400" spc="-204">
                <a:latin typeface="Arial MT"/>
                <a:cs typeface="Arial MT"/>
              </a:rPr>
              <a:t> </a:t>
            </a:r>
            <a:r>
              <a:rPr dirty="0" sz="1400" spc="25">
                <a:latin typeface="Arial MT"/>
                <a:cs typeface="Arial MT"/>
              </a:rPr>
              <a:t>Tools</a:t>
            </a:r>
            <a:r>
              <a:rPr dirty="0" sz="1400" spc="-114">
                <a:latin typeface="Arial MT"/>
                <a:cs typeface="Arial MT"/>
              </a:rPr>
              <a:t> </a:t>
            </a:r>
            <a:r>
              <a:rPr dirty="0" sz="1400" spc="-5">
                <a:latin typeface="Arial MT"/>
                <a:cs typeface="Arial MT"/>
              </a:rPr>
              <a:t>Familiarization</a:t>
            </a:r>
            <a:r>
              <a:rPr dirty="0" sz="1400" spc="30">
                <a:latin typeface="Arial MT"/>
                <a:cs typeface="Arial MT"/>
              </a:rPr>
              <a:t> </a:t>
            </a:r>
            <a:r>
              <a:rPr dirty="0" sz="1400">
                <a:latin typeface="Arial MT"/>
                <a:cs typeface="Arial MT"/>
              </a:rPr>
              <a:t>(use</a:t>
            </a:r>
            <a:r>
              <a:rPr dirty="0" sz="1400" spc="-50">
                <a:latin typeface="Arial MT"/>
                <a:cs typeface="Arial MT"/>
              </a:rPr>
              <a:t> </a:t>
            </a:r>
            <a:r>
              <a:rPr dirty="0" sz="1400" spc="-10">
                <a:latin typeface="Arial MT"/>
                <a:cs typeface="Arial MT"/>
              </a:rPr>
              <a:t>Canva</a:t>
            </a:r>
            <a:r>
              <a:rPr dirty="0" sz="1400" spc="30">
                <a:latin typeface="Arial MT"/>
                <a:cs typeface="Arial MT"/>
              </a:rPr>
              <a:t> </a:t>
            </a:r>
            <a:r>
              <a:rPr dirty="0" sz="1400" spc="35">
                <a:latin typeface="Arial MT"/>
                <a:cs typeface="Arial MT"/>
              </a:rPr>
              <a:t>for</a:t>
            </a:r>
            <a:r>
              <a:rPr dirty="0" sz="1400" spc="-100">
                <a:latin typeface="Arial MT"/>
                <a:cs typeface="Arial MT"/>
              </a:rPr>
              <a:t> </a:t>
            </a:r>
            <a:r>
              <a:rPr dirty="0" sz="1400">
                <a:latin typeface="Arial MT"/>
                <a:cs typeface="Arial MT"/>
              </a:rPr>
              <a:t>creating</a:t>
            </a:r>
            <a:r>
              <a:rPr dirty="0" sz="1400" spc="-50">
                <a:latin typeface="Arial MT"/>
                <a:cs typeface="Arial MT"/>
              </a:rPr>
              <a:t> </a:t>
            </a:r>
            <a:r>
              <a:rPr dirty="0" sz="1400" spc="-10">
                <a:latin typeface="Arial MT"/>
                <a:cs typeface="Arial MT"/>
              </a:rPr>
              <a:t>visually</a:t>
            </a:r>
            <a:r>
              <a:rPr dirty="0" sz="1400" spc="114">
                <a:latin typeface="Arial MT"/>
                <a:cs typeface="Arial MT"/>
              </a:rPr>
              <a:t> </a:t>
            </a:r>
            <a:r>
              <a:rPr dirty="0" sz="1400">
                <a:latin typeface="Arial MT"/>
                <a:cs typeface="Arial MT"/>
              </a:rPr>
              <a:t>appealing</a:t>
            </a:r>
            <a:r>
              <a:rPr dirty="0" sz="1400" spc="-50">
                <a:latin typeface="Arial MT"/>
                <a:cs typeface="Arial MT"/>
              </a:rPr>
              <a:t> </a:t>
            </a:r>
            <a:r>
              <a:rPr dirty="0" sz="1400" spc="10">
                <a:latin typeface="Arial MT"/>
                <a:cs typeface="Arial MT"/>
              </a:rPr>
              <a:t>graphics)</a:t>
            </a:r>
            <a:endParaRPr dirty="0" sz="1400">
              <a:latin typeface="Arial MT"/>
              <a:cs typeface="Arial MT"/>
            </a:endParaRPr>
          </a:p>
          <a:p>
            <a:pPr indent="-314960" marL="327025">
              <a:lnSpc>
                <a:spcPts val="1655"/>
              </a:lnSpc>
              <a:buFont typeface="Arial MT"/>
              <a:buChar char="●"/>
              <a:tabLst>
                <a:tab algn="l" pos="327025"/>
                <a:tab algn="l" pos="327660"/>
              </a:tabLst>
            </a:pPr>
            <a:r>
              <a:rPr b="1" dirty="0" sz="1400" spc="25">
                <a:latin typeface="Arial"/>
                <a:cs typeface="Arial"/>
              </a:rPr>
              <a:t>Video</a:t>
            </a:r>
            <a:r>
              <a:rPr b="1" dirty="0" sz="1400" spc="-130">
                <a:latin typeface="Arial"/>
                <a:cs typeface="Arial"/>
              </a:rPr>
              <a:t> </a:t>
            </a:r>
            <a:r>
              <a:rPr b="1" dirty="0" sz="1400" spc="20">
                <a:latin typeface="Arial"/>
                <a:cs typeface="Arial"/>
              </a:rPr>
              <a:t>Creation:</a:t>
            </a:r>
            <a:r>
              <a:rPr b="1" dirty="0" sz="1400" spc="-45">
                <a:latin typeface="Arial"/>
                <a:cs typeface="Arial"/>
              </a:rPr>
              <a:t> </a:t>
            </a:r>
            <a:r>
              <a:rPr dirty="0" sz="1400" spc="-20">
                <a:latin typeface="Arial MT"/>
                <a:cs typeface="Arial MT"/>
              </a:rPr>
              <a:t>Utilize</a:t>
            </a:r>
            <a:r>
              <a:rPr dirty="0" sz="1400" spc="-55">
                <a:latin typeface="Arial MT"/>
                <a:cs typeface="Arial MT"/>
              </a:rPr>
              <a:t> </a:t>
            </a:r>
            <a:r>
              <a:rPr dirty="0" sz="1400" spc="25">
                <a:latin typeface="Arial MT"/>
                <a:cs typeface="Arial MT"/>
              </a:rPr>
              <a:t>VN</a:t>
            </a:r>
            <a:r>
              <a:rPr dirty="0" sz="1400" spc="-60">
                <a:latin typeface="Arial MT"/>
                <a:cs typeface="Arial MT"/>
              </a:rPr>
              <a:t> </a:t>
            </a:r>
            <a:r>
              <a:rPr dirty="0" sz="1400" spc="25">
                <a:latin typeface="Arial MT"/>
                <a:cs typeface="Arial MT"/>
              </a:rPr>
              <a:t>or</a:t>
            </a:r>
            <a:r>
              <a:rPr dirty="0" sz="1400" spc="-110">
                <a:latin typeface="Arial MT"/>
                <a:cs typeface="Arial MT"/>
              </a:rPr>
              <a:t> </a:t>
            </a:r>
            <a:r>
              <a:rPr dirty="0" sz="1400" spc="-20">
                <a:latin typeface="Arial MT"/>
                <a:cs typeface="Arial MT"/>
              </a:rPr>
              <a:t>any</a:t>
            </a:r>
            <a:r>
              <a:rPr dirty="0" sz="1400" spc="105">
                <a:latin typeface="Arial MT"/>
                <a:cs typeface="Arial MT"/>
              </a:rPr>
              <a:t> </a:t>
            </a:r>
            <a:r>
              <a:rPr dirty="0" sz="1400" spc="10">
                <a:latin typeface="Arial MT"/>
                <a:cs typeface="Arial MT"/>
              </a:rPr>
              <a:t>video</a:t>
            </a:r>
            <a:r>
              <a:rPr dirty="0" sz="1400" spc="-130">
                <a:latin typeface="Arial MT"/>
                <a:cs typeface="Arial MT"/>
              </a:rPr>
              <a:t> </a:t>
            </a:r>
            <a:r>
              <a:rPr dirty="0" sz="1400" spc="15">
                <a:latin typeface="Arial MT"/>
                <a:cs typeface="Arial MT"/>
              </a:rPr>
              <a:t>editor</a:t>
            </a:r>
            <a:r>
              <a:rPr dirty="0" sz="1400" spc="-110">
                <a:latin typeface="Arial MT"/>
                <a:cs typeface="Arial MT"/>
              </a:rPr>
              <a:t> </a:t>
            </a:r>
            <a:r>
              <a:rPr dirty="0" sz="1400" spc="25">
                <a:latin typeface="Arial MT"/>
                <a:cs typeface="Arial MT"/>
              </a:rPr>
              <a:t>of</a:t>
            </a:r>
            <a:r>
              <a:rPr dirty="0" sz="1400" spc="-35">
                <a:latin typeface="Arial MT"/>
                <a:cs typeface="Arial MT"/>
              </a:rPr>
              <a:t> </a:t>
            </a:r>
            <a:r>
              <a:rPr dirty="0" sz="1400" spc="-5">
                <a:latin typeface="Arial MT"/>
                <a:cs typeface="Arial MT"/>
              </a:rPr>
              <a:t>your</a:t>
            </a:r>
            <a:r>
              <a:rPr dirty="0" sz="1400" spc="-30">
                <a:latin typeface="Arial MT"/>
                <a:cs typeface="Arial MT"/>
              </a:rPr>
              <a:t> </a:t>
            </a:r>
            <a:r>
              <a:rPr dirty="0" sz="1400" spc="15">
                <a:latin typeface="Arial MT"/>
                <a:cs typeface="Arial MT"/>
              </a:rPr>
              <a:t>choice</a:t>
            </a:r>
            <a:r>
              <a:rPr dirty="0" sz="1400" spc="-130">
                <a:latin typeface="Arial MT"/>
                <a:cs typeface="Arial MT"/>
              </a:rPr>
              <a:t> </a:t>
            </a:r>
            <a:r>
              <a:rPr dirty="0" sz="1400" spc="-5">
                <a:latin typeface="Arial MT"/>
                <a:cs typeface="Arial MT"/>
              </a:rPr>
              <a:t>to</a:t>
            </a:r>
            <a:r>
              <a:rPr dirty="0" sz="1400" spc="20">
                <a:latin typeface="Arial MT"/>
                <a:cs typeface="Arial MT"/>
              </a:rPr>
              <a:t> </a:t>
            </a:r>
            <a:r>
              <a:rPr dirty="0" sz="1400" spc="5">
                <a:latin typeface="Arial MT"/>
                <a:cs typeface="Arial MT"/>
              </a:rPr>
              <a:t>create</a:t>
            </a:r>
            <a:r>
              <a:rPr dirty="0" sz="1400" spc="-130">
                <a:latin typeface="Arial MT"/>
                <a:cs typeface="Arial MT"/>
              </a:rPr>
              <a:t> </a:t>
            </a:r>
            <a:r>
              <a:rPr dirty="0" sz="1400" spc="15">
                <a:latin typeface="Arial MT"/>
                <a:cs typeface="Arial MT"/>
              </a:rPr>
              <a:t>videos</a:t>
            </a:r>
            <a:r>
              <a:rPr dirty="0" sz="1400" spc="-120">
                <a:latin typeface="Arial MT"/>
                <a:cs typeface="Arial MT"/>
              </a:rPr>
              <a:t> </a:t>
            </a:r>
            <a:r>
              <a:rPr dirty="0" sz="1400">
                <a:latin typeface="Arial MT"/>
                <a:cs typeface="Arial MT"/>
              </a:rPr>
              <a:t>related</a:t>
            </a:r>
            <a:r>
              <a:rPr dirty="0" sz="1400" spc="-55">
                <a:latin typeface="Arial MT"/>
                <a:cs typeface="Arial MT"/>
              </a:rPr>
              <a:t> </a:t>
            </a:r>
            <a:r>
              <a:rPr dirty="0" sz="1400" spc="-5">
                <a:latin typeface="Arial MT"/>
                <a:cs typeface="Arial MT"/>
              </a:rPr>
              <a:t>to</a:t>
            </a:r>
            <a:r>
              <a:rPr dirty="0" sz="1400" spc="25">
                <a:latin typeface="Arial MT"/>
                <a:cs typeface="Arial MT"/>
              </a:rPr>
              <a:t> </a:t>
            </a:r>
            <a:r>
              <a:rPr dirty="0" sz="1400" spc="-15">
                <a:latin typeface="Arial MT"/>
                <a:cs typeface="Arial MT"/>
              </a:rPr>
              <a:t>the</a:t>
            </a:r>
            <a:endParaRPr dirty="0" sz="1400">
              <a:latin typeface="Arial MT"/>
              <a:cs typeface="Arial MT"/>
            </a:endParaRPr>
          </a:p>
          <a:p>
            <a:pPr marL="327025">
              <a:lnSpc>
                <a:spcPts val="1664"/>
              </a:lnSpc>
            </a:pPr>
            <a:r>
              <a:rPr dirty="0" sz="1400" spc="50">
                <a:latin typeface="Arial MT"/>
                <a:cs typeface="Arial MT"/>
              </a:rPr>
              <a:t>c</a:t>
            </a:r>
            <a:r>
              <a:rPr dirty="0" sz="1400" spc="-30">
                <a:latin typeface="Arial MT"/>
                <a:cs typeface="Arial MT"/>
              </a:rPr>
              <a:t>h</a:t>
            </a:r>
            <a:r>
              <a:rPr dirty="0" sz="1400" spc="45">
                <a:latin typeface="Arial MT"/>
                <a:cs typeface="Arial MT"/>
              </a:rPr>
              <a:t>o</a:t>
            </a:r>
            <a:r>
              <a:rPr dirty="0" sz="1400" spc="50">
                <a:latin typeface="Arial MT"/>
                <a:cs typeface="Arial MT"/>
              </a:rPr>
              <a:t>s</a:t>
            </a:r>
            <a:r>
              <a:rPr dirty="0" sz="1400" spc="45">
                <a:latin typeface="Arial MT"/>
                <a:cs typeface="Arial MT"/>
              </a:rPr>
              <a:t>e</a:t>
            </a:r>
            <a:r>
              <a:rPr dirty="0" sz="1400" spc="15">
                <a:latin typeface="Arial MT"/>
                <a:cs typeface="Arial MT"/>
              </a:rPr>
              <a:t>n</a:t>
            </a:r>
            <a:r>
              <a:rPr dirty="0" sz="1400" spc="-204">
                <a:latin typeface="Arial MT"/>
                <a:cs typeface="Arial MT"/>
              </a:rPr>
              <a:t> </a:t>
            </a:r>
            <a:r>
              <a:rPr dirty="0" sz="1400" spc="-15">
                <a:latin typeface="Arial MT"/>
                <a:cs typeface="Arial MT"/>
              </a:rPr>
              <a:t>t</a:t>
            </a:r>
            <a:r>
              <a:rPr dirty="0" sz="1400" spc="45">
                <a:latin typeface="Arial MT"/>
                <a:cs typeface="Arial MT"/>
              </a:rPr>
              <a:t>op</a:t>
            </a:r>
            <a:r>
              <a:rPr dirty="0" sz="1400" spc="-10">
                <a:latin typeface="Arial MT"/>
                <a:cs typeface="Arial MT"/>
              </a:rPr>
              <a:t>i</a:t>
            </a:r>
            <a:r>
              <a:rPr dirty="0" sz="1400" spc="50">
                <a:latin typeface="Arial MT"/>
                <a:cs typeface="Arial MT"/>
              </a:rPr>
              <a:t>c</a:t>
            </a:r>
            <a:r>
              <a:rPr dirty="0" sz="1400" spc="5">
                <a:latin typeface="Arial MT"/>
                <a:cs typeface="Arial MT"/>
              </a:rPr>
              <a:t>.</a:t>
            </a:r>
            <a:endParaRPr dirty="0" sz="1400">
              <a:latin typeface="Arial MT"/>
              <a:cs typeface="Arial MT"/>
            </a:endParaRPr>
          </a:p>
        </p:txBody>
      </p:sp>
      <p:pic>
        <p:nvPicPr>
          <p:cNvPr id="2097175" name="Picture 6"/>
          <p:cNvPicPr>
            <a:picLocks noChangeAspect="1"/>
          </p:cNvPicPr>
          <p:nvPr/>
        </p:nvPicPr>
        <p:blipFill>
          <a:blip xmlns:r="http://schemas.openxmlformats.org/officeDocument/2006/relationships" r:embed="rId1"/>
          <a:stretch>
            <a:fillRect/>
          </a:stretch>
        </p:blipFill>
        <p:spPr>
          <a:xfrm>
            <a:off x="665191" y="2200347"/>
            <a:ext cx="7315834" cy="1731414"/>
          </a:xfrm>
          <a:prstGeom prst="rect"/>
        </p:spPr>
      </p:pic>
      <p:sp>
        <p:nvSpPr>
          <p:cNvPr id="1048645" name="Rectangle 7"/>
          <p:cNvSpPr/>
          <p:nvPr/>
        </p:nvSpPr>
        <p:spPr>
          <a:xfrm>
            <a:off x="2362200" y="2876550"/>
            <a:ext cx="5638800" cy="2110423"/>
          </a:xfrm>
          <a:prstGeom prst="rect"/>
          <a:ln>
            <a:noFill/>
          </a:ln>
        </p:spPr>
        <p:style>
          <a:lnRef idx="2">
            <a:schemeClr val="accent6"/>
          </a:lnRef>
          <a:fillRef idx="1">
            <a:schemeClr val="lt1"/>
          </a:fillRef>
          <a:effectRef idx="0">
            <a:schemeClr val="accent6"/>
          </a:effectRef>
          <a:fontRef idx="minor">
            <a:schemeClr val="dk1"/>
          </a:fontRef>
        </p:style>
        <p:txBody>
          <a:bodyPr anchor="ctr" rtlCol="0"/>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84" name=""/>
        <p:cNvGrpSpPr/>
        <p:nvPr/>
      </p:nvGrpSpPr>
      <p:grpSpPr>
        <a:xfrm>
          <a:off x="0" y="0"/>
          <a:ext cx="0" cy="0"/>
          <a:chOff x="0" y="0"/>
          <a:chExt cx="0" cy="0"/>
        </a:xfrm>
      </p:grpSpPr>
      <p:pic>
        <p:nvPicPr>
          <p:cNvPr id="2097176" name="object 2"/>
          <p:cNvPicPr>
            <a:picLocks/>
          </p:cNvPicPr>
          <p:nvPr/>
        </p:nvPicPr>
        <p:blipFill>
          <a:blip xmlns:r="http://schemas.openxmlformats.org/officeDocument/2006/relationships" r:embed="rId1" cstate="print"/>
          <a:stretch>
            <a:fillRect/>
          </a:stretch>
        </p:blipFill>
        <p:spPr>
          <a:xfrm>
            <a:off x="228600" y="133350"/>
            <a:ext cx="8413968" cy="4114800"/>
          </a:xfrm>
          <a:prstGeom prst="rec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85" name=""/>
        <p:cNvGrpSpPr/>
        <p:nvPr/>
      </p:nvGrpSpPr>
      <p:grpSpPr>
        <a:xfrm>
          <a:off x="0" y="0"/>
          <a:ext cx="0" cy="0"/>
          <a:chOff x="0" y="0"/>
          <a:chExt cx="0" cy="0"/>
        </a:xfrm>
      </p:grpSpPr>
      <p:pic>
        <p:nvPicPr>
          <p:cNvPr id="2097177" name="object 2"/>
          <p:cNvPicPr>
            <a:picLocks/>
          </p:cNvPicPr>
          <p:nvPr/>
        </p:nvPicPr>
        <p:blipFill>
          <a:blip xmlns:r="http://schemas.openxmlformats.org/officeDocument/2006/relationships" r:embed="rId1" cstate="print"/>
          <a:stretch>
            <a:fillRect/>
          </a:stretch>
        </p:blipFill>
        <p:spPr>
          <a:xfrm>
            <a:off x="742950" y="457199"/>
            <a:ext cx="8229599" cy="457199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51" name=""/>
        <p:cNvGrpSpPr/>
        <p:nvPr/>
      </p:nvGrpSpPr>
      <p:grpSpPr>
        <a:xfrm>
          <a:off x="0" y="0"/>
          <a:ext cx="0" cy="0"/>
          <a:chOff x="0" y="0"/>
          <a:chExt cx="0" cy="0"/>
        </a:xfrm>
      </p:grpSpPr>
      <p:sp>
        <p:nvSpPr>
          <p:cNvPr id="1048590" name="Rectangle 6"/>
          <p:cNvSpPr/>
          <p:nvPr/>
        </p:nvSpPr>
        <p:spPr>
          <a:xfrm>
            <a:off x="28852" y="1276350"/>
            <a:ext cx="9144000" cy="32004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fontAlgn="base">
              <a:lnSpc>
                <a:spcPct val="150000"/>
              </a:lnSpc>
            </a:pPr>
            <a:r>
              <a:rPr b="1" dirty="0" lang="en-US">
                <a:solidFill>
                  <a:schemeClr val="tx1"/>
                </a:solidFill>
              </a:rPr>
              <a:t>I</a:t>
            </a:r>
            <a:r>
              <a:rPr b="1" dirty="0" lang="en-US">
                <a:solidFill>
                  <a:schemeClr val="tx1"/>
                </a:solidFill>
              </a:rPr>
              <a:t>  </a:t>
            </a:r>
            <a:r>
              <a:rPr b="1" dirty="0" lang="en-US" u="sng" smtClean="0">
                <a:solidFill>
                  <a:schemeClr val="tx1"/>
                </a:solidFill>
              </a:rPr>
              <a:t>P</a:t>
            </a:r>
            <a:r>
              <a:rPr b="1" dirty="0" lang="en-US" u="sng" smtClean="0">
                <a:solidFill>
                  <a:schemeClr val="tx1"/>
                </a:solidFill>
              </a:rPr>
              <a:t>O</a:t>
            </a:r>
            <a:r>
              <a:rPr b="1" dirty="0" lang="en-US" u="sng" smtClean="0">
                <a:solidFill>
                  <a:schemeClr val="tx1"/>
                </a:solidFill>
              </a:rPr>
              <a:t>L</a:t>
            </a:r>
            <a:r>
              <a:rPr b="1" dirty="0" lang="en-US" u="sng" smtClean="0">
                <a:solidFill>
                  <a:schemeClr val="tx1"/>
                </a:solidFill>
              </a:rPr>
              <a:t>I</a:t>
            </a:r>
            <a:r>
              <a:rPr b="1" dirty="0" lang="en-US" u="sng" smtClean="0">
                <a:solidFill>
                  <a:schemeClr val="tx1"/>
                </a:solidFill>
              </a:rPr>
              <a:t>N</a:t>
            </a:r>
            <a:r>
              <a:rPr b="1" dirty="0" lang="en-US" u="sng" smtClean="0">
                <a:solidFill>
                  <a:schemeClr val="tx1"/>
                </a:solidFill>
              </a:rPr>
              <a:t>A</a:t>
            </a:r>
            <a:r>
              <a:rPr b="1" dirty="0" lang="en-US" u="sng" smtClean="0">
                <a:solidFill>
                  <a:schemeClr val="tx1"/>
                </a:solidFill>
              </a:rPr>
              <a:t> </a:t>
            </a:r>
            <a:r>
              <a:rPr b="1" dirty="0" lang="en-US" u="sng" smtClean="0">
                <a:solidFill>
                  <a:schemeClr val="tx1"/>
                </a:solidFill>
              </a:rPr>
              <a:t> </a:t>
            </a:r>
            <a:r>
              <a:rPr b="1" dirty="0" lang="en-US" u="sng" smtClean="0">
                <a:solidFill>
                  <a:schemeClr val="tx1"/>
                </a:solidFill>
              </a:rPr>
              <a:t>G</a:t>
            </a:r>
            <a:r>
              <a:rPr b="1" dirty="0" lang="en-US" u="sng" smtClean="0">
                <a:solidFill>
                  <a:schemeClr val="tx1"/>
                </a:solidFill>
              </a:rPr>
              <a:t>O</a:t>
            </a:r>
            <a:r>
              <a:rPr b="1" dirty="0" lang="en-US" u="sng" smtClean="0">
                <a:solidFill>
                  <a:schemeClr val="tx1"/>
                </a:solidFill>
              </a:rPr>
              <a:t>W</a:t>
            </a:r>
            <a:r>
              <a:rPr b="1" dirty="0" lang="en-US" u="sng" smtClean="0">
                <a:solidFill>
                  <a:schemeClr val="tx1"/>
                </a:solidFill>
              </a:rPr>
              <a:t>T</a:t>
            </a:r>
            <a:r>
              <a:rPr b="1" dirty="0" lang="en-US" u="sng" smtClean="0">
                <a:solidFill>
                  <a:schemeClr val="tx1"/>
                </a:solidFill>
              </a:rPr>
              <a:t>HAMI </a:t>
            </a:r>
            <a:r>
              <a:rPr dirty="0" lang="en-US">
                <a:solidFill>
                  <a:schemeClr val="tx1"/>
                </a:solidFill>
              </a:rPr>
              <a:t>a student of A.M.A.L college program </a:t>
            </a:r>
            <a:r>
              <a:rPr dirty="0" lang="en-US" smtClean="0">
                <a:solidFill>
                  <a:schemeClr val="tx1"/>
                </a:solidFill>
              </a:rPr>
              <a:t>RegNo.</a:t>
            </a:r>
            <a:r>
              <a:rPr b="1" dirty="0" lang="en-US" u="sng" smtClean="0">
                <a:solidFill>
                  <a:schemeClr val="tx1"/>
                </a:solidFill>
              </a:rPr>
              <a:t>120120103</a:t>
            </a:r>
            <a:r>
              <a:rPr b="1" dirty="0" lang="en-US" u="sng" smtClean="0">
                <a:solidFill>
                  <a:schemeClr val="tx1"/>
                </a:solidFill>
              </a:rPr>
              <a:t>1</a:t>
            </a:r>
            <a:r>
              <a:rPr b="1" dirty="0" lang="en-US" u="sng" smtClean="0">
                <a:solidFill>
                  <a:schemeClr val="tx1"/>
                </a:solidFill>
              </a:rPr>
              <a:t>2</a:t>
            </a:r>
            <a:r>
              <a:rPr b="1" dirty="0" lang="en-US" u="sng" smtClean="0">
                <a:solidFill>
                  <a:schemeClr val="tx1"/>
                </a:solidFill>
              </a:rPr>
              <a:t>2</a:t>
            </a:r>
            <a:r>
              <a:rPr dirty="0" lang="en-US">
                <a:solidFill>
                  <a:schemeClr val="tx1"/>
                </a:solidFill>
              </a:rPr>
              <a:t>of the Department of commerce college do hereby that I have completed. The mandatory internship from 29-05-2023 to 04-08-2023 in </a:t>
            </a:r>
            <a:r>
              <a:rPr b="1" dirty="0" lang="en-US" u="sng">
                <a:solidFill>
                  <a:schemeClr val="tx1"/>
                </a:solidFill>
              </a:rPr>
              <a:t>DIGITAL MARKETING</a:t>
            </a:r>
            <a:r>
              <a:rPr b="1" dirty="0" lang="en-US">
                <a:solidFill>
                  <a:schemeClr val="tx1"/>
                </a:solidFill>
              </a:rPr>
              <a:t> </a:t>
            </a:r>
            <a:r>
              <a:rPr dirty="0" lang="en-US">
                <a:solidFill>
                  <a:schemeClr val="tx1"/>
                </a:solidFill>
              </a:rPr>
              <a:t>(name of the intern organization under the faculty guide ship of SMART BRIDE,(name of the faculty guide),Department of COMMERCE </a:t>
            </a:r>
            <a:r>
              <a:rPr b="1" dirty="0" lang="en-US" u="sng">
                <a:solidFill>
                  <a:schemeClr val="tx1"/>
                </a:solidFill>
              </a:rPr>
              <a:t>A.M.A.L COLLEGE ANAKAPALLI</a:t>
            </a:r>
            <a:r>
              <a:rPr dirty="0" lang="en-US">
                <a:solidFill>
                  <a:schemeClr val="tx1"/>
                </a:solidFill>
              </a:rPr>
              <a:t>. (name of the college</a:t>
            </a:r>
            <a:r>
              <a:rPr dirty="0" lang="en-US" smtClean="0">
                <a:solidFill>
                  <a:schemeClr val="tx1"/>
                </a:solidFill>
              </a:rPr>
              <a:t>)</a:t>
            </a:r>
            <a:endParaRPr altLang="en-US" lang="zh-CN"/>
          </a:p>
          <a:p>
            <a:pPr fontAlgn="base">
              <a:lnSpc>
                <a:spcPct val="150000"/>
              </a:lnSpc>
            </a:pPr>
            <a:endParaRPr dirty="0" lang="en-US">
              <a:solidFill>
                <a:schemeClr val="tx1"/>
              </a:solidFill>
            </a:endParaRPr>
          </a:p>
          <a:p>
            <a:pPr fontAlgn="base">
              <a:lnSpc>
                <a:spcPct val="150000"/>
              </a:lnSpc>
            </a:pPr>
            <a:r>
              <a:rPr dirty="0" lang="en-US" smtClean="0">
                <a:solidFill>
                  <a:schemeClr val="tx1"/>
                </a:solidFill>
              </a:rPr>
              <a:t>							</a:t>
            </a:r>
            <a:r>
              <a:rPr dirty="0" lang="en-US" smtClean="0">
                <a:solidFill>
                  <a:schemeClr val="tx1"/>
                </a:solidFill>
              </a:rPr>
              <a:t>P</a:t>
            </a:r>
            <a:r>
              <a:rPr dirty="0" lang="en-US" smtClean="0">
                <a:solidFill>
                  <a:schemeClr val="tx1"/>
                </a:solidFill>
              </a:rPr>
              <a:t>. </a:t>
            </a:r>
            <a:r>
              <a:rPr dirty="0" lang="en-US" smtClean="0">
                <a:solidFill>
                  <a:schemeClr val="tx1"/>
                </a:solidFill>
              </a:rPr>
              <a:t>G</a:t>
            </a:r>
            <a:r>
              <a:rPr dirty="0" lang="en-US" smtClean="0">
                <a:solidFill>
                  <a:schemeClr val="tx1"/>
                </a:solidFill>
              </a:rPr>
              <a:t>O</a:t>
            </a:r>
            <a:r>
              <a:rPr dirty="0" lang="en-US" smtClean="0">
                <a:solidFill>
                  <a:schemeClr val="tx1"/>
                </a:solidFill>
              </a:rPr>
              <a:t>W</a:t>
            </a:r>
            <a:r>
              <a:rPr dirty="0" lang="en-US" smtClean="0">
                <a:solidFill>
                  <a:schemeClr val="tx1"/>
                </a:solidFill>
              </a:rPr>
              <a:t>T</a:t>
            </a:r>
            <a:r>
              <a:rPr dirty="0" lang="en-US" smtClean="0">
                <a:solidFill>
                  <a:schemeClr val="tx1"/>
                </a:solidFill>
              </a:rPr>
              <a:t>H</a:t>
            </a:r>
            <a:r>
              <a:rPr dirty="0" lang="en-US" smtClean="0">
                <a:solidFill>
                  <a:schemeClr val="tx1"/>
                </a:solidFill>
              </a:rPr>
              <a:t>A</a:t>
            </a:r>
            <a:r>
              <a:rPr dirty="0" lang="en-US" smtClean="0">
                <a:solidFill>
                  <a:schemeClr val="tx1"/>
                </a:solidFill>
              </a:rPr>
              <a:t>M</a:t>
            </a:r>
            <a:r>
              <a:rPr dirty="0" lang="en-US" smtClean="0">
                <a:solidFill>
                  <a:schemeClr val="tx1"/>
                </a:solidFill>
              </a:rPr>
              <a:t>I</a:t>
            </a:r>
            <a:r>
              <a:rPr dirty="0" lang="en-US" smtClean="0">
                <a:solidFill>
                  <a:schemeClr val="tx1"/>
                </a:solidFill>
              </a:rPr>
              <a:t> </a:t>
            </a:r>
            <a:endParaRPr altLang="en-US" lang="zh-CN"/>
          </a:p>
          <a:p>
            <a:pPr fontAlgn="base">
              <a:lnSpc>
                <a:spcPct val="150000"/>
              </a:lnSpc>
            </a:pPr>
            <a:r>
              <a:rPr dirty="0" lang="en-US">
                <a:solidFill>
                  <a:schemeClr val="tx1"/>
                </a:solidFill>
              </a:rPr>
              <a:t>	</a:t>
            </a:r>
            <a:r>
              <a:rPr dirty="0" lang="en-US" smtClean="0">
                <a:solidFill>
                  <a:schemeClr val="tx1"/>
                </a:solidFill>
              </a:rPr>
              <a:t>						( SIGUNATURE) </a:t>
            </a:r>
            <a:endParaRPr dirty="0" lang="en-US">
              <a:solidFill>
                <a:schemeClr val="tx1"/>
              </a:solidFill>
            </a:endParaRPr>
          </a:p>
        </p:txBody>
      </p:sp>
      <p:sp>
        <p:nvSpPr>
          <p:cNvPr id="1048591" name="Rectangle 7"/>
          <p:cNvSpPr/>
          <p:nvPr/>
        </p:nvSpPr>
        <p:spPr>
          <a:xfrm>
            <a:off x="447952" y="361950"/>
            <a:ext cx="8305800" cy="819150"/>
          </a:xfrm>
          <a:prstGeom prst="rect"/>
          <a:ln>
            <a:noFill/>
          </a:ln>
        </p:spPr>
        <p:style>
          <a:lnRef idx="2">
            <a:schemeClr val="accent6"/>
          </a:lnRef>
          <a:fillRef idx="1">
            <a:schemeClr val="lt1"/>
          </a:fillRef>
          <a:effectRef idx="0">
            <a:schemeClr val="accent6"/>
          </a:effectRef>
          <a:fontRef idx="minor">
            <a:schemeClr val="dk1"/>
          </a:fontRef>
        </p:style>
        <p:txBody>
          <a:bodyPr anchor="ctr" rtlCol="0"/>
          <a:p>
            <a:pPr fontAlgn="base"/>
            <a:r>
              <a:rPr b="1" dirty="0" lang="en-US"/>
              <a:t>		</a:t>
            </a:r>
            <a:r>
              <a:rPr b="1" dirty="0" sz="3200" lang="en-US" u="sng"/>
              <a:t>STUDENT’S DECLARATION </a:t>
            </a:r>
            <a:endParaRPr b="1" dirty="0" lang="en-US" u="sn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86" name=""/>
        <p:cNvGrpSpPr/>
        <p:nvPr/>
      </p:nvGrpSpPr>
      <p:grpSpPr>
        <a:xfrm>
          <a:off x="0" y="0"/>
          <a:ext cx="0" cy="0"/>
          <a:chOff x="0" y="0"/>
          <a:chExt cx="0" cy="0"/>
        </a:xfrm>
      </p:grpSpPr>
      <p:pic>
        <p:nvPicPr>
          <p:cNvPr id="2097178" name="object 2"/>
          <p:cNvPicPr>
            <a:picLocks/>
          </p:cNvPicPr>
          <p:nvPr/>
        </p:nvPicPr>
        <p:blipFill>
          <a:blip xmlns:r="http://schemas.openxmlformats.org/officeDocument/2006/relationships" r:embed="rId1" cstate="print"/>
          <a:stretch>
            <a:fillRect/>
          </a:stretch>
        </p:blipFill>
        <p:spPr>
          <a:xfrm>
            <a:off x="2288143" y="458469"/>
            <a:ext cx="4679394" cy="4389120"/>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87" name=""/>
        <p:cNvGrpSpPr/>
        <p:nvPr/>
      </p:nvGrpSpPr>
      <p:grpSpPr>
        <a:xfrm>
          <a:off x="0" y="0"/>
          <a:ext cx="0" cy="0"/>
          <a:chOff x="0" y="0"/>
          <a:chExt cx="0" cy="0"/>
        </a:xfrm>
      </p:grpSpPr>
      <p:pic>
        <p:nvPicPr>
          <p:cNvPr id="2097179" name="object 2"/>
          <p:cNvPicPr>
            <a:picLocks/>
          </p:cNvPicPr>
          <p:nvPr/>
        </p:nvPicPr>
        <p:blipFill>
          <a:blip xmlns:r="http://schemas.openxmlformats.org/officeDocument/2006/relationships" r:embed="rId1" cstate="print"/>
          <a:stretch>
            <a:fillRect/>
          </a:stretch>
        </p:blipFill>
        <p:spPr>
          <a:xfrm>
            <a:off x="521273" y="285749"/>
            <a:ext cx="8456208" cy="4171948"/>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88" name=""/>
        <p:cNvGrpSpPr/>
        <p:nvPr/>
      </p:nvGrpSpPr>
      <p:grpSpPr>
        <a:xfrm>
          <a:off x="0" y="0"/>
          <a:ext cx="0" cy="0"/>
          <a:chOff x="0" y="0"/>
          <a:chExt cx="0" cy="0"/>
        </a:xfrm>
      </p:grpSpPr>
      <p:pic>
        <p:nvPicPr>
          <p:cNvPr id="2097180" name="object 2"/>
          <p:cNvPicPr>
            <a:picLocks/>
          </p:cNvPicPr>
          <p:nvPr/>
        </p:nvPicPr>
        <p:blipFill>
          <a:blip xmlns:r="http://schemas.openxmlformats.org/officeDocument/2006/relationships" r:embed="rId1" cstate="print"/>
          <a:stretch>
            <a:fillRect/>
          </a:stretch>
        </p:blipFill>
        <p:spPr>
          <a:xfrm>
            <a:off x="285750" y="461596"/>
            <a:ext cx="8401049" cy="3231172"/>
          </a:xfrm>
          <a:prstGeom prst="rec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89" name=""/>
        <p:cNvGrpSpPr/>
        <p:nvPr/>
      </p:nvGrpSpPr>
      <p:grpSpPr>
        <a:xfrm>
          <a:off x="0" y="0"/>
          <a:ext cx="0" cy="0"/>
          <a:chOff x="0" y="0"/>
          <a:chExt cx="0" cy="0"/>
        </a:xfrm>
      </p:grpSpPr>
      <p:sp>
        <p:nvSpPr>
          <p:cNvPr id="1048646" name="object 2"/>
          <p:cNvSpPr txBox="1"/>
          <p:nvPr/>
        </p:nvSpPr>
        <p:spPr>
          <a:xfrm>
            <a:off x="422909" y="373051"/>
            <a:ext cx="8298180" cy="521334"/>
          </a:xfrm>
          <a:prstGeom prst="rect"/>
        </p:spPr>
        <p:txBody>
          <a:bodyPr bIns="0" lIns="0" rIns="0" rtlCol="0" tIns="46355" vert="horz" wrap="square">
            <a:spAutoFit/>
          </a:bodyPr>
          <a:p>
            <a:pPr algn="ctr">
              <a:lnSpc>
                <a:spcPct val="100000"/>
              </a:lnSpc>
              <a:spcBef>
                <a:spcPts val="365"/>
              </a:spcBef>
            </a:pPr>
            <a:r>
              <a:rPr b="1" dirty="0" sz="1400" spc="35">
                <a:solidFill>
                  <a:srgbClr val="434343"/>
                </a:solidFill>
                <a:latin typeface="Arial"/>
                <a:cs typeface="Arial"/>
              </a:rPr>
              <a:t>Part</a:t>
            </a:r>
            <a:r>
              <a:rPr b="1" dirty="0" sz="1400" spc="-180">
                <a:solidFill>
                  <a:srgbClr val="434343"/>
                </a:solidFill>
                <a:latin typeface="Arial"/>
                <a:cs typeface="Arial"/>
              </a:rPr>
              <a:t> </a:t>
            </a:r>
            <a:r>
              <a:rPr b="1" dirty="0" sz="1400" spc="25">
                <a:solidFill>
                  <a:srgbClr val="434343"/>
                </a:solidFill>
                <a:latin typeface="Arial"/>
                <a:cs typeface="Arial"/>
              </a:rPr>
              <a:t>4:</a:t>
            </a:r>
            <a:r>
              <a:rPr b="1" dirty="0" sz="1400" spc="-30">
                <a:solidFill>
                  <a:srgbClr val="434343"/>
                </a:solidFill>
                <a:latin typeface="Arial"/>
                <a:cs typeface="Arial"/>
              </a:rPr>
              <a:t> </a:t>
            </a:r>
            <a:r>
              <a:rPr b="1" dirty="0" sz="1400" spc="25">
                <a:solidFill>
                  <a:srgbClr val="434343"/>
                </a:solidFill>
                <a:latin typeface="Arial"/>
                <a:cs typeface="Arial"/>
              </a:rPr>
              <a:t>Content</a:t>
            </a:r>
            <a:r>
              <a:rPr b="1" dirty="0" sz="1400" spc="-180">
                <a:solidFill>
                  <a:srgbClr val="434343"/>
                </a:solidFill>
                <a:latin typeface="Arial"/>
                <a:cs typeface="Arial"/>
              </a:rPr>
              <a:t> </a:t>
            </a:r>
            <a:r>
              <a:rPr b="1" dirty="0" sz="1400" spc="25">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25">
                <a:solidFill>
                  <a:srgbClr val="434343"/>
                </a:solidFill>
                <a:latin typeface="Arial"/>
                <a:cs typeface="Arial"/>
              </a:rPr>
              <a:t> </a:t>
            </a:r>
            <a:r>
              <a:rPr b="1" dirty="0" sz="1400" spc="15">
                <a:solidFill>
                  <a:srgbClr val="434343"/>
                </a:solidFill>
                <a:latin typeface="Arial"/>
                <a:cs typeface="Arial"/>
              </a:rPr>
              <a:t>Curation</a:t>
            </a:r>
            <a:r>
              <a:rPr b="1" dirty="0" sz="1400" spc="-125">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0">
                <a:solidFill>
                  <a:srgbClr val="434343"/>
                </a:solidFill>
                <a:latin typeface="Arial"/>
                <a:cs typeface="Arial"/>
              </a:rPr>
              <a:t>creations,</a:t>
            </a:r>
            <a:r>
              <a:rPr b="1" dirty="0" sz="1400" spc="-175">
                <a:solidFill>
                  <a:srgbClr val="434343"/>
                </a:solidFill>
                <a:latin typeface="Arial"/>
                <a:cs typeface="Arial"/>
              </a:rPr>
              <a:t> </a:t>
            </a:r>
            <a:r>
              <a:rPr b="1" dirty="0" sz="1400" spc="5">
                <a:solidFill>
                  <a:srgbClr val="434343"/>
                </a:solidFill>
                <a:latin typeface="Arial"/>
                <a:cs typeface="Arial"/>
              </a:rPr>
              <a:t>Designs/Video</a:t>
            </a:r>
            <a:r>
              <a:rPr b="1" dirty="0" sz="1400" spc="-125">
                <a:solidFill>
                  <a:srgbClr val="434343"/>
                </a:solidFill>
                <a:latin typeface="Arial"/>
                <a:cs typeface="Arial"/>
              </a:rPr>
              <a:t> </a:t>
            </a:r>
            <a:r>
              <a:rPr b="1" dirty="0" sz="1400" spc="10">
                <a:solidFill>
                  <a:srgbClr val="434343"/>
                </a:solidFill>
                <a:latin typeface="Arial"/>
                <a:cs typeface="Arial"/>
              </a:rPr>
              <a:t>Editing,</a:t>
            </a:r>
            <a:r>
              <a:rPr b="1" dirty="0" sz="1400" spc="-175">
                <a:solidFill>
                  <a:srgbClr val="434343"/>
                </a:solidFill>
                <a:latin typeface="Arial"/>
                <a:cs typeface="Arial"/>
              </a:rPr>
              <a:t> </a:t>
            </a:r>
            <a:r>
              <a:rPr b="1" dirty="0" sz="1400" spc="-10">
                <a:solidFill>
                  <a:srgbClr val="434343"/>
                </a:solidFill>
                <a:latin typeface="Arial"/>
                <a:cs typeface="Arial"/>
              </a:rPr>
              <a:t>Ad</a:t>
            </a:r>
            <a:r>
              <a:rPr b="1" dirty="0" sz="1400" spc="-50">
                <a:solidFill>
                  <a:srgbClr val="434343"/>
                </a:solidFill>
                <a:latin typeface="Arial"/>
                <a:cs typeface="Arial"/>
              </a:rPr>
              <a:t> </a:t>
            </a:r>
            <a:r>
              <a:rPr b="1" dirty="0" sz="1400" spc="20">
                <a:solidFill>
                  <a:srgbClr val="434343"/>
                </a:solidFill>
                <a:latin typeface="Arial"/>
                <a:cs typeface="Arial"/>
              </a:rPr>
              <a:t>Campaigns</a:t>
            </a:r>
            <a:r>
              <a:rPr b="1" dirty="0" sz="1400" spc="-125">
                <a:solidFill>
                  <a:srgbClr val="434343"/>
                </a:solidFill>
                <a:latin typeface="Arial"/>
                <a:cs typeface="Arial"/>
              </a:rPr>
              <a:t> </a:t>
            </a:r>
            <a:r>
              <a:rPr b="1" dirty="0" sz="1400" spc="35">
                <a:solidFill>
                  <a:srgbClr val="434343"/>
                </a:solidFill>
                <a:latin typeface="Arial"/>
                <a:cs typeface="Arial"/>
              </a:rPr>
              <a:t>over</a:t>
            </a:r>
            <a:endParaRPr sz="1400">
              <a:latin typeface="Arial"/>
              <a:cs typeface="Arial"/>
            </a:endParaRPr>
          </a:p>
          <a:p>
            <a:pPr algn="ctr">
              <a:lnSpc>
                <a:spcPct val="100000"/>
              </a:lnSpc>
              <a:spcBef>
                <a:spcPts val="270"/>
              </a:spcBef>
            </a:pPr>
            <a:r>
              <a:rPr b="1" dirty="0" sz="1400" spc="40">
                <a:solidFill>
                  <a:srgbClr val="434343"/>
                </a:solidFill>
                <a:latin typeface="Arial"/>
                <a:cs typeface="Arial"/>
              </a:rPr>
              <a:t>S</a:t>
            </a:r>
            <a:r>
              <a:rPr b="1" dirty="0" sz="1400" spc="35">
                <a:solidFill>
                  <a:srgbClr val="434343"/>
                </a:solidFill>
                <a:latin typeface="Arial"/>
                <a:cs typeface="Arial"/>
              </a:rPr>
              <a:t>o</a:t>
            </a:r>
            <a:r>
              <a:rPr b="1" dirty="0" sz="1400" spc="40">
                <a:solidFill>
                  <a:srgbClr val="434343"/>
                </a:solidFill>
                <a:latin typeface="Arial"/>
                <a:cs typeface="Arial"/>
              </a:rPr>
              <a:t>c</a:t>
            </a:r>
            <a:r>
              <a:rPr b="1" dirty="0" sz="1400" spc="-20">
                <a:solidFill>
                  <a:srgbClr val="434343"/>
                </a:solidFill>
                <a:latin typeface="Arial"/>
                <a:cs typeface="Arial"/>
              </a:rPr>
              <a:t>i</a:t>
            </a:r>
            <a:r>
              <a:rPr b="1" dirty="0" sz="1400" spc="40">
                <a:solidFill>
                  <a:srgbClr val="434343"/>
                </a:solidFill>
                <a:latin typeface="Arial"/>
                <a:cs typeface="Arial"/>
              </a:rPr>
              <a:t>a</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105">
                <a:solidFill>
                  <a:srgbClr val="434343"/>
                </a:solidFill>
                <a:latin typeface="Arial"/>
                <a:cs typeface="Arial"/>
              </a:rPr>
              <a:t>M</a:t>
            </a:r>
            <a:r>
              <a:rPr b="1" dirty="0" sz="1400" spc="40">
                <a:solidFill>
                  <a:srgbClr val="434343"/>
                </a:solidFill>
                <a:latin typeface="Arial"/>
                <a:cs typeface="Arial"/>
              </a:rPr>
              <a:t>e</a:t>
            </a:r>
            <a:r>
              <a:rPr b="1" dirty="0" sz="1400" spc="35">
                <a:solidFill>
                  <a:srgbClr val="434343"/>
                </a:solidFill>
                <a:latin typeface="Arial"/>
                <a:cs typeface="Arial"/>
              </a:rPr>
              <a:t>d</a:t>
            </a:r>
            <a:r>
              <a:rPr b="1" dirty="0" sz="1400" spc="-20">
                <a:solidFill>
                  <a:srgbClr val="434343"/>
                </a:solidFill>
                <a:latin typeface="Arial"/>
                <a:cs typeface="Arial"/>
              </a:rPr>
              <a:t>i</a:t>
            </a:r>
            <a:r>
              <a:rPr b="1" dirty="0" sz="1400" spc="15">
                <a:solidFill>
                  <a:srgbClr val="434343"/>
                </a:solidFill>
                <a:latin typeface="Arial"/>
                <a:cs typeface="Arial"/>
              </a:rPr>
              <a:t>a</a:t>
            </a:r>
            <a:r>
              <a:rPr b="1" dirty="0" sz="1400" spc="-140">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40">
                <a:solidFill>
                  <a:srgbClr val="434343"/>
                </a:solidFill>
                <a:latin typeface="Arial"/>
                <a:cs typeface="Arial"/>
              </a:rPr>
              <a:t>E</a:t>
            </a:r>
            <a:r>
              <a:rPr b="1" dirty="0" sz="1400" spc="25">
                <a:solidFill>
                  <a:srgbClr val="434343"/>
                </a:solidFill>
                <a:latin typeface="Arial"/>
                <a:cs typeface="Arial"/>
              </a:rPr>
              <a:t>m</a:t>
            </a:r>
            <a:r>
              <a:rPr b="1" dirty="0" sz="1400" spc="45">
                <a:solidFill>
                  <a:srgbClr val="434343"/>
                </a:solidFill>
                <a:latin typeface="Arial"/>
                <a:cs typeface="Arial"/>
              </a:rPr>
              <a:t>a</a:t>
            </a:r>
            <a:r>
              <a:rPr b="1" dirty="0" sz="1400" spc="-20">
                <a:solidFill>
                  <a:srgbClr val="434343"/>
                </a:solidFill>
                <a:latin typeface="Arial"/>
                <a:cs typeface="Arial"/>
              </a:rPr>
              <a:t>i</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20">
                <a:solidFill>
                  <a:srgbClr val="434343"/>
                </a:solidFill>
                <a:latin typeface="Arial"/>
                <a:cs typeface="Arial"/>
              </a:rPr>
              <a:t>I</a:t>
            </a:r>
            <a:r>
              <a:rPr b="1" dirty="0" sz="1400" spc="35">
                <a:solidFill>
                  <a:srgbClr val="434343"/>
                </a:solidFill>
                <a:latin typeface="Arial"/>
                <a:cs typeface="Arial"/>
              </a:rPr>
              <a:t>d</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15">
                <a:solidFill>
                  <a:srgbClr val="434343"/>
                </a:solidFill>
                <a:latin typeface="Arial"/>
                <a:cs typeface="Arial"/>
              </a:rPr>
              <a:t>n</a:t>
            </a:r>
            <a:r>
              <a:rPr b="1" dirty="0" sz="1400" spc="-145">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35">
                <a:solidFill>
                  <a:srgbClr val="434343"/>
                </a:solidFill>
                <a:latin typeface="Arial"/>
                <a:cs typeface="Arial"/>
              </a:rPr>
              <a:t>C</a:t>
            </a:r>
            <a:r>
              <a:rPr b="1" dirty="0" sz="1400" spc="50">
                <a:solidFill>
                  <a:srgbClr val="434343"/>
                </a:solidFill>
                <a:latin typeface="Arial"/>
                <a:cs typeface="Arial"/>
              </a:rPr>
              <a:t>r</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35">
                <a:solidFill>
                  <a:srgbClr val="434343"/>
                </a:solidFill>
                <a:latin typeface="Arial"/>
                <a:cs typeface="Arial"/>
              </a:rPr>
              <a:t>n</a:t>
            </a:r>
            <a:r>
              <a:rPr b="1" dirty="0" sz="1400" spc="10">
                <a:solidFill>
                  <a:srgbClr val="434343"/>
                </a:solidFill>
                <a:latin typeface="Arial"/>
                <a:cs typeface="Arial"/>
              </a:rPr>
              <a:t>)</a:t>
            </a:r>
            <a:endParaRPr sz="1400">
              <a:latin typeface="Arial"/>
              <a:cs typeface="Arial"/>
            </a:endParaRPr>
          </a:p>
        </p:txBody>
      </p:sp>
      <p:sp>
        <p:nvSpPr>
          <p:cNvPr id="1048647" name="object 3"/>
          <p:cNvSpPr txBox="1"/>
          <p:nvPr/>
        </p:nvSpPr>
        <p:spPr>
          <a:xfrm>
            <a:off x="76200" y="1123950"/>
            <a:ext cx="8686800" cy="2509661"/>
          </a:xfrm>
          <a:prstGeom prst="rect"/>
        </p:spPr>
        <p:txBody>
          <a:bodyPr bIns="0" lIns="0" rIns="0" rtlCol="0" tIns="16510" vert="horz" wrap="square">
            <a:spAutoFit/>
          </a:bodyPr>
          <a:p>
            <a:pPr marL="327025">
              <a:lnSpc>
                <a:spcPct val="100000"/>
              </a:lnSpc>
              <a:spcBef>
                <a:spcPts val="130"/>
              </a:spcBef>
            </a:pPr>
            <a:r>
              <a:rPr b="1" dirty="0" sz="1400" spc="40">
                <a:latin typeface="Arial"/>
                <a:cs typeface="Arial"/>
              </a:rPr>
              <a:t>Fo</a:t>
            </a:r>
            <a:r>
              <a:rPr b="1" dirty="0" sz="1400" spc="10">
                <a:latin typeface="Arial"/>
                <a:cs typeface="Arial"/>
              </a:rPr>
              <a:t>r</a:t>
            </a:r>
            <a:r>
              <a:rPr b="1" dirty="0" sz="1400" spc="-120">
                <a:latin typeface="Arial"/>
                <a:cs typeface="Arial"/>
              </a:rPr>
              <a:t> </a:t>
            </a:r>
            <a:r>
              <a:rPr b="1" dirty="0" sz="1400" spc="45">
                <a:latin typeface="Arial"/>
                <a:cs typeface="Arial"/>
              </a:rPr>
              <a:t>eve</a:t>
            </a:r>
            <a:r>
              <a:rPr b="1" dirty="0" sz="1400" spc="50">
                <a:latin typeface="Arial"/>
                <a:cs typeface="Arial"/>
              </a:rPr>
              <a:t>r</a:t>
            </a:r>
            <a:r>
              <a:rPr b="1" dirty="0" sz="1400" spc="15">
                <a:latin typeface="Arial"/>
                <a:cs typeface="Arial"/>
              </a:rPr>
              <a:t>y</a:t>
            </a:r>
            <a:r>
              <a:rPr b="1" dirty="0" sz="1400" spc="-135">
                <a:latin typeface="Arial"/>
                <a:cs typeface="Arial"/>
              </a:rPr>
              <a:t> </a:t>
            </a:r>
            <a:r>
              <a:rPr b="1" dirty="0" sz="1400" spc="45">
                <a:latin typeface="Arial"/>
                <a:cs typeface="Arial"/>
              </a:rPr>
              <a:t>ca</a:t>
            </a:r>
            <a:r>
              <a:rPr b="1" dirty="0" sz="1400" spc="25">
                <a:latin typeface="Arial"/>
                <a:cs typeface="Arial"/>
              </a:rPr>
              <a:t>m</a:t>
            </a:r>
            <a:r>
              <a:rPr b="1" dirty="0" sz="1400" spc="40">
                <a:latin typeface="Arial"/>
                <a:cs typeface="Arial"/>
              </a:rPr>
              <a:t>p</a:t>
            </a:r>
            <a:r>
              <a:rPr b="1" dirty="0" sz="1400" spc="-30">
                <a:latin typeface="Arial"/>
                <a:cs typeface="Arial"/>
              </a:rPr>
              <a:t>a</a:t>
            </a:r>
            <a:r>
              <a:rPr b="1" dirty="0" sz="1400" spc="-15">
                <a:latin typeface="Arial"/>
                <a:cs typeface="Arial"/>
              </a:rPr>
              <a:t>i</a:t>
            </a:r>
            <a:r>
              <a:rPr b="1" dirty="0" sz="1400" spc="-35">
                <a:latin typeface="Arial"/>
                <a:cs typeface="Arial"/>
              </a:rPr>
              <a:t>g</a:t>
            </a:r>
            <a:r>
              <a:rPr b="1" dirty="0" sz="1400" spc="15">
                <a:latin typeface="Arial"/>
                <a:cs typeface="Arial"/>
              </a:rPr>
              <a:t>n</a:t>
            </a:r>
            <a:r>
              <a:rPr b="1" dirty="0" sz="1400" spc="-135">
                <a:latin typeface="Arial"/>
                <a:cs typeface="Arial"/>
              </a:rPr>
              <a:t> </a:t>
            </a:r>
            <a:r>
              <a:rPr b="1" dirty="0" sz="1400" spc="45">
                <a:latin typeface="Arial"/>
                <a:cs typeface="Arial"/>
              </a:rPr>
              <a:t>c</a:t>
            </a:r>
            <a:r>
              <a:rPr b="1" dirty="0" sz="1400" spc="-15">
                <a:latin typeface="Arial"/>
                <a:cs typeface="Arial"/>
              </a:rPr>
              <a:t>l</a:t>
            </a:r>
            <a:r>
              <a:rPr b="1" dirty="0" sz="1400" spc="45">
                <a:latin typeface="Arial"/>
                <a:cs typeface="Arial"/>
              </a:rPr>
              <a:t>ea</a:t>
            </a:r>
            <a:r>
              <a:rPr b="1" dirty="0" sz="1400" spc="-20">
                <a:latin typeface="Arial"/>
                <a:cs typeface="Arial"/>
              </a:rPr>
              <a:t>r</a:t>
            </a:r>
            <a:r>
              <a:rPr b="1" dirty="0" sz="1400" spc="-15">
                <a:latin typeface="Arial"/>
                <a:cs typeface="Arial"/>
              </a:rPr>
              <a:t>l</a:t>
            </a:r>
            <a:r>
              <a:rPr b="1" dirty="0" sz="1400" spc="15">
                <a:latin typeface="Arial"/>
                <a:cs typeface="Arial"/>
              </a:rPr>
              <a:t>y</a:t>
            </a:r>
            <a:r>
              <a:rPr b="1" dirty="0" sz="1400" spc="-135">
                <a:latin typeface="Arial"/>
                <a:cs typeface="Arial"/>
              </a:rPr>
              <a:t> </a:t>
            </a:r>
            <a:r>
              <a:rPr b="1" dirty="0" sz="1400" spc="40">
                <a:latin typeface="Arial"/>
                <a:cs typeface="Arial"/>
              </a:rPr>
              <a:t>d</a:t>
            </a:r>
            <a:r>
              <a:rPr b="1" dirty="0" sz="1400" spc="45">
                <a:latin typeface="Arial"/>
                <a:cs typeface="Arial"/>
              </a:rPr>
              <a:t>e</a:t>
            </a:r>
            <a:r>
              <a:rPr b="1" dirty="0" sz="1400" spc="-15">
                <a:latin typeface="Arial"/>
                <a:cs typeface="Arial"/>
              </a:rPr>
              <a:t>fi</a:t>
            </a:r>
            <a:r>
              <a:rPr b="1" dirty="0" sz="1400" spc="40">
                <a:latin typeface="Arial"/>
                <a:cs typeface="Arial"/>
              </a:rPr>
              <a:t>n</a:t>
            </a:r>
            <a:r>
              <a:rPr b="1" dirty="0" sz="1400" spc="45">
                <a:latin typeface="Arial"/>
                <a:cs typeface="Arial"/>
              </a:rPr>
              <a:t>e</a:t>
            </a:r>
            <a:r>
              <a:rPr b="1" dirty="0" sz="1400" spc="10">
                <a:latin typeface="Arial"/>
                <a:cs typeface="Arial"/>
              </a:rPr>
              <a:t>:</a:t>
            </a:r>
            <a:endParaRPr dirty="0" sz="1400">
              <a:latin typeface="Arial"/>
              <a:cs typeface="Arial"/>
            </a:endParaRPr>
          </a:p>
          <a:p>
            <a:r>
              <a:rPr b="1" dirty="0" sz="1400" spc="15">
                <a:latin typeface="Arial"/>
                <a:cs typeface="Arial"/>
              </a:rPr>
              <a:t>Advertising</a:t>
            </a:r>
            <a:r>
              <a:rPr b="1" dirty="0" sz="1400" spc="-210">
                <a:latin typeface="Arial"/>
                <a:cs typeface="Arial"/>
              </a:rPr>
              <a:t> </a:t>
            </a:r>
            <a:r>
              <a:rPr b="1" dirty="0" sz="1400" spc="25">
                <a:latin typeface="Arial"/>
                <a:cs typeface="Arial"/>
              </a:rPr>
              <a:t>Goals:</a:t>
            </a:r>
            <a:r>
              <a:rPr b="1" dirty="0" sz="1400" lang="en-US" spc="25">
                <a:latin typeface="Arial"/>
                <a:cs typeface="Arial"/>
              </a:rPr>
              <a:t> </a:t>
            </a:r>
            <a:r>
              <a:rPr dirty="0" sz="1400" lang="en-US"/>
              <a:t>HDFC Bank's business philosophy is based on five core values: Operational Excellence,     	  		Customer Focus, Product Leadership, People and Sustainability.</a:t>
            </a:r>
          </a:p>
          <a:p>
            <a:endParaRPr dirty="0" sz="1400">
              <a:latin typeface="Arial MT"/>
              <a:cs typeface="Arial MT"/>
            </a:endParaRPr>
          </a:p>
          <a:p>
            <a:r>
              <a:rPr b="1" dirty="0" sz="1400" spc="20">
                <a:latin typeface="Arial"/>
                <a:cs typeface="Arial"/>
              </a:rPr>
              <a:t>Audience</a:t>
            </a:r>
            <a:r>
              <a:rPr b="1" dirty="0" sz="1400" spc="-125">
                <a:latin typeface="Arial"/>
                <a:cs typeface="Arial"/>
              </a:rPr>
              <a:t> </a:t>
            </a:r>
            <a:r>
              <a:rPr b="1" dirty="0" sz="1400" spc="5">
                <a:latin typeface="Arial"/>
                <a:cs typeface="Arial"/>
              </a:rPr>
              <a:t>Targeting</a:t>
            </a:r>
            <a:r>
              <a:rPr b="1" dirty="0" sz="1400" lang="en-US" spc="5">
                <a:latin typeface="Arial"/>
                <a:cs typeface="Arial"/>
              </a:rPr>
              <a:t> </a:t>
            </a:r>
            <a:r>
              <a:rPr b="1" dirty="0" sz="1400" spc="5">
                <a:latin typeface="Arial"/>
                <a:cs typeface="Arial"/>
              </a:rPr>
              <a:t>:</a:t>
            </a:r>
            <a:r>
              <a:rPr b="1" dirty="0" sz="1400" lang="en-US" spc="5">
                <a:latin typeface="Arial"/>
                <a:cs typeface="Arial"/>
              </a:rPr>
              <a:t> </a:t>
            </a:r>
            <a:r>
              <a:rPr dirty="0" sz="1400" lang="en-US"/>
              <a:t>HDFC Bank's Retail business is targeted at individuals, salaried professionals, micro and   			small businesses, such as </a:t>
            </a:r>
            <a:r>
              <a:rPr dirty="0" sz="1400" lang="en-US" err="1"/>
              <a:t>kirana</a:t>
            </a:r>
            <a:r>
              <a:rPr dirty="0" sz="1400" lang="en-US"/>
              <a:t> stores, Self Help Groups (SHGs), and Non-Resident Indians 		(NRIs). The 	Bank caters to this segment by customizing its products and services.</a:t>
            </a:r>
          </a:p>
          <a:p>
            <a:r>
              <a:rPr dirty="0" sz="1400" lang="en-US"/>
              <a:t>   </a:t>
            </a:r>
            <a:r>
              <a:rPr b="1" dirty="0" sz="1400" lang="en-US"/>
              <a:t>Ad creation : </a:t>
            </a:r>
          </a:p>
          <a:p>
            <a:r>
              <a:rPr b="1" dirty="0" sz="1400" lang="en-US"/>
              <a:t>		</a:t>
            </a:r>
            <a:r>
              <a:rPr b="1" dirty="0" sz="1400" lang="en-US">
                <a:hlinkClick r:id="rId1" action="ppaction://hlinksldjump"/>
              </a:rPr>
              <a:t>https://youtu.be/h3EikTjJ3FY</a:t>
            </a:r>
            <a:endParaRPr b="1" dirty="0" sz="1400" lang="en-US"/>
          </a:p>
          <a:p>
            <a:r>
              <a:rPr dirty="0" lang="en-US"/>
              <a:t/>
            </a:r>
            <a:br>
              <a:rPr dirty="0" lang="en-US"/>
            </a:br>
            <a:endParaRPr dirty="0" lang="en-US"/>
          </a:p>
        </p:txBody>
      </p:sp>
      <p:pic>
        <p:nvPicPr>
          <p:cNvPr id="2097181" name="Picture 4"/>
          <p:cNvPicPr>
            <a:picLocks noChangeAspect="1"/>
          </p:cNvPicPr>
          <p:nvPr/>
        </p:nvPicPr>
        <p:blipFill>
          <a:blip xmlns:r="http://schemas.openxmlformats.org/officeDocument/2006/relationships" r:embed="rId2"/>
          <a:stretch>
            <a:fillRect/>
          </a:stretch>
        </p:blipFill>
        <p:spPr>
          <a:xfrm>
            <a:off x="1737760" y="3169084"/>
            <a:ext cx="2694666" cy="1700931"/>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90" name=""/>
        <p:cNvGrpSpPr/>
        <p:nvPr/>
      </p:nvGrpSpPr>
      <p:grpSpPr>
        <a:xfrm>
          <a:off x="0" y="0"/>
          <a:ext cx="0" cy="0"/>
          <a:chOff x="0" y="0"/>
          <a:chExt cx="0" cy="0"/>
        </a:xfrm>
      </p:grpSpPr>
      <p:sp>
        <p:nvSpPr>
          <p:cNvPr id="1048648" name="object 2"/>
          <p:cNvSpPr txBox="1"/>
          <p:nvPr/>
        </p:nvSpPr>
        <p:spPr>
          <a:xfrm>
            <a:off x="422909" y="373051"/>
            <a:ext cx="8286750" cy="1664335"/>
          </a:xfrm>
          <a:prstGeom prst="rect"/>
        </p:spPr>
        <p:txBody>
          <a:bodyPr bIns="0" lIns="0" rIns="0" rtlCol="0" tIns="46355" vert="horz" wrap="square">
            <a:spAutoFit/>
          </a:bodyPr>
          <a:p>
            <a:pPr algn="ctr">
              <a:lnSpc>
                <a:spcPct val="100000"/>
              </a:lnSpc>
              <a:spcBef>
                <a:spcPts val="365"/>
              </a:spcBef>
            </a:pPr>
            <a:r>
              <a:rPr b="1" dirty="0" sz="1400" spc="35">
                <a:solidFill>
                  <a:srgbClr val="434343"/>
                </a:solidFill>
                <a:latin typeface="Arial"/>
                <a:cs typeface="Arial"/>
              </a:rPr>
              <a:t>Part</a:t>
            </a:r>
            <a:r>
              <a:rPr b="1" dirty="0" sz="1400" spc="-180">
                <a:solidFill>
                  <a:srgbClr val="434343"/>
                </a:solidFill>
                <a:latin typeface="Arial"/>
                <a:cs typeface="Arial"/>
              </a:rPr>
              <a:t> </a:t>
            </a:r>
            <a:r>
              <a:rPr b="1" dirty="0" sz="1400" spc="25">
                <a:solidFill>
                  <a:srgbClr val="434343"/>
                </a:solidFill>
                <a:latin typeface="Arial"/>
                <a:cs typeface="Arial"/>
              </a:rPr>
              <a:t>4:</a:t>
            </a:r>
            <a:r>
              <a:rPr b="1" dirty="0" sz="1400" spc="-20">
                <a:solidFill>
                  <a:srgbClr val="434343"/>
                </a:solidFill>
                <a:latin typeface="Arial"/>
                <a:cs typeface="Arial"/>
              </a:rPr>
              <a:t> </a:t>
            </a:r>
            <a:r>
              <a:rPr b="1" dirty="0" sz="1400" spc="25">
                <a:solidFill>
                  <a:srgbClr val="434343"/>
                </a:solidFill>
                <a:latin typeface="Arial"/>
                <a:cs typeface="Arial"/>
              </a:rPr>
              <a:t>Content</a:t>
            </a:r>
            <a:r>
              <a:rPr b="1" dirty="0" sz="1400" spc="-180">
                <a:solidFill>
                  <a:srgbClr val="434343"/>
                </a:solidFill>
                <a:latin typeface="Arial"/>
                <a:cs typeface="Arial"/>
              </a:rPr>
              <a:t> </a:t>
            </a:r>
            <a:r>
              <a:rPr b="1" dirty="0" sz="1400" spc="20">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20">
                <a:solidFill>
                  <a:srgbClr val="434343"/>
                </a:solidFill>
                <a:latin typeface="Arial"/>
                <a:cs typeface="Arial"/>
              </a:rPr>
              <a:t> </a:t>
            </a:r>
            <a:r>
              <a:rPr b="1" dirty="0" sz="1400" spc="10">
                <a:solidFill>
                  <a:srgbClr val="434343"/>
                </a:solidFill>
                <a:latin typeface="Arial"/>
                <a:cs typeface="Arial"/>
              </a:rPr>
              <a:t>Curation</a:t>
            </a:r>
            <a:r>
              <a:rPr b="1" dirty="0" sz="1400" spc="-125">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0">
                <a:solidFill>
                  <a:srgbClr val="434343"/>
                </a:solidFill>
                <a:latin typeface="Arial"/>
                <a:cs typeface="Arial"/>
              </a:rPr>
              <a:t>creations,</a:t>
            </a:r>
            <a:r>
              <a:rPr b="1" dirty="0" sz="1400" spc="-170">
                <a:solidFill>
                  <a:srgbClr val="434343"/>
                </a:solidFill>
                <a:latin typeface="Arial"/>
                <a:cs typeface="Arial"/>
              </a:rPr>
              <a:t> </a:t>
            </a:r>
            <a:r>
              <a:rPr b="1" dirty="0" sz="1400" spc="5">
                <a:solidFill>
                  <a:srgbClr val="434343"/>
                </a:solidFill>
                <a:latin typeface="Arial"/>
                <a:cs typeface="Arial"/>
              </a:rPr>
              <a:t>Designs/Video</a:t>
            </a:r>
            <a:r>
              <a:rPr b="1" dirty="0" sz="1400" spc="-125">
                <a:solidFill>
                  <a:srgbClr val="434343"/>
                </a:solidFill>
                <a:latin typeface="Arial"/>
                <a:cs typeface="Arial"/>
              </a:rPr>
              <a:t> </a:t>
            </a:r>
            <a:r>
              <a:rPr b="1" dirty="0" sz="1400" spc="10">
                <a:solidFill>
                  <a:srgbClr val="434343"/>
                </a:solidFill>
                <a:latin typeface="Arial"/>
                <a:cs typeface="Arial"/>
              </a:rPr>
              <a:t>Editing,</a:t>
            </a:r>
            <a:r>
              <a:rPr b="1" dirty="0" sz="1400" spc="-170">
                <a:solidFill>
                  <a:srgbClr val="434343"/>
                </a:solidFill>
                <a:latin typeface="Arial"/>
                <a:cs typeface="Arial"/>
              </a:rPr>
              <a:t> </a:t>
            </a:r>
            <a:r>
              <a:rPr b="1" dirty="0" sz="1400" spc="-15">
                <a:solidFill>
                  <a:srgbClr val="434343"/>
                </a:solidFill>
                <a:latin typeface="Arial"/>
                <a:cs typeface="Arial"/>
              </a:rPr>
              <a:t>Ad</a:t>
            </a:r>
            <a:r>
              <a:rPr b="1" dirty="0" sz="1400" spc="-45">
                <a:solidFill>
                  <a:srgbClr val="434343"/>
                </a:solidFill>
                <a:latin typeface="Arial"/>
                <a:cs typeface="Arial"/>
              </a:rPr>
              <a:t> </a:t>
            </a:r>
            <a:r>
              <a:rPr b="1" dirty="0" sz="1400" spc="20">
                <a:solidFill>
                  <a:srgbClr val="434343"/>
                </a:solidFill>
                <a:latin typeface="Arial"/>
                <a:cs typeface="Arial"/>
              </a:rPr>
              <a:t>Campaigns</a:t>
            </a:r>
            <a:r>
              <a:rPr b="1" dirty="0" sz="1400" spc="-120">
                <a:solidFill>
                  <a:srgbClr val="434343"/>
                </a:solidFill>
                <a:latin typeface="Arial"/>
                <a:cs typeface="Arial"/>
              </a:rPr>
              <a:t> </a:t>
            </a:r>
            <a:r>
              <a:rPr b="1" dirty="0" sz="1400" spc="35">
                <a:solidFill>
                  <a:srgbClr val="434343"/>
                </a:solidFill>
                <a:latin typeface="Arial"/>
                <a:cs typeface="Arial"/>
              </a:rPr>
              <a:t>over</a:t>
            </a:r>
            <a:endParaRPr sz="1400">
              <a:latin typeface="Arial"/>
              <a:cs typeface="Arial"/>
            </a:endParaRPr>
          </a:p>
          <a:p>
            <a:pPr algn="ctr" marL="8255">
              <a:lnSpc>
                <a:spcPct val="100000"/>
              </a:lnSpc>
              <a:spcBef>
                <a:spcPts val="270"/>
              </a:spcBef>
            </a:pPr>
            <a:r>
              <a:rPr b="1" dirty="0" sz="1400" spc="40">
                <a:solidFill>
                  <a:srgbClr val="434343"/>
                </a:solidFill>
                <a:latin typeface="Arial"/>
                <a:cs typeface="Arial"/>
              </a:rPr>
              <a:t>S</a:t>
            </a:r>
            <a:r>
              <a:rPr b="1" dirty="0" sz="1400" spc="35">
                <a:solidFill>
                  <a:srgbClr val="434343"/>
                </a:solidFill>
                <a:latin typeface="Arial"/>
                <a:cs typeface="Arial"/>
              </a:rPr>
              <a:t>o</a:t>
            </a:r>
            <a:r>
              <a:rPr b="1" dirty="0" sz="1400" spc="40">
                <a:solidFill>
                  <a:srgbClr val="434343"/>
                </a:solidFill>
                <a:latin typeface="Arial"/>
                <a:cs typeface="Arial"/>
              </a:rPr>
              <a:t>c</a:t>
            </a:r>
            <a:r>
              <a:rPr b="1" dirty="0" sz="1400" spc="-20">
                <a:solidFill>
                  <a:srgbClr val="434343"/>
                </a:solidFill>
                <a:latin typeface="Arial"/>
                <a:cs typeface="Arial"/>
              </a:rPr>
              <a:t>i</a:t>
            </a:r>
            <a:r>
              <a:rPr b="1" dirty="0" sz="1400" spc="40">
                <a:solidFill>
                  <a:srgbClr val="434343"/>
                </a:solidFill>
                <a:latin typeface="Arial"/>
                <a:cs typeface="Arial"/>
              </a:rPr>
              <a:t>a</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105">
                <a:solidFill>
                  <a:srgbClr val="434343"/>
                </a:solidFill>
                <a:latin typeface="Arial"/>
                <a:cs typeface="Arial"/>
              </a:rPr>
              <a:t>M</a:t>
            </a:r>
            <a:r>
              <a:rPr b="1" dirty="0" sz="1400" spc="40">
                <a:solidFill>
                  <a:srgbClr val="434343"/>
                </a:solidFill>
                <a:latin typeface="Arial"/>
                <a:cs typeface="Arial"/>
              </a:rPr>
              <a:t>e</a:t>
            </a:r>
            <a:r>
              <a:rPr b="1" dirty="0" sz="1400" spc="35">
                <a:solidFill>
                  <a:srgbClr val="434343"/>
                </a:solidFill>
                <a:latin typeface="Arial"/>
                <a:cs typeface="Arial"/>
              </a:rPr>
              <a:t>d</a:t>
            </a:r>
            <a:r>
              <a:rPr b="1" dirty="0" sz="1400" spc="-20">
                <a:solidFill>
                  <a:srgbClr val="434343"/>
                </a:solidFill>
                <a:latin typeface="Arial"/>
                <a:cs typeface="Arial"/>
              </a:rPr>
              <a:t>i</a:t>
            </a:r>
            <a:r>
              <a:rPr b="1" dirty="0" sz="1400" spc="15">
                <a:solidFill>
                  <a:srgbClr val="434343"/>
                </a:solidFill>
                <a:latin typeface="Arial"/>
                <a:cs typeface="Arial"/>
              </a:rPr>
              <a:t>a</a:t>
            </a:r>
            <a:r>
              <a:rPr b="1" dirty="0" sz="1400" spc="-140">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40">
                <a:solidFill>
                  <a:srgbClr val="434343"/>
                </a:solidFill>
                <a:latin typeface="Arial"/>
                <a:cs typeface="Arial"/>
              </a:rPr>
              <a:t>E</a:t>
            </a:r>
            <a:r>
              <a:rPr b="1" dirty="0" sz="1400" spc="25">
                <a:solidFill>
                  <a:srgbClr val="434343"/>
                </a:solidFill>
                <a:latin typeface="Arial"/>
                <a:cs typeface="Arial"/>
              </a:rPr>
              <a:t>m</a:t>
            </a:r>
            <a:r>
              <a:rPr b="1" dirty="0" sz="1400" spc="45">
                <a:solidFill>
                  <a:srgbClr val="434343"/>
                </a:solidFill>
                <a:latin typeface="Arial"/>
                <a:cs typeface="Arial"/>
              </a:rPr>
              <a:t>a</a:t>
            </a:r>
            <a:r>
              <a:rPr b="1" dirty="0" sz="1400" spc="-20">
                <a:solidFill>
                  <a:srgbClr val="434343"/>
                </a:solidFill>
                <a:latin typeface="Arial"/>
                <a:cs typeface="Arial"/>
              </a:rPr>
              <a:t>i</a:t>
            </a:r>
            <a:r>
              <a:rPr b="1" dirty="0" sz="1400" spc="5">
                <a:solidFill>
                  <a:srgbClr val="434343"/>
                </a:solidFill>
                <a:latin typeface="Arial"/>
                <a:cs typeface="Arial"/>
              </a:rPr>
              <a:t>l</a:t>
            </a:r>
            <a:r>
              <a:rPr b="1" dirty="0" sz="1400" spc="-190">
                <a:solidFill>
                  <a:srgbClr val="434343"/>
                </a:solidFill>
                <a:latin typeface="Arial"/>
                <a:cs typeface="Arial"/>
              </a:rPr>
              <a:t> </a:t>
            </a:r>
            <a:r>
              <a:rPr b="1" dirty="0" sz="1400" spc="-20">
                <a:solidFill>
                  <a:srgbClr val="434343"/>
                </a:solidFill>
                <a:latin typeface="Arial"/>
                <a:cs typeface="Arial"/>
              </a:rPr>
              <a:t>I</a:t>
            </a:r>
            <a:r>
              <a:rPr b="1" dirty="0" sz="1400" spc="35">
                <a:solidFill>
                  <a:srgbClr val="434343"/>
                </a:solidFill>
                <a:latin typeface="Arial"/>
                <a:cs typeface="Arial"/>
              </a:rPr>
              <a:t>d</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15">
                <a:solidFill>
                  <a:srgbClr val="434343"/>
                </a:solidFill>
                <a:latin typeface="Arial"/>
                <a:cs typeface="Arial"/>
              </a:rPr>
              <a:t>n</a:t>
            </a:r>
            <a:r>
              <a:rPr b="1" dirty="0" sz="1400" spc="-145">
                <a:solidFill>
                  <a:srgbClr val="434343"/>
                </a:solidFill>
                <a:latin typeface="Arial"/>
                <a:cs typeface="Arial"/>
              </a:rPr>
              <a:t> </a:t>
            </a:r>
            <a:r>
              <a:rPr b="1" dirty="0" sz="1400" spc="40">
                <a:solidFill>
                  <a:srgbClr val="434343"/>
                </a:solidFill>
                <a:latin typeface="Arial"/>
                <a:cs typeface="Arial"/>
              </a:rPr>
              <a:t>a</a:t>
            </a:r>
            <a:r>
              <a:rPr b="1" dirty="0" sz="1400" spc="35">
                <a:solidFill>
                  <a:srgbClr val="434343"/>
                </a:solidFill>
                <a:latin typeface="Arial"/>
                <a:cs typeface="Arial"/>
              </a:rPr>
              <a:t>n</a:t>
            </a:r>
            <a:r>
              <a:rPr b="1" dirty="0" sz="1400" spc="15">
                <a:solidFill>
                  <a:srgbClr val="434343"/>
                </a:solidFill>
                <a:latin typeface="Arial"/>
                <a:cs typeface="Arial"/>
              </a:rPr>
              <a:t>d</a:t>
            </a:r>
            <a:r>
              <a:rPr b="1" dirty="0" sz="1400" spc="-145">
                <a:solidFill>
                  <a:srgbClr val="434343"/>
                </a:solidFill>
                <a:latin typeface="Arial"/>
                <a:cs typeface="Arial"/>
              </a:rPr>
              <a:t> </a:t>
            </a:r>
            <a:r>
              <a:rPr b="1" dirty="0" sz="1400" spc="35">
                <a:solidFill>
                  <a:srgbClr val="434343"/>
                </a:solidFill>
                <a:latin typeface="Arial"/>
                <a:cs typeface="Arial"/>
              </a:rPr>
              <a:t>C</a:t>
            </a:r>
            <a:r>
              <a:rPr b="1" dirty="0" sz="1400" spc="50">
                <a:solidFill>
                  <a:srgbClr val="434343"/>
                </a:solidFill>
                <a:latin typeface="Arial"/>
                <a:cs typeface="Arial"/>
              </a:rPr>
              <a:t>r</a:t>
            </a:r>
            <a:r>
              <a:rPr b="1" dirty="0" sz="1400" spc="40">
                <a:solidFill>
                  <a:srgbClr val="434343"/>
                </a:solidFill>
                <a:latin typeface="Arial"/>
                <a:cs typeface="Arial"/>
              </a:rPr>
              <a:t>ea</a:t>
            </a:r>
            <a:r>
              <a:rPr b="1" dirty="0" sz="1400" spc="-20">
                <a:solidFill>
                  <a:srgbClr val="434343"/>
                </a:solidFill>
                <a:latin typeface="Arial"/>
                <a:cs typeface="Arial"/>
              </a:rPr>
              <a:t>ti</a:t>
            </a:r>
            <a:r>
              <a:rPr b="1" dirty="0" sz="1400" spc="35">
                <a:solidFill>
                  <a:srgbClr val="434343"/>
                </a:solidFill>
                <a:latin typeface="Arial"/>
                <a:cs typeface="Arial"/>
              </a:rPr>
              <a:t>o</a:t>
            </a:r>
            <a:r>
              <a:rPr b="1" dirty="0" sz="1400" spc="-35">
                <a:solidFill>
                  <a:srgbClr val="434343"/>
                </a:solidFill>
                <a:latin typeface="Arial"/>
                <a:cs typeface="Arial"/>
              </a:rPr>
              <a:t>n</a:t>
            </a:r>
            <a:r>
              <a:rPr b="1" dirty="0" sz="1400" spc="10">
                <a:solidFill>
                  <a:srgbClr val="434343"/>
                </a:solidFill>
                <a:latin typeface="Arial"/>
                <a:cs typeface="Arial"/>
              </a:rPr>
              <a:t>)</a:t>
            </a:r>
            <a:endParaRPr sz="1400">
              <a:latin typeface="Arial"/>
              <a:cs typeface="Arial"/>
            </a:endParaRPr>
          </a:p>
          <a:p>
            <a:pPr>
              <a:lnSpc>
                <a:spcPct val="100000"/>
              </a:lnSpc>
            </a:pPr>
            <a:endParaRPr sz="1600">
              <a:latin typeface="Arial"/>
              <a:cs typeface="Arial"/>
            </a:endParaRPr>
          </a:p>
          <a:p>
            <a:pPr>
              <a:lnSpc>
                <a:spcPct val="100000"/>
              </a:lnSpc>
              <a:spcBef>
                <a:spcPts val="10"/>
              </a:spcBef>
            </a:pPr>
            <a:endParaRPr sz="1850">
              <a:latin typeface="Arial"/>
              <a:cs typeface="Arial"/>
            </a:endParaRPr>
          </a:p>
          <a:p>
            <a:pPr marL="436245">
              <a:lnSpc>
                <a:spcPct val="100000"/>
              </a:lnSpc>
            </a:pPr>
            <a:r>
              <a:rPr b="1" dirty="0" sz="2100" spc="20">
                <a:solidFill>
                  <a:srgbClr val="434343"/>
                </a:solidFill>
                <a:latin typeface="Arial"/>
                <a:cs typeface="Arial"/>
              </a:rPr>
              <a:t>E</a:t>
            </a:r>
            <a:r>
              <a:rPr b="1" dirty="0" sz="2100" spc="80">
                <a:solidFill>
                  <a:srgbClr val="434343"/>
                </a:solidFill>
                <a:latin typeface="Arial"/>
                <a:cs typeface="Arial"/>
              </a:rPr>
              <a:t>m</a:t>
            </a:r>
            <a:r>
              <a:rPr b="1" dirty="0" sz="2100" spc="30">
                <a:solidFill>
                  <a:srgbClr val="434343"/>
                </a:solidFill>
                <a:latin typeface="Arial"/>
                <a:cs typeface="Arial"/>
              </a:rPr>
              <a:t>a</a:t>
            </a:r>
            <a:r>
              <a:rPr b="1" dirty="0" sz="2100" spc="15">
                <a:solidFill>
                  <a:srgbClr val="434343"/>
                </a:solidFill>
                <a:latin typeface="Arial"/>
                <a:cs typeface="Arial"/>
              </a:rPr>
              <a:t>i</a:t>
            </a:r>
            <a:r>
              <a:rPr b="1" dirty="0" sz="2100">
                <a:solidFill>
                  <a:srgbClr val="434343"/>
                </a:solidFill>
                <a:latin typeface="Arial"/>
                <a:cs typeface="Arial"/>
              </a:rPr>
              <a:t>l</a:t>
            </a:r>
            <a:r>
              <a:rPr b="1" dirty="0" sz="2100" spc="-195">
                <a:solidFill>
                  <a:srgbClr val="434343"/>
                </a:solidFill>
                <a:latin typeface="Arial"/>
                <a:cs typeface="Arial"/>
              </a:rPr>
              <a:t> </a:t>
            </a:r>
            <a:r>
              <a:rPr b="1" dirty="0" sz="2100" spc="-95">
                <a:solidFill>
                  <a:srgbClr val="434343"/>
                </a:solidFill>
                <a:latin typeface="Arial"/>
                <a:cs typeface="Arial"/>
              </a:rPr>
              <a:t>A</a:t>
            </a:r>
            <a:r>
              <a:rPr b="1" dirty="0" sz="2100">
                <a:solidFill>
                  <a:srgbClr val="434343"/>
                </a:solidFill>
                <a:latin typeface="Arial"/>
                <a:cs typeface="Arial"/>
              </a:rPr>
              <a:t>d</a:t>
            </a:r>
            <a:r>
              <a:rPr b="1" dirty="0" sz="2100" spc="160">
                <a:solidFill>
                  <a:srgbClr val="434343"/>
                </a:solidFill>
                <a:latin typeface="Arial"/>
                <a:cs typeface="Arial"/>
              </a:rPr>
              <a:t> </a:t>
            </a:r>
            <a:r>
              <a:rPr b="1" dirty="0" sz="2100" spc="-15">
                <a:solidFill>
                  <a:srgbClr val="434343"/>
                </a:solidFill>
                <a:latin typeface="Arial"/>
                <a:cs typeface="Arial"/>
              </a:rPr>
              <a:t>C</a:t>
            </a:r>
            <a:r>
              <a:rPr b="1" dirty="0" sz="2100" spc="30">
                <a:solidFill>
                  <a:srgbClr val="434343"/>
                </a:solidFill>
                <a:latin typeface="Arial"/>
                <a:cs typeface="Arial"/>
              </a:rPr>
              <a:t>a</a:t>
            </a:r>
            <a:r>
              <a:rPr b="1" dirty="0" sz="2100" spc="80">
                <a:solidFill>
                  <a:srgbClr val="434343"/>
                </a:solidFill>
                <a:latin typeface="Arial"/>
                <a:cs typeface="Arial"/>
              </a:rPr>
              <a:t>m</a:t>
            </a:r>
            <a:r>
              <a:rPr b="1" dirty="0" sz="2100" spc="-10">
                <a:solidFill>
                  <a:srgbClr val="434343"/>
                </a:solidFill>
                <a:latin typeface="Arial"/>
                <a:cs typeface="Arial"/>
              </a:rPr>
              <a:t>p</a:t>
            </a:r>
            <a:r>
              <a:rPr b="1" dirty="0" sz="2100" spc="30">
                <a:solidFill>
                  <a:srgbClr val="434343"/>
                </a:solidFill>
                <a:latin typeface="Arial"/>
                <a:cs typeface="Arial"/>
              </a:rPr>
              <a:t>a</a:t>
            </a:r>
            <a:r>
              <a:rPr b="1" dirty="0" sz="2100" spc="15">
                <a:solidFill>
                  <a:srgbClr val="434343"/>
                </a:solidFill>
                <a:latin typeface="Arial"/>
                <a:cs typeface="Arial"/>
              </a:rPr>
              <a:t>i</a:t>
            </a:r>
            <a:r>
              <a:rPr b="1" dirty="0" sz="2100" spc="-10">
                <a:solidFill>
                  <a:srgbClr val="434343"/>
                </a:solidFill>
                <a:latin typeface="Arial"/>
                <a:cs typeface="Arial"/>
              </a:rPr>
              <a:t>gn</a:t>
            </a:r>
            <a:r>
              <a:rPr b="1" dirty="0" sz="2100">
                <a:solidFill>
                  <a:srgbClr val="434343"/>
                </a:solidFill>
                <a:latin typeface="Arial"/>
                <a:cs typeface="Arial"/>
              </a:rPr>
              <a:t>s</a:t>
            </a:r>
            <a:endParaRPr sz="2100">
              <a:latin typeface="Arial"/>
              <a:cs typeface="Arial"/>
            </a:endParaRPr>
          </a:p>
          <a:p>
            <a:pPr marL="436245">
              <a:lnSpc>
                <a:spcPct val="100000"/>
              </a:lnSpc>
              <a:spcBef>
                <a:spcPts val="285"/>
              </a:spcBef>
            </a:pPr>
            <a:r>
              <a:rPr dirty="0" sz="1850" spc="20">
                <a:latin typeface="Arial MT"/>
                <a:cs typeface="Arial MT"/>
                <a:hlinkClick r:id="rId1"/>
              </a:rPr>
              <a:t>Customerservices.cards@hdfcbank.com</a:t>
            </a:r>
            <a:endParaRPr sz="1850">
              <a:latin typeface="Arial MT"/>
              <a:cs typeface="Arial MT"/>
            </a:endParaRPr>
          </a:p>
        </p:txBody>
      </p:sp>
      <p:pic>
        <p:nvPicPr>
          <p:cNvPr id="2097182" name="object 3"/>
          <p:cNvPicPr>
            <a:picLocks/>
          </p:cNvPicPr>
          <p:nvPr/>
        </p:nvPicPr>
        <p:blipFill>
          <a:blip xmlns:r="http://schemas.openxmlformats.org/officeDocument/2006/relationships" r:embed="rId2" cstate="print"/>
          <a:stretch>
            <a:fillRect/>
          </a:stretch>
        </p:blipFill>
        <p:spPr>
          <a:xfrm>
            <a:off x="1076325" y="2143125"/>
            <a:ext cx="4438650" cy="2833094"/>
          </a:xfrm>
          <a:prstGeom prst="rec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91" name=""/>
        <p:cNvGrpSpPr/>
        <p:nvPr/>
      </p:nvGrpSpPr>
      <p:grpSpPr>
        <a:xfrm>
          <a:off x="0" y="0"/>
          <a:ext cx="0" cy="0"/>
          <a:chOff x="0" y="0"/>
          <a:chExt cx="0" cy="0"/>
        </a:xfrm>
      </p:grpSpPr>
      <p:sp>
        <p:nvSpPr>
          <p:cNvPr id="1048649" name="object 2"/>
          <p:cNvSpPr txBox="1">
            <a:spLocks noGrp="1"/>
          </p:cNvSpPr>
          <p:nvPr>
            <p:ph type="title"/>
          </p:nvPr>
        </p:nvSpPr>
        <p:spPr>
          <a:xfrm>
            <a:off x="846455" y="1336002"/>
            <a:ext cx="5255260" cy="701675"/>
          </a:xfrm>
          <a:prstGeom prst="rect"/>
        </p:spPr>
        <p:txBody>
          <a:bodyPr bIns="0" lIns="0" rIns="0" rtlCol="0" tIns="49530" vert="horz" wrap="square">
            <a:spAutoFit/>
          </a:bodyPr>
          <a:p>
            <a:pPr marL="12700">
              <a:lnSpc>
                <a:spcPct val="100000"/>
              </a:lnSpc>
              <a:spcBef>
                <a:spcPts val="390"/>
              </a:spcBef>
            </a:pPr>
            <a:r>
              <a:rPr dirty="0" sz="2100" spc="20"/>
              <a:t>E</a:t>
            </a:r>
            <a:r>
              <a:rPr dirty="0" sz="2100" spc="80"/>
              <a:t>m</a:t>
            </a:r>
            <a:r>
              <a:rPr dirty="0" sz="2100" spc="30"/>
              <a:t>a</a:t>
            </a:r>
            <a:r>
              <a:rPr dirty="0" sz="2100" spc="15"/>
              <a:t>i</a:t>
            </a:r>
            <a:r>
              <a:rPr dirty="0" sz="2100"/>
              <a:t>l</a:t>
            </a:r>
            <a:r>
              <a:rPr dirty="0" sz="2100" spc="-195"/>
              <a:t> </a:t>
            </a:r>
            <a:r>
              <a:rPr dirty="0" sz="2100" spc="-95"/>
              <a:t>A</a:t>
            </a:r>
            <a:r>
              <a:rPr dirty="0" sz="2100"/>
              <a:t>d</a:t>
            </a:r>
            <a:r>
              <a:rPr dirty="0" sz="2100" spc="160"/>
              <a:t> </a:t>
            </a:r>
            <a:r>
              <a:rPr dirty="0" sz="2100" spc="-15"/>
              <a:t>C</a:t>
            </a:r>
            <a:r>
              <a:rPr dirty="0" sz="2100" spc="30"/>
              <a:t>a</a:t>
            </a:r>
            <a:r>
              <a:rPr dirty="0" sz="2100" spc="80"/>
              <a:t>m</a:t>
            </a:r>
            <a:r>
              <a:rPr dirty="0" sz="2100" spc="-10"/>
              <a:t>p</a:t>
            </a:r>
            <a:r>
              <a:rPr dirty="0" sz="2100" spc="30"/>
              <a:t>a</a:t>
            </a:r>
            <a:r>
              <a:rPr dirty="0" sz="2100" spc="15"/>
              <a:t>i</a:t>
            </a:r>
            <a:r>
              <a:rPr dirty="0" sz="2100" spc="-10"/>
              <a:t>g</a:t>
            </a:r>
            <a:r>
              <a:rPr dirty="0" sz="2100"/>
              <a:t>n</a:t>
            </a:r>
            <a:r>
              <a:rPr dirty="0" sz="2100" spc="-140"/>
              <a:t> </a:t>
            </a:r>
            <a:r>
              <a:rPr dirty="0" sz="2100"/>
              <a:t>1</a:t>
            </a:r>
            <a:r>
              <a:rPr dirty="0" sz="2100" spc="-35"/>
              <a:t> </a:t>
            </a:r>
            <a:r>
              <a:rPr dirty="0" sz="2100"/>
              <a:t>-</a:t>
            </a:r>
            <a:r>
              <a:rPr dirty="0" sz="2100" spc="-10"/>
              <a:t> </a:t>
            </a:r>
            <a:r>
              <a:rPr dirty="0" sz="2100" spc="-95"/>
              <a:t>B</a:t>
            </a:r>
            <a:r>
              <a:rPr dirty="0" sz="2100"/>
              <a:t>r</a:t>
            </a:r>
            <a:r>
              <a:rPr dirty="0" sz="2100" spc="30"/>
              <a:t>a</a:t>
            </a:r>
            <a:r>
              <a:rPr dirty="0" sz="2100" spc="-10"/>
              <a:t>n</a:t>
            </a:r>
            <a:r>
              <a:rPr dirty="0" sz="2100"/>
              <a:t>d</a:t>
            </a:r>
            <a:r>
              <a:rPr dirty="0" sz="2100" spc="80"/>
              <a:t> </a:t>
            </a:r>
            <a:r>
              <a:rPr dirty="0" sz="2100" spc="-95"/>
              <a:t>A</a:t>
            </a:r>
            <a:r>
              <a:rPr dirty="0" sz="2100" spc="90"/>
              <a:t>w</a:t>
            </a:r>
            <a:r>
              <a:rPr dirty="0" sz="2100" spc="30"/>
              <a:t>a</a:t>
            </a:r>
            <a:r>
              <a:rPr dirty="0" sz="2100"/>
              <a:t>r</a:t>
            </a:r>
            <a:r>
              <a:rPr dirty="0" sz="2100" spc="30"/>
              <a:t>e</a:t>
            </a:r>
            <a:r>
              <a:rPr dirty="0" sz="2100" spc="-10"/>
              <a:t>n</a:t>
            </a:r>
            <a:r>
              <a:rPr dirty="0" sz="2100" spc="30"/>
              <a:t>e</a:t>
            </a:r>
            <a:r>
              <a:rPr dirty="0" sz="2100" spc="-45"/>
              <a:t>s</a:t>
            </a:r>
            <a:r>
              <a:rPr dirty="0" sz="2100"/>
              <a:t>s</a:t>
            </a:r>
          </a:p>
          <a:p>
            <a:pPr marL="12700">
              <a:lnSpc>
                <a:spcPct val="100000"/>
              </a:lnSpc>
              <a:spcBef>
                <a:spcPts val="285"/>
              </a:spcBef>
            </a:pPr>
            <a:r>
              <a:rPr b="0" dirty="0" spc="10">
                <a:solidFill>
                  <a:srgbClr val="000000"/>
                </a:solidFill>
                <a:latin typeface="Arial MT"/>
                <a:cs typeface="Arial MT"/>
              </a:rPr>
              <a:t>(insert</a:t>
            </a:r>
            <a:r>
              <a:rPr b="0" dirty="0" spc="65">
                <a:solidFill>
                  <a:srgbClr val="000000"/>
                </a:solidFill>
                <a:latin typeface="Arial MT"/>
                <a:cs typeface="Arial MT"/>
              </a:rPr>
              <a:t> </a:t>
            </a:r>
            <a:r>
              <a:rPr b="0" dirty="0" spc="35">
                <a:solidFill>
                  <a:srgbClr val="000000"/>
                </a:solidFill>
                <a:latin typeface="Arial MT"/>
                <a:cs typeface="Arial MT"/>
              </a:rPr>
              <a:t>emailer</a:t>
            </a:r>
            <a:r>
              <a:rPr b="0" dirty="0" spc="-100">
                <a:solidFill>
                  <a:srgbClr val="000000"/>
                </a:solidFill>
                <a:latin typeface="Arial MT"/>
                <a:cs typeface="Arial MT"/>
              </a:rPr>
              <a:t> </a:t>
            </a:r>
            <a:r>
              <a:rPr b="0" dirty="0" spc="35">
                <a:solidFill>
                  <a:srgbClr val="000000"/>
                </a:solidFill>
                <a:latin typeface="Arial MT"/>
                <a:cs typeface="Arial MT"/>
              </a:rPr>
              <a:t>image)</a:t>
            </a:r>
          </a:p>
        </p:txBody>
      </p:sp>
      <p:pic>
        <p:nvPicPr>
          <p:cNvPr id="2097183" name="object 3"/>
          <p:cNvPicPr>
            <a:picLocks/>
          </p:cNvPicPr>
          <p:nvPr/>
        </p:nvPicPr>
        <p:blipFill>
          <a:blip xmlns:r="http://schemas.openxmlformats.org/officeDocument/2006/relationships" r:embed="rId1" cstate="print"/>
          <a:stretch>
            <a:fillRect/>
          </a:stretch>
        </p:blipFill>
        <p:spPr>
          <a:xfrm>
            <a:off x="1476375" y="2133600"/>
            <a:ext cx="3905250" cy="2647950"/>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92" name=""/>
        <p:cNvGrpSpPr/>
        <p:nvPr/>
      </p:nvGrpSpPr>
      <p:grpSpPr>
        <a:xfrm>
          <a:off x="0" y="0"/>
          <a:ext cx="0" cy="0"/>
          <a:chOff x="0" y="0"/>
          <a:chExt cx="0" cy="0"/>
        </a:xfrm>
      </p:grpSpPr>
      <p:sp>
        <p:nvSpPr>
          <p:cNvPr id="1048650" name="object 2"/>
          <p:cNvSpPr txBox="1">
            <a:spLocks noGrp="1"/>
          </p:cNvSpPr>
          <p:nvPr>
            <p:ph type="title"/>
          </p:nvPr>
        </p:nvSpPr>
        <p:spPr>
          <a:xfrm>
            <a:off x="1444625" y="666750"/>
            <a:ext cx="5108575" cy="701675"/>
          </a:xfrm>
          <a:prstGeom prst="rect"/>
        </p:spPr>
        <p:txBody>
          <a:bodyPr bIns="0" lIns="0" rIns="0" rtlCol="0" tIns="49530" vert="horz" wrap="square">
            <a:spAutoFit/>
          </a:bodyPr>
          <a:p>
            <a:pPr marL="12700">
              <a:lnSpc>
                <a:spcPct val="100000"/>
              </a:lnSpc>
              <a:spcBef>
                <a:spcPts val="390"/>
              </a:spcBef>
            </a:pPr>
            <a:r>
              <a:rPr dirty="0" sz="2100" spc="20"/>
              <a:t>E</a:t>
            </a:r>
            <a:r>
              <a:rPr dirty="0" sz="2100" spc="80"/>
              <a:t>m</a:t>
            </a:r>
            <a:r>
              <a:rPr dirty="0" sz="2100" spc="30"/>
              <a:t>a</a:t>
            </a:r>
            <a:r>
              <a:rPr dirty="0" sz="2100" spc="15"/>
              <a:t>i</a:t>
            </a:r>
            <a:r>
              <a:rPr dirty="0" sz="2100"/>
              <a:t>l</a:t>
            </a:r>
            <a:r>
              <a:rPr dirty="0" sz="2100" spc="-195"/>
              <a:t> </a:t>
            </a:r>
            <a:r>
              <a:rPr dirty="0" sz="2100" spc="-95"/>
              <a:t>A</a:t>
            </a:r>
            <a:r>
              <a:rPr dirty="0" sz="2100"/>
              <a:t>d</a:t>
            </a:r>
            <a:r>
              <a:rPr dirty="0" sz="2100" spc="160"/>
              <a:t> </a:t>
            </a:r>
            <a:r>
              <a:rPr dirty="0" sz="2100" spc="-15"/>
              <a:t>C</a:t>
            </a:r>
            <a:r>
              <a:rPr dirty="0" sz="2100" spc="30"/>
              <a:t>a</a:t>
            </a:r>
            <a:r>
              <a:rPr dirty="0" sz="2100" spc="80"/>
              <a:t>m</a:t>
            </a:r>
            <a:r>
              <a:rPr dirty="0" sz="2100" spc="-10"/>
              <a:t>p</a:t>
            </a:r>
            <a:r>
              <a:rPr dirty="0" sz="2100" spc="30"/>
              <a:t>a</a:t>
            </a:r>
            <a:r>
              <a:rPr dirty="0" sz="2100" spc="15"/>
              <a:t>i</a:t>
            </a:r>
            <a:r>
              <a:rPr dirty="0" sz="2100" spc="-10"/>
              <a:t>g</a:t>
            </a:r>
            <a:r>
              <a:rPr dirty="0" sz="2100"/>
              <a:t>n</a:t>
            </a:r>
            <a:r>
              <a:rPr dirty="0" sz="2100" spc="-140"/>
              <a:t> </a:t>
            </a:r>
            <a:r>
              <a:rPr dirty="0" sz="2100"/>
              <a:t>2</a:t>
            </a:r>
            <a:r>
              <a:rPr dirty="0" sz="2100" spc="-35"/>
              <a:t> </a:t>
            </a:r>
            <a:r>
              <a:rPr dirty="0" sz="2100"/>
              <a:t>-</a:t>
            </a:r>
            <a:r>
              <a:rPr dirty="0" sz="2100" spc="-10"/>
              <a:t> L</a:t>
            </a:r>
            <a:r>
              <a:rPr dirty="0" sz="2100" spc="30"/>
              <a:t>ea</a:t>
            </a:r>
            <a:r>
              <a:rPr dirty="0" sz="2100"/>
              <a:t>d</a:t>
            </a:r>
            <a:r>
              <a:rPr dirty="0" sz="2100" spc="-65"/>
              <a:t> </a:t>
            </a:r>
            <a:r>
              <a:rPr dirty="0" sz="2100" spc="10"/>
              <a:t>G</a:t>
            </a:r>
            <a:r>
              <a:rPr dirty="0" sz="2100" spc="30"/>
              <a:t>e</a:t>
            </a:r>
            <a:r>
              <a:rPr dirty="0" sz="2100" spc="-10"/>
              <a:t>n</a:t>
            </a:r>
            <a:r>
              <a:rPr dirty="0" sz="2100" spc="30"/>
              <a:t>e</a:t>
            </a:r>
            <a:r>
              <a:rPr dirty="0" sz="2100"/>
              <a:t>r</a:t>
            </a:r>
            <a:r>
              <a:rPr dirty="0" sz="2100" spc="30"/>
              <a:t>a</a:t>
            </a:r>
            <a:r>
              <a:rPr dirty="0" sz="2100" spc="-30"/>
              <a:t>t</a:t>
            </a:r>
            <a:r>
              <a:rPr dirty="0" sz="2100" spc="10"/>
              <a:t>i</a:t>
            </a:r>
            <a:r>
              <a:rPr dirty="0" sz="2100" spc="-10"/>
              <a:t>o</a:t>
            </a:r>
            <a:r>
              <a:rPr dirty="0" sz="2100"/>
              <a:t>n</a:t>
            </a:r>
          </a:p>
          <a:p>
            <a:pPr marL="12700">
              <a:lnSpc>
                <a:spcPct val="100000"/>
              </a:lnSpc>
              <a:spcBef>
                <a:spcPts val="285"/>
              </a:spcBef>
            </a:pPr>
            <a:r>
              <a:rPr b="0" dirty="0" spc="10">
                <a:solidFill>
                  <a:srgbClr val="000000"/>
                </a:solidFill>
                <a:latin typeface="Arial MT"/>
                <a:cs typeface="Arial MT"/>
              </a:rPr>
              <a:t>(insert</a:t>
            </a:r>
            <a:r>
              <a:rPr b="0" dirty="0" spc="65">
                <a:solidFill>
                  <a:srgbClr val="000000"/>
                </a:solidFill>
                <a:latin typeface="Arial MT"/>
                <a:cs typeface="Arial MT"/>
              </a:rPr>
              <a:t> </a:t>
            </a:r>
            <a:r>
              <a:rPr b="0" dirty="0" spc="35">
                <a:solidFill>
                  <a:srgbClr val="000000"/>
                </a:solidFill>
                <a:latin typeface="Arial MT"/>
                <a:cs typeface="Arial MT"/>
              </a:rPr>
              <a:t>emailer</a:t>
            </a:r>
            <a:r>
              <a:rPr b="0" dirty="0" spc="-100">
                <a:solidFill>
                  <a:srgbClr val="000000"/>
                </a:solidFill>
                <a:latin typeface="Arial MT"/>
                <a:cs typeface="Arial MT"/>
              </a:rPr>
              <a:t> </a:t>
            </a:r>
            <a:r>
              <a:rPr b="0" dirty="0" spc="35">
                <a:solidFill>
                  <a:srgbClr val="000000"/>
                </a:solidFill>
                <a:latin typeface="Arial MT"/>
                <a:cs typeface="Arial MT"/>
              </a:rPr>
              <a:t>image)</a:t>
            </a:r>
          </a:p>
        </p:txBody>
      </p:sp>
      <p:pic>
        <p:nvPicPr>
          <p:cNvPr id="2097184" name="object 3"/>
          <p:cNvPicPr>
            <a:picLocks/>
          </p:cNvPicPr>
          <p:nvPr/>
        </p:nvPicPr>
        <p:blipFill>
          <a:blip xmlns:r="http://schemas.openxmlformats.org/officeDocument/2006/relationships" r:embed="rId1" cstate="print"/>
          <a:stretch>
            <a:fillRect/>
          </a:stretch>
        </p:blipFill>
        <p:spPr>
          <a:xfrm>
            <a:off x="2257425" y="1657350"/>
            <a:ext cx="3829050" cy="3219451"/>
          </a:xfrm>
          <a:prstGeom prst="rec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93" name=""/>
        <p:cNvGrpSpPr/>
        <p:nvPr/>
      </p:nvGrpSpPr>
      <p:grpSpPr>
        <a:xfrm>
          <a:off x="0" y="0"/>
          <a:ext cx="0" cy="0"/>
          <a:chOff x="0" y="0"/>
          <a:chExt cx="0" cy="0"/>
        </a:xfrm>
      </p:grpSpPr>
      <p:sp>
        <p:nvSpPr>
          <p:cNvPr id="1048651" name="object 2"/>
          <p:cNvSpPr txBox="1"/>
          <p:nvPr/>
        </p:nvSpPr>
        <p:spPr>
          <a:xfrm>
            <a:off x="1404874" y="373051"/>
            <a:ext cx="6335395" cy="521334"/>
          </a:xfrm>
          <a:prstGeom prst="rect"/>
        </p:spPr>
        <p:txBody>
          <a:bodyPr bIns="0" lIns="0" rIns="0" rtlCol="0" tIns="46355" vert="horz" wrap="square">
            <a:spAutoFit/>
          </a:bodyPr>
          <a:p>
            <a:pPr algn="ctr" marL="15240">
              <a:lnSpc>
                <a:spcPct val="100000"/>
              </a:lnSpc>
              <a:spcBef>
                <a:spcPts val="365"/>
              </a:spcBef>
            </a:pPr>
            <a:r>
              <a:rPr b="1" dirty="0" sz="1400" spc="35">
                <a:solidFill>
                  <a:srgbClr val="434343"/>
                </a:solidFill>
                <a:latin typeface="Arial"/>
                <a:cs typeface="Arial"/>
              </a:rPr>
              <a:t>Part</a:t>
            </a:r>
            <a:r>
              <a:rPr b="1" dirty="0" sz="1400" spc="-185">
                <a:solidFill>
                  <a:srgbClr val="434343"/>
                </a:solidFill>
                <a:latin typeface="Arial"/>
                <a:cs typeface="Arial"/>
              </a:rPr>
              <a:t> </a:t>
            </a:r>
            <a:r>
              <a:rPr b="1" dirty="0" sz="1400" spc="25">
                <a:solidFill>
                  <a:srgbClr val="434343"/>
                </a:solidFill>
                <a:latin typeface="Arial"/>
                <a:cs typeface="Arial"/>
              </a:rPr>
              <a:t>4:</a:t>
            </a:r>
            <a:r>
              <a:rPr b="1" dirty="0" sz="1400" spc="-25">
                <a:solidFill>
                  <a:srgbClr val="434343"/>
                </a:solidFill>
                <a:latin typeface="Arial"/>
                <a:cs typeface="Arial"/>
              </a:rPr>
              <a:t> </a:t>
            </a:r>
            <a:r>
              <a:rPr b="1" dirty="0" sz="1400" spc="25">
                <a:solidFill>
                  <a:srgbClr val="434343"/>
                </a:solidFill>
                <a:latin typeface="Arial"/>
                <a:cs typeface="Arial"/>
              </a:rPr>
              <a:t>Content</a:t>
            </a:r>
            <a:r>
              <a:rPr b="1" dirty="0" sz="1400" spc="-185">
                <a:solidFill>
                  <a:srgbClr val="434343"/>
                </a:solidFill>
                <a:latin typeface="Arial"/>
                <a:cs typeface="Arial"/>
              </a:rPr>
              <a:t> </a:t>
            </a:r>
            <a:r>
              <a:rPr b="1" dirty="0" sz="1400" spc="25">
                <a:solidFill>
                  <a:srgbClr val="434343"/>
                </a:solidFill>
                <a:latin typeface="Arial"/>
                <a:cs typeface="Arial"/>
              </a:rPr>
              <a:t>Creation</a:t>
            </a:r>
            <a:r>
              <a:rPr b="1" dirty="0" sz="1400" spc="-204">
                <a:solidFill>
                  <a:srgbClr val="434343"/>
                </a:solidFill>
                <a:latin typeface="Arial"/>
                <a:cs typeface="Arial"/>
              </a:rPr>
              <a:t> </a:t>
            </a:r>
            <a:r>
              <a:rPr b="1" dirty="0" sz="1400" spc="30">
                <a:solidFill>
                  <a:srgbClr val="434343"/>
                </a:solidFill>
                <a:latin typeface="Arial"/>
                <a:cs typeface="Arial"/>
              </a:rPr>
              <a:t>and</a:t>
            </a:r>
            <a:r>
              <a:rPr b="1" dirty="0" sz="1400" spc="-130">
                <a:solidFill>
                  <a:srgbClr val="434343"/>
                </a:solidFill>
                <a:latin typeface="Arial"/>
                <a:cs typeface="Arial"/>
              </a:rPr>
              <a:t> </a:t>
            </a:r>
            <a:r>
              <a:rPr b="1" dirty="0" sz="1400" spc="15">
                <a:solidFill>
                  <a:srgbClr val="434343"/>
                </a:solidFill>
                <a:latin typeface="Arial"/>
                <a:cs typeface="Arial"/>
              </a:rPr>
              <a:t>Curation</a:t>
            </a:r>
            <a:r>
              <a:rPr b="1" dirty="0" sz="1400" spc="-130">
                <a:solidFill>
                  <a:srgbClr val="434343"/>
                </a:solidFill>
                <a:latin typeface="Arial"/>
                <a:cs typeface="Arial"/>
              </a:rPr>
              <a:t> </a:t>
            </a:r>
            <a:r>
              <a:rPr b="1" dirty="0" sz="1400" spc="20">
                <a:solidFill>
                  <a:srgbClr val="434343"/>
                </a:solidFill>
                <a:latin typeface="Arial"/>
                <a:cs typeface="Arial"/>
              </a:rPr>
              <a:t>(Post</a:t>
            </a:r>
            <a:r>
              <a:rPr b="1" dirty="0" sz="1400" spc="-180">
                <a:solidFill>
                  <a:srgbClr val="434343"/>
                </a:solidFill>
                <a:latin typeface="Arial"/>
                <a:cs typeface="Arial"/>
              </a:rPr>
              <a:t> </a:t>
            </a:r>
            <a:r>
              <a:rPr b="1" dirty="0" sz="1400" spc="15">
                <a:solidFill>
                  <a:srgbClr val="434343"/>
                </a:solidFill>
                <a:latin typeface="Arial"/>
                <a:cs typeface="Arial"/>
              </a:rPr>
              <a:t>creations,</a:t>
            </a:r>
            <a:r>
              <a:rPr b="1" dirty="0" sz="1400" spc="-185">
                <a:solidFill>
                  <a:srgbClr val="434343"/>
                </a:solidFill>
                <a:latin typeface="Arial"/>
                <a:cs typeface="Arial"/>
              </a:rPr>
              <a:t> </a:t>
            </a:r>
            <a:r>
              <a:rPr b="1" dirty="0" sz="1400" spc="10">
                <a:solidFill>
                  <a:srgbClr val="434343"/>
                </a:solidFill>
                <a:latin typeface="Arial"/>
                <a:cs typeface="Arial"/>
              </a:rPr>
              <a:t>Designs/Video</a:t>
            </a:r>
            <a:endParaRPr dirty="0" sz="1400">
              <a:latin typeface="Arial"/>
              <a:cs typeface="Arial"/>
            </a:endParaRPr>
          </a:p>
          <a:p>
            <a:pPr algn="ctr">
              <a:lnSpc>
                <a:spcPct val="100000"/>
              </a:lnSpc>
              <a:spcBef>
                <a:spcPts val="270"/>
              </a:spcBef>
            </a:pPr>
            <a:r>
              <a:rPr b="1" dirty="0" sz="1400" spc="10">
                <a:solidFill>
                  <a:srgbClr val="434343"/>
                </a:solidFill>
                <a:latin typeface="Arial"/>
                <a:cs typeface="Arial"/>
              </a:rPr>
              <a:t>Editing,</a:t>
            </a:r>
            <a:r>
              <a:rPr b="1" dirty="0" sz="1400" spc="-190">
                <a:solidFill>
                  <a:srgbClr val="434343"/>
                </a:solidFill>
                <a:latin typeface="Arial"/>
                <a:cs typeface="Arial"/>
              </a:rPr>
              <a:t> </a:t>
            </a:r>
            <a:r>
              <a:rPr b="1" dirty="0" sz="1400" spc="-10">
                <a:solidFill>
                  <a:srgbClr val="434343"/>
                </a:solidFill>
                <a:latin typeface="Arial"/>
                <a:cs typeface="Arial"/>
              </a:rPr>
              <a:t>Ad</a:t>
            </a:r>
            <a:r>
              <a:rPr b="1" dirty="0" sz="1400" spc="15">
                <a:solidFill>
                  <a:srgbClr val="434343"/>
                </a:solidFill>
                <a:latin typeface="Arial"/>
                <a:cs typeface="Arial"/>
              </a:rPr>
              <a:t> </a:t>
            </a:r>
            <a:r>
              <a:rPr b="1" dirty="0" sz="1400" spc="20">
                <a:solidFill>
                  <a:srgbClr val="434343"/>
                </a:solidFill>
                <a:latin typeface="Arial"/>
                <a:cs typeface="Arial"/>
              </a:rPr>
              <a:t>Campaigns</a:t>
            </a:r>
            <a:r>
              <a:rPr b="1" dirty="0" sz="1400" spc="-140">
                <a:solidFill>
                  <a:srgbClr val="434343"/>
                </a:solidFill>
                <a:latin typeface="Arial"/>
                <a:cs typeface="Arial"/>
              </a:rPr>
              <a:t> </a:t>
            </a:r>
            <a:r>
              <a:rPr b="1" dirty="0" sz="1400" spc="30">
                <a:solidFill>
                  <a:srgbClr val="434343"/>
                </a:solidFill>
                <a:latin typeface="Arial"/>
                <a:cs typeface="Arial"/>
              </a:rPr>
              <a:t>over</a:t>
            </a:r>
            <a:r>
              <a:rPr b="1" dirty="0" sz="1400" spc="-200">
                <a:solidFill>
                  <a:srgbClr val="434343"/>
                </a:solidFill>
                <a:latin typeface="Arial"/>
                <a:cs typeface="Arial"/>
              </a:rPr>
              <a:t> </a:t>
            </a:r>
            <a:r>
              <a:rPr b="1" dirty="0" sz="1400" spc="25">
                <a:solidFill>
                  <a:srgbClr val="434343"/>
                </a:solidFill>
                <a:latin typeface="Arial"/>
                <a:cs typeface="Arial"/>
              </a:rPr>
              <a:t>Social</a:t>
            </a:r>
            <a:r>
              <a:rPr b="1" dirty="0" sz="1400" spc="-185">
                <a:solidFill>
                  <a:srgbClr val="434343"/>
                </a:solidFill>
                <a:latin typeface="Arial"/>
                <a:cs typeface="Arial"/>
              </a:rPr>
              <a:t> </a:t>
            </a:r>
            <a:r>
              <a:rPr b="1" dirty="0" sz="1400" spc="20">
                <a:solidFill>
                  <a:srgbClr val="434343"/>
                </a:solidFill>
                <a:latin typeface="Arial"/>
                <a:cs typeface="Arial"/>
              </a:rPr>
              <a:t>Media</a:t>
            </a:r>
            <a:r>
              <a:rPr b="1" dirty="0" sz="1400" spc="-140">
                <a:solidFill>
                  <a:srgbClr val="434343"/>
                </a:solidFill>
                <a:latin typeface="Arial"/>
                <a:cs typeface="Arial"/>
              </a:rPr>
              <a:t> </a:t>
            </a:r>
            <a:r>
              <a:rPr b="1" dirty="0" sz="1400" spc="30">
                <a:solidFill>
                  <a:srgbClr val="434343"/>
                </a:solidFill>
                <a:latin typeface="Arial"/>
                <a:cs typeface="Arial"/>
              </a:rPr>
              <a:t>and</a:t>
            </a:r>
            <a:r>
              <a:rPr b="1" dirty="0" sz="1400" spc="-145">
                <a:solidFill>
                  <a:srgbClr val="434343"/>
                </a:solidFill>
                <a:latin typeface="Arial"/>
                <a:cs typeface="Arial"/>
              </a:rPr>
              <a:t> </a:t>
            </a:r>
            <a:r>
              <a:rPr b="1" dirty="0" sz="1400" spc="20">
                <a:solidFill>
                  <a:srgbClr val="434343"/>
                </a:solidFill>
                <a:latin typeface="Arial"/>
                <a:cs typeface="Arial"/>
              </a:rPr>
              <a:t>Email</a:t>
            </a:r>
            <a:r>
              <a:rPr b="1" dirty="0" sz="1400" spc="-185">
                <a:solidFill>
                  <a:srgbClr val="434343"/>
                </a:solidFill>
                <a:latin typeface="Arial"/>
                <a:cs typeface="Arial"/>
              </a:rPr>
              <a:t> </a:t>
            </a:r>
            <a:r>
              <a:rPr b="1" dirty="0" sz="1400" spc="15">
                <a:solidFill>
                  <a:srgbClr val="434343"/>
                </a:solidFill>
                <a:latin typeface="Arial"/>
                <a:cs typeface="Arial"/>
              </a:rPr>
              <a:t>Ideation</a:t>
            </a:r>
            <a:r>
              <a:rPr b="1" dirty="0" sz="1400" spc="-145">
                <a:solidFill>
                  <a:srgbClr val="434343"/>
                </a:solidFill>
                <a:latin typeface="Arial"/>
                <a:cs typeface="Arial"/>
              </a:rPr>
              <a:t> </a:t>
            </a:r>
            <a:r>
              <a:rPr b="1" dirty="0" sz="1400" spc="30">
                <a:solidFill>
                  <a:srgbClr val="434343"/>
                </a:solidFill>
                <a:latin typeface="Arial"/>
                <a:cs typeface="Arial"/>
              </a:rPr>
              <a:t>and</a:t>
            </a:r>
            <a:r>
              <a:rPr b="1" dirty="0" sz="1400" spc="-140">
                <a:solidFill>
                  <a:srgbClr val="434343"/>
                </a:solidFill>
                <a:latin typeface="Arial"/>
                <a:cs typeface="Arial"/>
              </a:rPr>
              <a:t> </a:t>
            </a:r>
            <a:r>
              <a:rPr b="1" dirty="0" sz="1400" spc="15">
                <a:solidFill>
                  <a:srgbClr val="434343"/>
                </a:solidFill>
                <a:latin typeface="Arial"/>
                <a:cs typeface="Arial"/>
              </a:rPr>
              <a:t>Creation)</a:t>
            </a:r>
            <a:endParaRPr dirty="0" sz="1400">
              <a:latin typeface="Arial"/>
              <a:cs typeface="Arial"/>
            </a:endParaRPr>
          </a:p>
        </p:txBody>
      </p:sp>
      <p:sp>
        <p:nvSpPr>
          <p:cNvPr id="1048652" name="object 3"/>
          <p:cNvSpPr txBox="1"/>
          <p:nvPr/>
        </p:nvSpPr>
        <p:spPr>
          <a:xfrm>
            <a:off x="228600" y="1358512"/>
            <a:ext cx="8763000" cy="3000629"/>
          </a:xfrm>
          <a:prstGeom prst="rect"/>
        </p:spPr>
        <p:txBody>
          <a:bodyPr bIns="0" lIns="0" rIns="0" rtlCol="0" tIns="26034" vert="horz" wrap="square">
            <a:spAutoFit/>
          </a:bodyPr>
          <a:p>
            <a:pPr indent="-314960" marL="327025" marR="5080">
              <a:lnSpc>
                <a:spcPts val="1650"/>
              </a:lnSpc>
              <a:spcBef>
                <a:spcPts val="204"/>
              </a:spcBef>
              <a:buChar char="●"/>
              <a:tabLst>
                <a:tab algn="l" pos="327025"/>
                <a:tab algn="l" pos="327660"/>
              </a:tabLst>
            </a:pPr>
            <a:r>
              <a:rPr dirty="0" sz="1400" spc="30">
                <a:latin typeface="Arial MT"/>
                <a:cs typeface="Arial MT"/>
              </a:rPr>
              <a:t>Reflect</a:t>
            </a:r>
            <a:r>
              <a:rPr dirty="0" sz="1400" spc="-185">
                <a:latin typeface="Arial MT"/>
                <a:cs typeface="Arial MT"/>
              </a:rPr>
              <a:t> </a:t>
            </a:r>
            <a:r>
              <a:rPr dirty="0" sz="1400" spc="30">
                <a:latin typeface="Arial MT"/>
                <a:cs typeface="Arial MT"/>
              </a:rPr>
              <a:t>on</a:t>
            </a:r>
            <a:r>
              <a:rPr dirty="0" sz="1400" spc="-125">
                <a:latin typeface="Arial MT"/>
                <a:cs typeface="Arial MT"/>
              </a:rPr>
              <a:t> </a:t>
            </a:r>
            <a:r>
              <a:rPr dirty="0" sz="1400" spc="-10">
                <a:latin typeface="Arial MT"/>
                <a:cs typeface="Arial MT"/>
              </a:rPr>
              <a:t>the</a:t>
            </a:r>
            <a:r>
              <a:rPr dirty="0" sz="1400" spc="30">
                <a:latin typeface="Arial MT"/>
                <a:cs typeface="Arial MT"/>
              </a:rPr>
              <a:t> </a:t>
            </a:r>
            <a:r>
              <a:rPr dirty="0" sz="1400" spc="10">
                <a:latin typeface="Arial MT"/>
                <a:cs typeface="Arial MT"/>
              </a:rPr>
              <a:t>content</a:t>
            </a:r>
            <a:r>
              <a:rPr dirty="0" sz="1400" spc="-105">
                <a:latin typeface="Arial MT"/>
                <a:cs typeface="Arial MT"/>
              </a:rPr>
              <a:t> </a:t>
            </a:r>
            <a:r>
              <a:rPr dirty="0" sz="1400" spc="10">
                <a:latin typeface="Arial MT"/>
                <a:cs typeface="Arial MT"/>
              </a:rPr>
              <a:t>creation</a:t>
            </a:r>
            <a:r>
              <a:rPr dirty="0" sz="1400" spc="-125">
                <a:latin typeface="Arial MT"/>
                <a:cs typeface="Arial MT"/>
              </a:rPr>
              <a:t> </a:t>
            </a:r>
            <a:r>
              <a:rPr dirty="0" sz="1400" spc="-15">
                <a:latin typeface="Arial MT"/>
                <a:cs typeface="Arial MT"/>
              </a:rPr>
              <a:t>and</a:t>
            </a:r>
            <a:r>
              <a:rPr dirty="0" sz="1400" spc="105">
                <a:latin typeface="Arial MT"/>
                <a:cs typeface="Arial MT"/>
              </a:rPr>
              <a:t> </a:t>
            </a:r>
            <a:r>
              <a:rPr dirty="0" sz="1400">
                <a:latin typeface="Arial MT"/>
                <a:cs typeface="Arial MT"/>
              </a:rPr>
              <a:t>curation</a:t>
            </a:r>
            <a:r>
              <a:rPr dirty="0" sz="1400" spc="-50">
                <a:latin typeface="Arial MT"/>
                <a:cs typeface="Arial MT"/>
              </a:rPr>
              <a:t> </a:t>
            </a:r>
            <a:r>
              <a:rPr dirty="0" sz="1400" spc="20">
                <a:latin typeface="Arial MT"/>
                <a:cs typeface="Arial MT"/>
              </a:rPr>
              <a:t>process,</a:t>
            </a:r>
            <a:r>
              <a:rPr dirty="0" sz="1400" spc="-180">
                <a:latin typeface="Arial MT"/>
                <a:cs typeface="Arial MT"/>
              </a:rPr>
              <a:t> </a:t>
            </a:r>
            <a:r>
              <a:rPr dirty="0" sz="1400" spc="15">
                <a:latin typeface="Arial MT"/>
                <a:cs typeface="Arial MT"/>
              </a:rPr>
              <a:t>discussing</a:t>
            </a:r>
            <a:r>
              <a:rPr dirty="0" sz="1400" spc="-50">
                <a:latin typeface="Arial MT"/>
                <a:cs typeface="Arial MT"/>
              </a:rPr>
              <a:t> </a:t>
            </a:r>
            <a:r>
              <a:rPr dirty="0" sz="1400" spc="-10">
                <a:latin typeface="Arial MT"/>
                <a:cs typeface="Arial MT"/>
              </a:rPr>
              <a:t>the</a:t>
            </a:r>
            <a:r>
              <a:rPr dirty="0" sz="1400" spc="-125">
                <a:latin typeface="Arial MT"/>
                <a:cs typeface="Arial MT"/>
              </a:rPr>
              <a:t> </a:t>
            </a:r>
            <a:r>
              <a:rPr dirty="0" sz="1400" spc="5">
                <a:latin typeface="Arial MT"/>
                <a:cs typeface="Arial MT"/>
              </a:rPr>
              <a:t>challenges</a:t>
            </a:r>
            <a:r>
              <a:rPr dirty="0" sz="1400" spc="-120">
                <a:latin typeface="Arial MT"/>
                <a:cs typeface="Arial MT"/>
              </a:rPr>
              <a:t> </a:t>
            </a:r>
            <a:r>
              <a:rPr dirty="0" sz="1400" spc="25">
                <a:latin typeface="Arial MT"/>
                <a:cs typeface="Arial MT"/>
              </a:rPr>
              <a:t>faced</a:t>
            </a:r>
            <a:r>
              <a:rPr dirty="0" sz="1400" spc="-125">
                <a:latin typeface="Arial MT"/>
                <a:cs typeface="Arial MT"/>
              </a:rPr>
              <a:t> </a:t>
            </a:r>
            <a:r>
              <a:rPr dirty="0" sz="1400" spc="-15">
                <a:latin typeface="Arial MT"/>
                <a:cs typeface="Arial MT"/>
              </a:rPr>
              <a:t>and </a:t>
            </a:r>
            <a:r>
              <a:rPr dirty="0" sz="1400" spc="-375">
                <a:latin typeface="Arial MT"/>
                <a:cs typeface="Arial MT"/>
              </a:rPr>
              <a:t> </a:t>
            </a:r>
            <a:r>
              <a:rPr dirty="0" sz="1400" spc="20">
                <a:latin typeface="Arial MT"/>
                <a:cs typeface="Arial MT"/>
              </a:rPr>
              <a:t>lessons</a:t>
            </a:r>
            <a:r>
              <a:rPr dirty="0" sz="1400" spc="-130">
                <a:latin typeface="Arial MT"/>
                <a:cs typeface="Arial MT"/>
              </a:rPr>
              <a:t> </a:t>
            </a:r>
            <a:r>
              <a:rPr dirty="0" sz="1400" spc="5">
                <a:latin typeface="Arial MT"/>
                <a:cs typeface="Arial MT"/>
              </a:rPr>
              <a:t>learned.</a:t>
            </a:r>
            <a:endParaRPr dirty="0" sz="1400" lang="en-US" spc="5">
              <a:latin typeface="Arial MT"/>
              <a:cs typeface="Arial MT"/>
            </a:endParaRPr>
          </a:p>
          <a:p>
            <a:pPr indent="-314960" marL="327025" marR="5080">
              <a:lnSpc>
                <a:spcPts val="1650"/>
              </a:lnSpc>
              <a:spcBef>
                <a:spcPts val="204"/>
              </a:spcBef>
              <a:buChar char="●"/>
              <a:tabLst>
                <a:tab algn="l" pos="327025"/>
                <a:tab algn="l" pos="327660"/>
              </a:tabLst>
            </a:pPr>
            <a:endParaRPr dirty="0" sz="1400" lang="en-US" spc="5">
              <a:latin typeface="Arial MT"/>
              <a:cs typeface="Arial MT"/>
            </a:endParaRPr>
          </a:p>
          <a:p>
            <a:pPr marL="12065" marR="5080">
              <a:lnSpc>
                <a:spcPts val="1650"/>
              </a:lnSpc>
              <a:spcBef>
                <a:spcPts val="204"/>
              </a:spcBef>
              <a:tabLst>
                <a:tab algn="l" pos="327025"/>
                <a:tab algn="l" pos="327660"/>
              </a:tabLst>
            </a:pPr>
            <a:endParaRPr dirty="0" sz="1400" lang="en-US" spc="5">
              <a:latin typeface="Arial MT"/>
              <a:cs typeface="Arial MT"/>
            </a:endParaRPr>
          </a:p>
          <a:p>
            <a:pPr indent="-314960" marL="327025" marR="5080">
              <a:lnSpc>
                <a:spcPts val="1650"/>
              </a:lnSpc>
              <a:spcBef>
                <a:spcPts val="204"/>
              </a:spcBef>
              <a:buChar char="●"/>
              <a:tabLst>
                <a:tab algn="l" pos="327025"/>
                <a:tab algn="l" pos="327660"/>
              </a:tabLst>
            </a:pPr>
            <a:r>
              <a:rPr b="1" dirty="0" sz="1600" lang="en-US" spc="5">
                <a:latin typeface="Arial MT"/>
                <a:cs typeface="Arial MT"/>
              </a:rPr>
              <a:t>CONTENT CREATION AND CURATION </a:t>
            </a:r>
            <a:r>
              <a:rPr dirty="0" sz="1600" lang="en-US" spc="5">
                <a:latin typeface="Arial MT"/>
                <a:cs typeface="Arial MT"/>
              </a:rPr>
              <a:t>: </a:t>
            </a:r>
            <a:r>
              <a:rPr dirty="0" sz="1400" lang="en-US" spc="5">
                <a:latin typeface="Arial MT"/>
                <a:cs typeface="Arial MT"/>
              </a:rPr>
              <a:t>Shared content can be categorized into two main categories;</a:t>
            </a:r>
          </a:p>
          <a:p>
            <a:pPr marL="12065" marR="5080">
              <a:lnSpc>
                <a:spcPts val="1650"/>
              </a:lnSpc>
              <a:spcBef>
                <a:spcPts val="204"/>
              </a:spcBef>
              <a:tabLst>
                <a:tab algn="l" pos="327025"/>
                <a:tab algn="l" pos="327660"/>
              </a:tabLst>
            </a:pPr>
            <a:r>
              <a:rPr dirty="0" sz="1400" lang="en-US" spc="5">
                <a:latin typeface="Arial MT"/>
                <a:cs typeface="Arial MT"/>
              </a:rPr>
              <a:t>Curated, which is content gathered from trusted sources relevant to your industry and created, which is content product within your organization.</a:t>
            </a:r>
          </a:p>
          <a:p>
            <a:pPr marL="12065" marR="5080">
              <a:lnSpc>
                <a:spcPts val="1650"/>
              </a:lnSpc>
              <a:spcBef>
                <a:spcPts val="204"/>
              </a:spcBef>
              <a:tabLst>
                <a:tab algn="l" pos="327025"/>
                <a:tab algn="l" pos="327660"/>
              </a:tabLst>
            </a:pPr>
            <a:endParaRPr dirty="0" sz="1400" lang="en-US" spc="5">
              <a:latin typeface="Arial MT"/>
              <a:cs typeface="Arial MT"/>
            </a:endParaRPr>
          </a:p>
          <a:p>
            <a:pPr marL="12065" marR="5080">
              <a:lnSpc>
                <a:spcPts val="1650"/>
              </a:lnSpc>
              <a:spcBef>
                <a:spcPts val="204"/>
              </a:spcBef>
              <a:tabLst>
                <a:tab algn="l" pos="327025"/>
                <a:tab algn="l" pos="327660"/>
              </a:tabLst>
            </a:pPr>
            <a:r>
              <a:rPr b="1" dirty="0" lang="en-US" spc="5">
                <a:latin typeface="Arial MT"/>
                <a:cs typeface="Arial MT"/>
              </a:rPr>
              <a:t>Challenges and lessons learned</a:t>
            </a:r>
            <a:r>
              <a:rPr dirty="0" lang="en-US" spc="5">
                <a:latin typeface="Arial MT"/>
                <a:cs typeface="Arial MT"/>
              </a:rPr>
              <a:t> </a:t>
            </a:r>
            <a:r>
              <a:rPr dirty="0" sz="1400" lang="en-US" spc="5">
                <a:latin typeface="Arial MT"/>
                <a:cs typeface="Arial MT"/>
              </a:rPr>
              <a:t>: first of all, I Would like to thank smart bridge for giving me the first project. I played a vital role in marking this project. Also learned every aspect of digital marketing in 3 months internship. During this project, I faced many challenges. At first I did not understand what to do on that topic . Then our mentor give us a suggestion. Through this project the aspects of day to operation of a company were learned. In the end , our entire team learned lesson and successfully completed our project.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pic>
        <p:nvPicPr>
          <p:cNvPr id="2097185" name="Picture 2"/>
          <p:cNvPicPr>
            <a:picLocks noChangeAspect="1"/>
          </p:cNvPicPr>
          <p:nvPr/>
        </p:nvPicPr>
        <p:blipFill>
          <a:blip xmlns:r="http://schemas.openxmlformats.org/officeDocument/2006/relationships" r:embed="rId1"/>
          <a:stretch>
            <a:fillRect/>
          </a:stretch>
        </p:blipFill>
        <p:spPr>
          <a:xfrm>
            <a:off x="762000" y="133350"/>
            <a:ext cx="2857500" cy="1600200"/>
          </a:xfrm>
          <a:prstGeom prst="rect"/>
        </p:spPr>
      </p:pic>
      <p:sp>
        <p:nvSpPr>
          <p:cNvPr id="1048653" name="Rectangle 3"/>
          <p:cNvSpPr/>
          <p:nvPr/>
        </p:nvSpPr>
        <p:spPr>
          <a:xfrm>
            <a:off x="3768756" y="1047750"/>
            <a:ext cx="3089244" cy="369332"/>
          </a:xfrm>
          <a:prstGeom prst="rect"/>
        </p:spPr>
        <p:txBody>
          <a:bodyPr wrap="none">
            <a:spAutoFit/>
          </a:bodyPr>
          <a:p>
            <a:r>
              <a:rPr dirty="0" lang="en-US">
                <a:hlinkClick r:id="rId2" action="ppaction://hlinksldjump"/>
              </a:rPr>
              <a:t>https://youtu.be/tkSeZd4Y5wY</a:t>
            </a:r>
            <a:endParaRPr dirty="0" lang="en-US"/>
          </a:p>
        </p:txBody>
      </p:sp>
      <p:pic>
        <p:nvPicPr>
          <p:cNvPr id="2097186" name="Picture 4"/>
          <p:cNvPicPr>
            <a:picLocks noChangeAspect="1"/>
          </p:cNvPicPr>
          <p:nvPr/>
        </p:nvPicPr>
        <p:blipFill>
          <a:blip xmlns:r="http://schemas.openxmlformats.org/officeDocument/2006/relationships" r:embed="rId3"/>
          <a:stretch>
            <a:fillRect/>
          </a:stretch>
        </p:blipFill>
        <p:spPr>
          <a:xfrm>
            <a:off x="762000" y="2190750"/>
            <a:ext cx="2857500" cy="1600200"/>
          </a:xfrm>
          <a:prstGeom prst="rect"/>
        </p:spPr>
      </p:pic>
      <p:sp>
        <p:nvSpPr>
          <p:cNvPr id="1048654" name="Rectangle 5"/>
          <p:cNvSpPr/>
          <p:nvPr/>
        </p:nvSpPr>
        <p:spPr>
          <a:xfrm>
            <a:off x="3865026" y="2812018"/>
            <a:ext cx="3069174" cy="369332"/>
          </a:xfrm>
          <a:prstGeom prst="rect"/>
        </p:spPr>
        <p:txBody>
          <a:bodyPr wrap="none">
            <a:spAutoFit/>
          </a:bodyPr>
          <a:p>
            <a:r>
              <a:rPr dirty="0" lang="en-US">
                <a:hlinkClick r:id="rId2" action="ppaction://hlinksldjump"/>
              </a:rPr>
              <a:t>https://youtu.be/oi1ntQwBJ9Y</a:t>
            </a:r>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5" name="Title 1"/>
          <p:cNvSpPr>
            <a:spLocks noGrp="1"/>
          </p:cNvSpPr>
          <p:nvPr>
            <p:ph type="title"/>
          </p:nvPr>
        </p:nvSpPr>
        <p:spPr>
          <a:xfrm>
            <a:off x="725487" y="1112044"/>
            <a:ext cx="7693025" cy="1231106"/>
          </a:xfrm>
        </p:spPr>
        <p:style>
          <a:lnRef idx="1">
            <a:schemeClr val="accent4"/>
          </a:lnRef>
          <a:fillRef idx="3">
            <a:schemeClr val="accent4"/>
          </a:fillRef>
          <a:effectRef idx="2">
            <a:schemeClr val="accent4"/>
          </a:effectRef>
          <a:fontRef idx="minor">
            <a:schemeClr val="lt1"/>
          </a:fontRef>
        </p:style>
        <p:txBody>
          <a:bodyPr>
            <a:scene3d>
              <a:camera prst="orthographicFront"/>
              <a:lightRig dir="t" rig="threePt"/>
            </a:scene3d>
            <a:sp3d extrusionH="57150">
              <a:bevelT w="38100" h="38100" prst="convex"/>
            </a:sp3d>
          </a:bodyPr>
          <a:p>
            <a:pPr algn="ctr"/>
            <a:r>
              <a:rPr dirty="0" sz="8000" lang="en-US">
                <a:ln w="22225">
                  <a:solidFill>
                    <a:schemeClr val="accent2"/>
                  </a:solidFill>
                  <a:prstDash val="solid"/>
                </a:ln>
                <a:solidFill>
                  <a:schemeClr val="accent2">
                    <a:lumMod val="40000"/>
                    <a:lumOff val="60000"/>
                  </a:schemeClr>
                </a:solidFill>
              </a:rPr>
              <a:t>Thank you </a:t>
            </a:r>
            <a:endParaRPr dirty="0" sz="8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2" name="Rectangle 1"/>
          <p:cNvSpPr/>
          <p:nvPr/>
        </p:nvSpPr>
        <p:spPr>
          <a:xfrm>
            <a:off x="-16598" y="742950"/>
            <a:ext cx="9144000" cy="4892040"/>
          </a:xfrm>
          <a:prstGeom prst="rect"/>
        </p:spPr>
        <p:txBody>
          <a:bodyPr wrap="square">
            <a:spAutoFit/>
          </a:bodyPr>
          <a:p>
            <a:r>
              <a:rPr dirty="0" lang="en-US"/>
              <a:t>Firstly I would like to Express my indebtedness appreciation "APSCHE" government and Andhra university for providing on excellent opportunity to learn while working through internships. I am grateful to "</a:t>
            </a:r>
            <a:r>
              <a:rPr b="1" dirty="0" lang="en-US" u="sng"/>
              <a:t>smart bridge</a:t>
            </a:r>
            <a:r>
              <a:rPr dirty="0" lang="en-US"/>
              <a:t>" providing the details of the course in depth and for teaching the topics theoretically and practically to the students kindly smart bridge staff for handling this long-term internship with hard work and patience. I would like to express my sincere thanks to </a:t>
            </a:r>
            <a:r>
              <a:rPr b="1" dirty="0" lang="en-US" u="sng"/>
              <a:t>Mr. </a:t>
            </a:r>
            <a:r>
              <a:rPr b="1" dirty="0" lang="en-US" u="sng"/>
              <a:t>M</a:t>
            </a:r>
            <a:r>
              <a:rPr b="1" dirty="0" lang="en-US" u="sng"/>
              <a:t>.</a:t>
            </a:r>
            <a:r>
              <a:rPr b="1" dirty="0" lang="en-US" u="sng"/>
              <a:t>KONDALARAO</a:t>
            </a:r>
            <a:r>
              <a:rPr b="1" dirty="0" lang="en-US" u="sng"/>
              <a:t> </a:t>
            </a:r>
            <a:r>
              <a:rPr dirty="0" lang="en-US" u="sng"/>
              <a:t>sir</a:t>
            </a:r>
            <a:r>
              <a:rPr dirty="0" lang="en-US"/>
              <a:t>, (mentor name), for his/her valuable guidance and support in completing my project. I wish to express my gratitude towards our comprehensive Digital marketing project coordinators </a:t>
            </a:r>
            <a:r>
              <a:rPr dirty="0" lang="en-US" u="sng"/>
              <a:t>“</a:t>
            </a:r>
            <a:r>
              <a:rPr b="1" dirty="0" lang="en-US" u="sng"/>
              <a:t>T. Niranjan Kumar Sir</a:t>
            </a:r>
            <a:r>
              <a:rPr dirty="0" lang="en-US"/>
              <a:t>”and“</a:t>
            </a:r>
            <a:r>
              <a:rPr b="1" dirty="0" lang="en-US" u="sng"/>
              <a:t>J. sambrajy</a:t>
            </a:r>
            <a:r>
              <a:rPr b="1" dirty="0" lang="en-US" u="sng"/>
              <a:t>a</a:t>
            </a:r>
            <a:r>
              <a:rPr b="1" dirty="0" lang="en-US" u="sng"/>
              <a:t>m </a:t>
            </a:r>
            <a:r>
              <a:rPr b="1" dirty="0" lang="en-US" u="sng"/>
              <a:t>M</a:t>
            </a:r>
            <a:r>
              <a:rPr b="1" dirty="0" lang="en-US" u="sng"/>
              <a:t>e</a:t>
            </a:r>
            <a:r>
              <a:rPr b="1" dirty="0" lang="en-US" u="sng"/>
              <a:t>d</a:t>
            </a:r>
            <a:r>
              <a:rPr b="1" dirty="0" lang="en-US" u="sng"/>
              <a:t>a</a:t>
            </a:r>
            <a:r>
              <a:rPr b="1" dirty="0" lang="en-US" u="sng"/>
              <a:t>m </a:t>
            </a:r>
            <a:r>
              <a:rPr dirty="0" lang="en-US"/>
              <a:t>” for their encouragement and problem solving during the project. I extend my gratefulness to our correspondents </a:t>
            </a:r>
            <a:r>
              <a:rPr b="1" dirty="0" lang="en-US" u="sng"/>
              <a:t>MR. Dadi</a:t>
            </a:r>
            <a:r>
              <a:rPr b="1" dirty="0" lang="en-US"/>
              <a:t>. </a:t>
            </a:r>
            <a:r>
              <a:rPr b="1" dirty="0" lang="en-US" u="sng"/>
              <a:t>Srinivasa Rao </a:t>
            </a:r>
            <a:r>
              <a:rPr dirty="0" lang="en-US"/>
              <a:t>Sir and (Director</a:t>
            </a:r>
            <a:r>
              <a:rPr b="1" dirty="0" lang="en-US"/>
              <a:t>) </a:t>
            </a:r>
            <a:r>
              <a:rPr b="1" dirty="0" lang="en-US" u="sng"/>
              <a:t>K.S.N. Manga Raju</a:t>
            </a:r>
            <a:r>
              <a:rPr b="1" dirty="0" lang="en-US"/>
              <a:t> </a:t>
            </a:r>
            <a:r>
              <a:rPr dirty="0" lang="en-US"/>
              <a:t>sir for their support and heartfelt completing the project. I would also like to express my gratitude towards our(principal) </a:t>
            </a:r>
            <a:r>
              <a:rPr b="1" dirty="0" lang="en-US" u="sng"/>
              <a:t>Dr.G. Jayababu Sir </a:t>
            </a:r>
            <a:r>
              <a:rPr dirty="0" lang="en-US"/>
              <a:t>for giving me this great opportunity to do a project on “</a:t>
            </a:r>
            <a:r>
              <a:rPr b="1" dirty="0" lang="en-US" u="sng"/>
              <a:t>HDFC BANK” </a:t>
            </a:r>
            <a:r>
              <a:rPr dirty="0" lang="en-US"/>
              <a:t>(topic name). without their support and suggestions this project would not have been completed</a:t>
            </a:r>
            <a:endParaRPr altLang="en-US" lang="zh-CN"/>
          </a:p>
          <a:p>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smtClean="0"/>
              <a:t>P</a:t>
            </a:r>
            <a:r>
              <a:rPr dirty="0" lang="en-US" smtClean="0"/>
              <a:t>.</a:t>
            </a:r>
            <a:r>
              <a:rPr dirty="0" lang="en-US" smtClean="0"/>
              <a:t>G</a:t>
            </a:r>
            <a:r>
              <a:rPr dirty="0" lang="en-US" smtClean="0"/>
              <a:t>o</a:t>
            </a:r>
            <a:r>
              <a:rPr dirty="0" lang="en-US" smtClean="0"/>
              <a:t>w</a:t>
            </a:r>
            <a:r>
              <a:rPr dirty="0" lang="en-US" smtClean="0"/>
              <a:t>t</a:t>
            </a:r>
            <a:r>
              <a:rPr dirty="0" lang="en-US" smtClean="0"/>
              <a:t>h</a:t>
            </a:r>
            <a:r>
              <a:rPr dirty="0" lang="en-US" smtClean="0"/>
              <a:t>a</a:t>
            </a:r>
            <a:r>
              <a:rPr dirty="0" lang="en-US" err="1" smtClean="0"/>
              <a:t>mi</a:t>
            </a:r>
            <a:r>
              <a:rPr dirty="0" lang="en-US" smtClean="0"/>
              <a:t>  </a:t>
            </a:r>
            <a:endParaRPr dirty="0" lang="en-US"/>
          </a:p>
          <a:p>
            <a:r>
              <a:rPr dirty="0" lang="en-US"/>
              <a:t>					</a:t>
            </a:r>
            <a:r>
              <a:rPr dirty="0" lang="en-US"/>
              <a:t> </a:t>
            </a:r>
            <a:r>
              <a:rPr dirty="0" lang="en-US"/>
              <a:t> </a:t>
            </a:r>
            <a:r>
              <a:rPr dirty="0" lang="en-US"/>
              <a:t>			</a:t>
            </a:r>
            <a:r>
              <a:rPr dirty="0" lang="en-US" smtClean="0"/>
              <a:t>(signature.)</a:t>
            </a:r>
            <a:endParaRPr dirty="0" lang="en-US"/>
          </a:p>
          <a:p>
            <a:endParaRPr dirty="0" lang="en-US"/>
          </a:p>
          <a:p>
            <a:endParaRPr dirty="0" lang="en-US"/>
          </a:p>
        </p:txBody>
      </p:sp>
      <p:sp>
        <p:nvSpPr>
          <p:cNvPr id="1048593" name="Rectangle 2"/>
          <p:cNvSpPr/>
          <p:nvPr/>
        </p:nvSpPr>
        <p:spPr>
          <a:xfrm>
            <a:off x="457200" y="0"/>
            <a:ext cx="8229600" cy="119223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600" lang="en-US" u="sng">
                <a:solidFill>
                  <a:schemeClr val="tx1"/>
                </a:solidFill>
              </a:rPr>
              <a:t>ACKNOWLEDGEMENT</a:t>
            </a:r>
            <a:endParaRPr b="1" dirty="0" sz="3600" lang="en-US">
              <a:solidFill>
                <a:schemeClr val="tx1"/>
              </a:solidFill>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9" name="Rectangle 5"/>
          <p:cNvSpPr/>
          <p:nvPr/>
        </p:nvSpPr>
        <p:spPr>
          <a:xfrm>
            <a:off x="571500" y="361950"/>
            <a:ext cx="8001000" cy="891540"/>
          </a:xfrm>
          <a:prstGeom prst="rect"/>
        </p:spPr>
        <p:txBody>
          <a:bodyPr wrap="square">
            <a:spAutoFit/>
          </a:bodyPr>
          <a:p>
            <a:pPr fontAlgn="base"/>
            <a:endParaRPr b="1" dirty="0" lang="en-US">
              <a:solidFill>
                <a:srgbClr val="383E45"/>
              </a:solidFill>
              <a:effectLst/>
              <a:latin typeface="inherit"/>
            </a:endParaRPr>
          </a:p>
          <a:p>
            <a:r>
              <a:rPr b="1" dirty="0" i="0" lang="en-US" strike="noStrike" u="none">
                <a:solidFill>
                  <a:srgbClr val="FFFFFF"/>
                </a:solidFill>
                <a:effectLst/>
                <a:latin typeface="rawline"/>
                <a:hlinkClick r:id="rId1"/>
              </a:rPr>
              <a:t/>
            </a:r>
            <a:br>
              <a:rPr b="1" dirty="0" i="0" lang="en-US" strike="noStrike" u="none">
                <a:solidFill>
                  <a:srgbClr val="FFFFFF"/>
                </a:solidFill>
                <a:effectLst/>
                <a:latin typeface="rawline"/>
                <a:hlinkClick r:id="rId1"/>
              </a:rPr>
            </a:br>
            <a:endParaRPr dirty="0" lang="en-US"/>
          </a:p>
        </p:txBody>
      </p:sp>
      <p:sp>
        <p:nvSpPr>
          <p:cNvPr id="1048600" name="Title 6"/>
          <p:cNvSpPr>
            <a:spLocks noGrp="1"/>
          </p:cNvSpPr>
          <p:nvPr>
            <p:ph type="ctrTitle"/>
          </p:nvPr>
        </p:nvSpPr>
        <p:spPr>
          <a:xfrm>
            <a:off x="685800" y="666751"/>
            <a:ext cx="7772400" cy="430887"/>
          </a:xfrm>
        </p:spPr>
        <p:txBody>
          <a:bodyPr/>
          <a:p>
            <a:pPr algn="ctr"/>
            <a:r>
              <a:rPr dirty="0" lang="en-US"/>
              <a:t> </a:t>
            </a:r>
            <a:r>
              <a:rPr dirty="0" sz="2800" lang="en-US"/>
              <a:t>TEAM MEMBERS  </a:t>
            </a:r>
          </a:p>
        </p:txBody>
      </p:sp>
      <p:sp>
        <p:nvSpPr>
          <p:cNvPr id="1048601" name="Subtitle 7"/>
          <p:cNvSpPr>
            <a:spLocks noGrp="1"/>
          </p:cNvSpPr>
          <p:nvPr>
            <p:ph type="subTitle" idx="4"/>
          </p:nvPr>
        </p:nvSpPr>
        <p:spPr>
          <a:xfrm>
            <a:off x="838200" y="1402440"/>
            <a:ext cx="6934200" cy="1219200"/>
          </a:xfrm>
        </p:spPr>
        <p:txBody>
          <a:bodyPr/>
          <a:p>
            <a:pPr indent="0" marL="0">
              <a:lnSpc>
                <a:spcPct val="150000"/>
              </a:lnSpc>
              <a:buNone/>
            </a:pPr>
            <a:r>
              <a:rPr dirty="0" lang="en-US"/>
              <a:t>T</a:t>
            </a:r>
            <a:r>
              <a:rPr dirty="0" lang="en-US"/>
              <a:t>e</a:t>
            </a:r>
            <a:r>
              <a:rPr dirty="0" lang="en-US"/>
              <a:t>a</a:t>
            </a:r>
            <a:r>
              <a:rPr dirty="0" lang="en-US"/>
              <a:t>m</a:t>
            </a:r>
            <a:r>
              <a:rPr dirty="0" lang="en-US"/>
              <a:t> </a:t>
            </a:r>
            <a:r>
              <a:rPr dirty="0" lang="en-US"/>
              <a:t>Leader 	: </a:t>
            </a:r>
            <a:r>
              <a:rPr dirty="0" lang="en-US" err="1"/>
              <a:t>M</a:t>
            </a:r>
            <a:r>
              <a:rPr dirty="0" lang="en-US" err="1"/>
              <a:t>u</a:t>
            </a:r>
            <a:r>
              <a:rPr dirty="0" lang="en-US" err="1"/>
              <a:t>m</a:t>
            </a:r>
            <a:r>
              <a:rPr dirty="0" lang="en-US" err="1"/>
              <a:t>m</a:t>
            </a:r>
            <a:r>
              <a:rPr dirty="0" lang="en-US" err="1"/>
              <a:t>i</a:t>
            </a:r>
            <a:r>
              <a:rPr dirty="0" lang="en-US" err="1"/>
              <a:t>n</a:t>
            </a:r>
            <a:r>
              <a:rPr dirty="0" lang="en-US" err="1"/>
              <a:t>a</a:t>
            </a:r>
            <a:r>
              <a:rPr dirty="0" lang="en-US" err="1"/>
              <a:t> </a:t>
            </a:r>
            <a:r>
              <a:rPr dirty="0" lang="en-US" err="1"/>
              <a:t>R</a:t>
            </a:r>
            <a:r>
              <a:rPr dirty="0" lang="en-US" err="1"/>
              <a:t>a</a:t>
            </a:r>
            <a:r>
              <a:rPr dirty="0" lang="en-US" err="1"/>
              <a:t>m</a:t>
            </a:r>
            <a:r>
              <a:rPr dirty="0" lang="en-US" err="1"/>
              <a:t>a</a:t>
            </a:r>
            <a:r>
              <a:rPr dirty="0" lang="en-US" err="1"/>
              <a:t>l</a:t>
            </a:r>
            <a:r>
              <a:rPr dirty="0" lang="en-US" err="1"/>
              <a:t>a</a:t>
            </a:r>
            <a:r>
              <a:rPr dirty="0" lang="en-US" err="1"/>
              <a:t>k</a:t>
            </a:r>
            <a:r>
              <a:rPr dirty="0" lang="en-US" err="1"/>
              <a:t>s</a:t>
            </a:r>
            <a:r>
              <a:rPr dirty="0" lang="en-US" err="1"/>
              <a:t>h</a:t>
            </a:r>
            <a:r>
              <a:rPr dirty="0" lang="en-US" err="1"/>
              <a:t>m</a:t>
            </a:r>
            <a:r>
              <a:rPr dirty="0" lang="en-US" err="1"/>
              <a:t>i</a:t>
            </a:r>
            <a:endParaRPr altLang="en-US" lang="zh-CN"/>
          </a:p>
          <a:p>
            <a:pPr>
              <a:lnSpc>
                <a:spcPct val="150000"/>
              </a:lnSpc>
            </a:pPr>
            <a:r>
              <a:rPr dirty="0" lang="en-US"/>
              <a:t>Team member	: </a:t>
            </a:r>
            <a:r>
              <a:rPr dirty="0" lang="en-US" err="1"/>
              <a:t>k</a:t>
            </a:r>
            <a:r>
              <a:rPr dirty="0" lang="en-US" err="1"/>
              <a:t>u</a:t>
            </a:r>
            <a:r>
              <a:rPr dirty="0" lang="en-US" err="1"/>
              <a:t>r</a:t>
            </a:r>
            <a:r>
              <a:rPr dirty="0" lang="en-US" err="1"/>
              <a:t>m</a:t>
            </a:r>
            <a:r>
              <a:rPr dirty="0" lang="en-US" err="1"/>
              <a:t>a</a:t>
            </a:r>
            <a:r>
              <a:rPr dirty="0" lang="en-US" err="1"/>
              <a:t>p</a:t>
            </a:r>
            <a:r>
              <a:rPr dirty="0" lang="en-US" err="1"/>
              <a:t>u</a:t>
            </a:r>
            <a:r>
              <a:rPr dirty="0" lang="en-US" err="1"/>
              <a:t> </a:t>
            </a:r>
            <a:r>
              <a:rPr dirty="0" lang="en-US" err="1"/>
              <a:t>G</a:t>
            </a:r>
            <a:r>
              <a:rPr dirty="0" lang="en-US" err="1"/>
              <a:t>a</a:t>
            </a:r>
            <a:r>
              <a:rPr dirty="0" lang="en-US" err="1"/>
              <a:t>y</a:t>
            </a:r>
            <a:r>
              <a:rPr dirty="0" lang="en-US" err="1"/>
              <a:t>a</a:t>
            </a:r>
            <a:r>
              <a:rPr dirty="0" lang="en-US" err="1"/>
              <a:t>t</a:t>
            </a:r>
            <a:r>
              <a:rPr dirty="0" lang="en-US" err="1"/>
              <a:t>h</a:t>
            </a:r>
            <a:r>
              <a:rPr dirty="0" lang="en-US" err="1"/>
              <a:t>r</a:t>
            </a:r>
            <a:r>
              <a:rPr dirty="0" lang="en-US" err="1"/>
              <a:t>i</a:t>
            </a:r>
            <a:endParaRPr altLang="en-US" lang="zh-CN"/>
          </a:p>
          <a:p>
            <a:pPr>
              <a:lnSpc>
                <a:spcPct val="150000"/>
              </a:lnSpc>
            </a:pPr>
            <a:r>
              <a:rPr dirty="0" lang="en-US"/>
              <a:t>Team member	:k</a:t>
            </a:r>
            <a:r>
              <a:rPr dirty="0" lang="en-US"/>
              <a:t>u</a:t>
            </a:r>
            <a:r>
              <a:rPr dirty="0" lang="en-US"/>
              <a:t>r</a:t>
            </a:r>
            <a:r>
              <a:rPr dirty="0" lang="en-US"/>
              <a:t>m</a:t>
            </a:r>
            <a:r>
              <a:rPr dirty="0" lang="en-US"/>
              <a:t>a</a:t>
            </a:r>
            <a:r>
              <a:rPr dirty="0" lang="en-US"/>
              <a:t>p</a:t>
            </a:r>
            <a:r>
              <a:rPr dirty="0" lang="en-US"/>
              <a:t>u</a:t>
            </a:r>
            <a:r>
              <a:rPr dirty="0" lang="en-US"/>
              <a:t> </a:t>
            </a:r>
            <a:r>
              <a:rPr dirty="0" lang="en-US"/>
              <a:t>S</a:t>
            </a:r>
            <a:r>
              <a:rPr dirty="0" lang="en-US"/>
              <a:t>r</a:t>
            </a:r>
            <a:r>
              <a:rPr dirty="0" lang="en-US"/>
              <a:t>a</a:t>
            </a:r>
            <a:r>
              <a:rPr dirty="0" lang="en-US"/>
              <a:t>v</a:t>
            </a:r>
            <a:r>
              <a:rPr dirty="0" lang="en-US"/>
              <a:t>a</a:t>
            </a:r>
            <a:r>
              <a:rPr dirty="0" lang="en-US"/>
              <a:t>n</a:t>
            </a:r>
            <a:r>
              <a:rPr dirty="0" lang="en-US"/>
              <a:t>i</a:t>
            </a:r>
            <a:endParaRPr altLang="en-US" lang="zh-CN"/>
          </a:p>
          <a:p>
            <a:pPr>
              <a:lnSpc>
                <a:spcPct val="150000"/>
              </a:lnSpc>
            </a:pPr>
            <a:r>
              <a:rPr dirty="0" lang="en-US"/>
              <a:t>Team member	:</a:t>
            </a:r>
            <a:r>
              <a:rPr dirty="0" lang="en-US"/>
              <a:t>P</a:t>
            </a:r>
            <a:r>
              <a:rPr dirty="0" lang="en-US"/>
              <a:t>o</a:t>
            </a:r>
            <a:r>
              <a:rPr dirty="0" lang="en-US"/>
              <a:t>l</a:t>
            </a:r>
            <a:r>
              <a:rPr dirty="0" lang="en-US"/>
              <a:t>i</a:t>
            </a:r>
            <a:r>
              <a:rPr dirty="0" lang="en-US"/>
              <a:t>n</a:t>
            </a:r>
            <a:r>
              <a:rPr dirty="0" lang="en-US"/>
              <a:t>a</a:t>
            </a:r>
            <a:r>
              <a:rPr dirty="0" lang="en-US"/>
              <a:t> </a:t>
            </a:r>
            <a:r>
              <a:rPr dirty="0" lang="en-US"/>
              <a:t>G</a:t>
            </a:r>
            <a:r>
              <a:rPr dirty="0" lang="en-US"/>
              <a:t>o</a:t>
            </a:r>
            <a:r>
              <a:rPr dirty="0" lang="en-US"/>
              <a:t>w</a:t>
            </a:r>
            <a:r>
              <a:rPr dirty="0" lang="en-US"/>
              <a:t>t</a:t>
            </a:r>
            <a:r>
              <a:rPr dirty="0" lang="en-US"/>
              <a:t>hami </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1447800" y="590550"/>
            <a:ext cx="5735671" cy="40386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2" name="Rectangle 1"/>
          <p:cNvSpPr/>
          <p:nvPr/>
        </p:nvSpPr>
        <p:spPr>
          <a:xfrm>
            <a:off x="2209800" y="438150"/>
            <a:ext cx="4724400" cy="802639"/>
          </a:xfrm>
          <a:prstGeom prst="rect"/>
        </p:spPr>
        <p:txBody>
          <a:bodyPr wrap="square">
            <a:spAutoFit/>
          </a:bodyPr>
          <a:p>
            <a:r>
              <a:rPr b="1" dirty="0" sz="2400" lang="en-US" u="sng" smtClean="0"/>
              <a:t>OVERVIEW OF THE ORANIZATION </a:t>
            </a:r>
            <a:endParaRPr b="1" dirty="0" sz="2400" lang="en-US" u="sng"/>
          </a:p>
        </p:txBody>
      </p:sp>
      <p:sp>
        <p:nvSpPr>
          <p:cNvPr id="1048603" name="Rectangle 2"/>
          <p:cNvSpPr/>
          <p:nvPr/>
        </p:nvSpPr>
        <p:spPr>
          <a:xfrm>
            <a:off x="387658" y="1229320"/>
            <a:ext cx="8763000" cy="891540"/>
          </a:xfrm>
          <a:prstGeom prst="rect"/>
        </p:spPr>
        <p:txBody>
          <a:bodyPr wrap="square">
            <a:spAutoFit/>
          </a:bodyPr>
          <a:p>
            <a:r>
              <a:rPr dirty="0" lang="en-US"/>
              <a:t>The bank commenced operations as a Scheduled Commercial Bank in January 1995. On April 4, 2022 the merger of India's largest Housing Finance Company, HDFC Limited and the largest private sector bank in India, HDFC Bank was announced.</a:t>
            </a:r>
          </a:p>
        </p:txBody>
      </p:sp>
      <p:sp>
        <p:nvSpPr>
          <p:cNvPr id="1048604" name="Rectangle 3"/>
          <p:cNvSpPr/>
          <p:nvPr/>
        </p:nvSpPr>
        <p:spPr>
          <a:xfrm>
            <a:off x="381000" y="2385715"/>
            <a:ext cx="8686800" cy="891541"/>
          </a:xfrm>
          <a:prstGeom prst="rect"/>
        </p:spPr>
        <p:txBody>
          <a:bodyPr wrap="square">
            <a:spAutoFit/>
          </a:bodyPr>
          <a:p>
            <a:r>
              <a:rPr dirty="0" lang="en-US"/>
              <a:t>The Housing Development Finance Corporation Limited or HDFC was among the first financial institutions in India to receive an “in principle” approval from the Reserve Bank of India (RBI) to set up a bank in the private sector.</a:t>
            </a:r>
          </a:p>
        </p:txBody>
      </p:sp>
      <p:sp>
        <p:nvSpPr>
          <p:cNvPr id="1048605" name="Rectangle 4"/>
          <p:cNvSpPr/>
          <p:nvPr/>
        </p:nvSpPr>
        <p:spPr>
          <a:xfrm>
            <a:off x="387658" y="3409950"/>
            <a:ext cx="8382000" cy="1158240"/>
          </a:xfrm>
          <a:prstGeom prst="rect"/>
        </p:spPr>
        <p:txBody>
          <a:bodyPr wrap="square">
            <a:spAutoFit/>
          </a:bodyPr>
          <a:p>
            <a:r>
              <a:rPr dirty="0" lang="en-US"/>
              <a:t>he magazine said on its website – “HDFC Bank is India's largest private-sector lender by assets. It has the scale, processes, expertise and vision to meet the needs of its 70 million-plus customers. Those strengths came in handy when the pandemic roiled markets.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58" name=""/>
        <p:cNvGrpSpPr/>
        <p:nvPr/>
      </p:nvGrpSpPr>
      <p:grpSpPr>
        <a:xfrm>
          <a:off x="0" y="0"/>
          <a:ext cx="0" cy="0"/>
          <a:chOff x="0" y="0"/>
          <a:chExt cx="0" cy="0"/>
        </a:xfrm>
      </p:grpSpPr>
      <p:sp>
        <p:nvSpPr>
          <p:cNvPr id="1048611" name="object 2"/>
          <p:cNvSpPr txBox="1">
            <a:spLocks noGrp="1"/>
          </p:cNvSpPr>
          <p:nvPr>
            <p:ph type="title"/>
          </p:nvPr>
        </p:nvSpPr>
        <p:spPr>
          <a:xfrm>
            <a:off x="501332" y="308546"/>
            <a:ext cx="7254875" cy="327838"/>
          </a:xfrm>
          <a:prstGeom prst="rect"/>
        </p:spPr>
        <p:txBody>
          <a:bodyPr bIns="0" lIns="0" rIns="0" rtlCol="0" tIns="12065" vert="horz" wrap="square">
            <a:spAutoFit/>
          </a:bodyPr>
          <a:p>
            <a:pPr indent="-3137535" marL="3149600" marR="5080">
              <a:lnSpc>
                <a:spcPct val="118400"/>
              </a:lnSpc>
              <a:spcBef>
                <a:spcPts val="95"/>
              </a:spcBef>
            </a:pPr>
            <a:r>
              <a:rPr dirty="0" spc="20"/>
              <a:t>Part</a:t>
            </a:r>
            <a:r>
              <a:rPr dirty="0" spc="-15"/>
              <a:t> </a:t>
            </a:r>
            <a:r>
              <a:rPr dirty="0" spc="10"/>
              <a:t>1:</a:t>
            </a:r>
            <a:r>
              <a:rPr dirty="0" spc="70"/>
              <a:t> </a:t>
            </a:r>
            <a:r>
              <a:rPr dirty="0" spc="10"/>
              <a:t>Brand</a:t>
            </a:r>
            <a:r>
              <a:rPr dirty="0" spc="80"/>
              <a:t> </a:t>
            </a:r>
            <a:r>
              <a:rPr dirty="0" spc="-10"/>
              <a:t>study,</a:t>
            </a:r>
            <a:r>
              <a:rPr dirty="0" spc="245"/>
              <a:t> </a:t>
            </a:r>
            <a:r>
              <a:rPr dirty="0" spc="-10"/>
              <a:t>Competitor</a:t>
            </a:r>
            <a:r>
              <a:rPr dirty="0" spc="345"/>
              <a:t> </a:t>
            </a:r>
            <a:r>
              <a:rPr dirty="0" spc="-10"/>
              <a:t>Analysis</a:t>
            </a:r>
            <a:r>
              <a:rPr dirty="0" spc="335"/>
              <a:t> </a:t>
            </a:r>
            <a:r>
              <a:rPr dirty="0" spc="15"/>
              <a:t>&amp; </a:t>
            </a:r>
            <a:r>
              <a:rPr dirty="0" spc="5"/>
              <a:t>Buyer’s/Audience’s </a:t>
            </a:r>
            <a:r>
              <a:rPr dirty="0" spc="-500"/>
              <a:t> </a:t>
            </a:r>
            <a:r>
              <a:rPr dirty="0" spc="15"/>
              <a:t>Persona</a:t>
            </a:r>
          </a:p>
        </p:txBody>
      </p:sp>
      <p:sp>
        <p:nvSpPr>
          <p:cNvPr id="1048612" name="object 3"/>
          <p:cNvSpPr txBox="1"/>
          <p:nvPr/>
        </p:nvSpPr>
        <p:spPr>
          <a:xfrm>
            <a:off x="769302" y="930592"/>
            <a:ext cx="6899909" cy="1487679"/>
          </a:xfrm>
          <a:prstGeom prst="rect"/>
        </p:spPr>
        <p:txBody>
          <a:bodyPr bIns="0" lIns="0" rIns="0" rtlCol="0" tIns="9525" vert="horz" wrap="square">
            <a:spAutoFit/>
          </a:bodyPr>
          <a:p>
            <a:pPr marL="12700" marR="5080">
              <a:lnSpc>
                <a:spcPct val="103000"/>
              </a:lnSpc>
              <a:spcBef>
                <a:spcPts val="75"/>
              </a:spcBef>
            </a:pPr>
            <a:r>
              <a:rPr b="1" dirty="0" sz="1400" spc="20">
                <a:latin typeface="Arial"/>
                <a:cs typeface="Arial"/>
              </a:rPr>
              <a:t>Research</a:t>
            </a:r>
            <a:r>
              <a:rPr b="1" dirty="0" sz="1400" spc="-135">
                <a:latin typeface="Arial"/>
                <a:cs typeface="Arial"/>
              </a:rPr>
              <a:t> </a:t>
            </a:r>
            <a:r>
              <a:rPr b="1" dirty="0" sz="1400" spc="25">
                <a:latin typeface="Arial"/>
                <a:cs typeface="Arial"/>
              </a:rPr>
              <a:t>Brand</a:t>
            </a:r>
            <a:r>
              <a:rPr b="1" dirty="0" sz="1400" spc="-130">
                <a:latin typeface="Arial"/>
                <a:cs typeface="Arial"/>
              </a:rPr>
              <a:t> </a:t>
            </a:r>
            <a:r>
              <a:rPr b="1" dirty="0" sz="1400" spc="10">
                <a:latin typeface="Arial"/>
                <a:cs typeface="Arial"/>
              </a:rPr>
              <a:t>Identity:</a:t>
            </a:r>
            <a:r>
              <a:rPr b="1" dirty="0" sz="1400" spc="-204">
                <a:latin typeface="Arial"/>
                <a:cs typeface="Arial"/>
              </a:rPr>
              <a:t> </a:t>
            </a:r>
            <a:r>
              <a:rPr dirty="0" sz="1400" spc="10">
                <a:latin typeface="Arial MT"/>
                <a:cs typeface="Arial MT"/>
              </a:rPr>
              <a:t>Study</a:t>
            </a:r>
            <a:r>
              <a:rPr dirty="0" sz="1400" spc="-120">
                <a:latin typeface="Arial MT"/>
                <a:cs typeface="Arial MT"/>
              </a:rPr>
              <a:t> </a:t>
            </a:r>
            <a:r>
              <a:rPr dirty="0" sz="1400" spc="-15">
                <a:latin typeface="Arial MT"/>
                <a:cs typeface="Arial MT"/>
              </a:rPr>
              <a:t>the</a:t>
            </a:r>
            <a:r>
              <a:rPr dirty="0" sz="1400" spc="15">
                <a:latin typeface="Arial MT"/>
                <a:cs typeface="Arial MT"/>
              </a:rPr>
              <a:t> </a:t>
            </a:r>
            <a:r>
              <a:rPr dirty="0" sz="1400" spc="5">
                <a:latin typeface="Arial MT"/>
                <a:cs typeface="Arial MT"/>
              </a:rPr>
              <a:t>brand's</a:t>
            </a:r>
            <a:r>
              <a:rPr dirty="0" sz="1400" spc="-50">
                <a:latin typeface="Arial MT"/>
                <a:cs typeface="Arial MT"/>
              </a:rPr>
              <a:t> </a:t>
            </a:r>
            <a:r>
              <a:rPr dirty="0" sz="1400" spc="15">
                <a:latin typeface="Arial MT"/>
                <a:cs typeface="Arial MT"/>
              </a:rPr>
              <a:t>mission,</a:t>
            </a:r>
            <a:r>
              <a:rPr dirty="0" sz="1400" spc="-185">
                <a:latin typeface="Arial MT"/>
                <a:cs typeface="Arial MT"/>
              </a:rPr>
              <a:t> </a:t>
            </a:r>
            <a:r>
              <a:rPr dirty="0" sz="1400">
                <a:latin typeface="Arial MT"/>
                <a:cs typeface="Arial MT"/>
              </a:rPr>
              <a:t>values,</a:t>
            </a:r>
            <a:r>
              <a:rPr dirty="0" sz="1400" spc="-30">
                <a:latin typeface="Arial MT"/>
                <a:cs typeface="Arial MT"/>
              </a:rPr>
              <a:t> </a:t>
            </a:r>
            <a:r>
              <a:rPr dirty="0" sz="1400">
                <a:latin typeface="Arial MT"/>
                <a:cs typeface="Arial MT"/>
              </a:rPr>
              <a:t>vision,</a:t>
            </a:r>
            <a:r>
              <a:rPr dirty="0" sz="1400" spc="-30">
                <a:latin typeface="Arial MT"/>
                <a:cs typeface="Arial MT"/>
              </a:rPr>
              <a:t> </a:t>
            </a:r>
            <a:r>
              <a:rPr dirty="0" sz="1400" spc="-15">
                <a:latin typeface="Arial MT"/>
                <a:cs typeface="Arial MT"/>
              </a:rPr>
              <a:t>and</a:t>
            </a:r>
            <a:r>
              <a:rPr dirty="0" sz="1400" spc="20">
                <a:latin typeface="Arial MT"/>
                <a:cs typeface="Arial MT"/>
              </a:rPr>
              <a:t> </a:t>
            </a:r>
            <a:r>
              <a:rPr dirty="0" sz="1400" spc="-10">
                <a:latin typeface="Arial MT"/>
                <a:cs typeface="Arial MT"/>
              </a:rPr>
              <a:t>unique</a:t>
            </a:r>
            <a:r>
              <a:rPr dirty="0" sz="1400" spc="20">
                <a:latin typeface="Arial MT"/>
                <a:cs typeface="Arial MT"/>
              </a:rPr>
              <a:t> </a:t>
            </a:r>
            <a:r>
              <a:rPr dirty="0" sz="1400" spc="5">
                <a:latin typeface="Arial MT"/>
                <a:cs typeface="Arial MT"/>
              </a:rPr>
              <a:t>selling </a:t>
            </a:r>
            <a:r>
              <a:rPr dirty="0" sz="1400" spc="-375">
                <a:latin typeface="Arial MT"/>
                <a:cs typeface="Arial MT"/>
              </a:rPr>
              <a:t> </a:t>
            </a:r>
            <a:r>
              <a:rPr dirty="0" sz="1400" spc="15">
                <a:latin typeface="Arial MT"/>
                <a:cs typeface="Arial MT"/>
              </a:rPr>
              <a:t>propositions</a:t>
            </a:r>
            <a:r>
              <a:rPr dirty="0" sz="1400" spc="-204">
                <a:latin typeface="Arial MT"/>
                <a:cs typeface="Arial MT"/>
              </a:rPr>
              <a:t> </a:t>
            </a:r>
            <a:r>
              <a:rPr dirty="0" sz="1400" spc="5">
                <a:latin typeface="Arial MT"/>
                <a:cs typeface="Arial MT"/>
              </a:rPr>
              <a:t>(USPs).</a:t>
            </a:r>
            <a:endParaRPr sz="1400">
              <a:latin typeface="Arial MT"/>
              <a:cs typeface="Arial MT"/>
            </a:endParaRPr>
          </a:p>
          <a:p>
            <a:pPr indent="-314960" marL="327025">
              <a:lnSpc>
                <a:spcPts val="1639"/>
              </a:lnSpc>
              <a:buChar char="●"/>
              <a:tabLst>
                <a:tab algn="l" pos="327025"/>
                <a:tab algn="l" pos="327660"/>
              </a:tabLst>
            </a:pPr>
            <a:r>
              <a:rPr dirty="0" sz="1400" spc="35">
                <a:latin typeface="Arial MT"/>
                <a:cs typeface="Arial MT"/>
              </a:rPr>
              <a:t>C</a:t>
            </a:r>
            <a:r>
              <a:rPr dirty="0" sz="1400" spc="45">
                <a:latin typeface="Arial MT"/>
                <a:cs typeface="Arial MT"/>
              </a:rPr>
              <a:t>o</a:t>
            </a:r>
            <a:r>
              <a:rPr dirty="0" sz="1400" spc="30">
                <a:latin typeface="Arial MT"/>
                <a:cs typeface="Arial MT"/>
              </a:rPr>
              <a:t>m</a:t>
            </a:r>
            <a:r>
              <a:rPr dirty="0" sz="1400" spc="35">
                <a:latin typeface="Arial MT"/>
                <a:cs typeface="Arial MT"/>
              </a:rPr>
              <a:t>P</a:t>
            </a:r>
            <a:r>
              <a:rPr dirty="0" sz="1400" spc="-30">
                <a:latin typeface="Arial MT"/>
                <a:cs typeface="Arial MT"/>
              </a:rPr>
              <a:t>any</a:t>
            </a:r>
            <a:r>
              <a:rPr dirty="0" sz="1400" spc="-15">
                <a:latin typeface="Arial MT"/>
                <a:cs typeface="Arial MT"/>
              </a:rPr>
              <a:t>/t</a:t>
            </a:r>
            <a:r>
              <a:rPr dirty="0" sz="1400" spc="45">
                <a:latin typeface="Arial MT"/>
                <a:cs typeface="Arial MT"/>
              </a:rPr>
              <a:t>op</a:t>
            </a:r>
            <a:r>
              <a:rPr dirty="0" sz="1400" spc="-10">
                <a:latin typeface="Arial MT"/>
                <a:cs typeface="Arial MT"/>
              </a:rPr>
              <a:t>i</a:t>
            </a:r>
            <a:r>
              <a:rPr dirty="0" sz="1400" spc="10">
                <a:latin typeface="Arial MT"/>
                <a:cs typeface="Arial MT"/>
              </a:rPr>
              <a:t>c</a:t>
            </a:r>
            <a:r>
              <a:rPr dirty="0" sz="1400" spc="-130">
                <a:latin typeface="Arial MT"/>
                <a:cs typeface="Arial MT"/>
              </a:rPr>
              <a:t> </a:t>
            </a:r>
            <a:r>
              <a:rPr dirty="0" sz="1400" spc="55">
                <a:latin typeface="Arial MT"/>
                <a:cs typeface="Arial MT"/>
              </a:rPr>
              <a:t>f</a:t>
            </a:r>
            <a:r>
              <a:rPr dirty="0" sz="1400" spc="45">
                <a:latin typeface="Arial MT"/>
                <a:cs typeface="Arial MT"/>
              </a:rPr>
              <a:t>o</a:t>
            </a:r>
            <a:r>
              <a:rPr dirty="0" sz="1400" spc="5">
                <a:latin typeface="Arial MT"/>
                <a:cs typeface="Arial MT"/>
              </a:rPr>
              <a:t>r</a:t>
            </a:r>
            <a:r>
              <a:rPr dirty="0" sz="1400" spc="-190">
                <a:latin typeface="Arial MT"/>
                <a:cs typeface="Arial MT"/>
              </a:rPr>
              <a:t> </a:t>
            </a:r>
            <a:r>
              <a:rPr dirty="0" sz="1400" spc="45">
                <a:latin typeface="Arial MT"/>
                <a:cs typeface="Arial MT"/>
              </a:rPr>
              <a:t>p</a:t>
            </a:r>
            <a:r>
              <a:rPr dirty="0" sz="1400" spc="-20">
                <a:latin typeface="Arial MT"/>
                <a:cs typeface="Arial MT"/>
              </a:rPr>
              <a:t>r</a:t>
            </a:r>
            <a:r>
              <a:rPr dirty="0" sz="1400" spc="45">
                <a:latin typeface="Arial MT"/>
                <a:cs typeface="Arial MT"/>
              </a:rPr>
              <a:t>o</a:t>
            </a:r>
            <a:r>
              <a:rPr dirty="0" sz="1400" spc="-10">
                <a:latin typeface="Arial MT"/>
                <a:cs typeface="Arial MT"/>
              </a:rPr>
              <a:t>j</a:t>
            </a:r>
            <a:r>
              <a:rPr dirty="0" sz="1400" spc="45">
                <a:latin typeface="Arial MT"/>
                <a:cs typeface="Arial MT"/>
              </a:rPr>
              <a:t>ec</a:t>
            </a:r>
            <a:r>
              <a:rPr dirty="0" sz="1400" spc="-15">
                <a:latin typeface="Arial MT"/>
                <a:cs typeface="Arial MT"/>
              </a:rPr>
              <a:t>t</a:t>
            </a:r>
            <a:r>
              <a:rPr dirty="0" sz="1400" spc="5">
                <a:latin typeface="Arial MT"/>
                <a:cs typeface="Arial MT"/>
              </a:rPr>
              <a:t>:</a:t>
            </a:r>
            <a:r>
              <a:rPr dirty="0" sz="1400" spc="-185">
                <a:latin typeface="Arial MT"/>
                <a:cs typeface="Arial MT"/>
              </a:rPr>
              <a:t> </a:t>
            </a:r>
            <a:r>
              <a:rPr dirty="0" sz="1400" spc="-40">
                <a:latin typeface="Arial MT"/>
                <a:cs typeface="Arial MT"/>
              </a:rPr>
              <a:t>H</a:t>
            </a:r>
            <a:r>
              <a:rPr dirty="0" sz="1400" spc="35">
                <a:latin typeface="Arial MT"/>
                <a:cs typeface="Arial MT"/>
              </a:rPr>
              <a:t>D</a:t>
            </a:r>
            <a:r>
              <a:rPr dirty="0" sz="1400" spc="40">
                <a:latin typeface="Arial MT"/>
                <a:cs typeface="Arial MT"/>
              </a:rPr>
              <a:t>F</a:t>
            </a:r>
            <a:r>
              <a:rPr dirty="0" sz="1400" spc="15">
                <a:latin typeface="Arial MT"/>
                <a:cs typeface="Arial MT"/>
              </a:rPr>
              <a:t>C</a:t>
            </a:r>
            <a:r>
              <a:rPr dirty="0" sz="1400" spc="-70">
                <a:latin typeface="Arial MT"/>
                <a:cs typeface="Arial MT"/>
              </a:rPr>
              <a:t> </a:t>
            </a:r>
            <a:r>
              <a:rPr dirty="0" sz="1400" spc="45">
                <a:latin typeface="Arial MT"/>
                <a:cs typeface="Arial MT"/>
              </a:rPr>
              <a:t>b</a:t>
            </a:r>
            <a:r>
              <a:rPr dirty="0" sz="1400" spc="-30">
                <a:latin typeface="Arial MT"/>
                <a:cs typeface="Arial MT"/>
              </a:rPr>
              <a:t>an</a:t>
            </a:r>
            <a:r>
              <a:rPr dirty="0" sz="1400" spc="10">
                <a:latin typeface="Arial MT"/>
                <a:cs typeface="Arial MT"/>
              </a:rPr>
              <a:t>k</a:t>
            </a:r>
            <a:endParaRPr sz="1400">
              <a:latin typeface="Arial MT"/>
              <a:cs typeface="Arial MT"/>
            </a:endParaRPr>
          </a:p>
          <a:p>
            <a:pPr indent="-314960" marL="327025">
              <a:lnSpc>
                <a:spcPts val="1664"/>
              </a:lnSpc>
              <a:buChar char="●"/>
              <a:tabLst>
                <a:tab algn="l" pos="327025"/>
                <a:tab algn="l" pos="327660"/>
              </a:tabLst>
            </a:pPr>
            <a:r>
              <a:rPr dirty="0" sz="1400" spc="35">
                <a:latin typeface="Arial MT"/>
                <a:cs typeface="Arial MT"/>
              </a:rPr>
              <a:t>B</a:t>
            </a:r>
            <a:r>
              <a:rPr dirty="0" sz="1400" spc="-20">
                <a:latin typeface="Arial MT"/>
                <a:cs typeface="Arial MT"/>
              </a:rPr>
              <a:t>r</a:t>
            </a:r>
            <a:r>
              <a:rPr dirty="0" sz="1400" spc="-30">
                <a:latin typeface="Arial MT"/>
                <a:cs typeface="Arial MT"/>
              </a:rPr>
              <a:t>an</a:t>
            </a:r>
            <a:r>
              <a:rPr dirty="0" sz="1400" spc="15">
                <a:latin typeface="Arial MT"/>
                <a:cs typeface="Arial MT"/>
              </a:rPr>
              <a:t>d</a:t>
            </a:r>
            <a:r>
              <a:rPr dirty="0" sz="1400" spc="20">
                <a:latin typeface="Arial MT"/>
                <a:cs typeface="Arial MT"/>
              </a:rPr>
              <a:t> </a:t>
            </a:r>
            <a:r>
              <a:rPr dirty="0" sz="1400" spc="45">
                <a:latin typeface="Arial MT"/>
                <a:cs typeface="Arial MT"/>
              </a:rPr>
              <a:t>co</a:t>
            </a:r>
            <a:r>
              <a:rPr dirty="0" sz="1400" spc="-10">
                <a:latin typeface="Arial MT"/>
                <a:cs typeface="Arial MT"/>
              </a:rPr>
              <a:t>l</a:t>
            </a:r>
            <a:r>
              <a:rPr dirty="0" sz="1400" spc="45">
                <a:latin typeface="Arial MT"/>
                <a:cs typeface="Arial MT"/>
              </a:rPr>
              <a:t>o</a:t>
            </a:r>
            <a:r>
              <a:rPr dirty="0" sz="1400" spc="-30">
                <a:latin typeface="Arial MT"/>
                <a:cs typeface="Arial MT"/>
              </a:rPr>
              <a:t>u</a:t>
            </a:r>
            <a:r>
              <a:rPr dirty="0" sz="1400" spc="-20">
                <a:latin typeface="Arial MT"/>
                <a:cs typeface="Arial MT"/>
              </a:rPr>
              <a:t>r</a:t>
            </a:r>
            <a:r>
              <a:rPr dirty="0" sz="1400" spc="45">
                <a:latin typeface="Arial MT"/>
                <a:cs typeface="Arial MT"/>
              </a:rPr>
              <a:t>s</a:t>
            </a:r>
            <a:r>
              <a:rPr dirty="0" sz="1400" spc="5">
                <a:latin typeface="Arial MT"/>
                <a:cs typeface="Arial MT"/>
              </a:rPr>
              <a:t>:</a:t>
            </a:r>
            <a:r>
              <a:rPr dirty="0" sz="1400" spc="-185">
                <a:latin typeface="Arial MT"/>
                <a:cs typeface="Arial MT"/>
              </a:rPr>
              <a:t> </a:t>
            </a:r>
            <a:r>
              <a:rPr dirty="0" sz="1400" spc="45">
                <a:latin typeface="Arial MT"/>
                <a:cs typeface="Arial MT"/>
              </a:rPr>
              <a:t>b</a:t>
            </a:r>
            <a:r>
              <a:rPr dirty="0" sz="1400" spc="-10">
                <a:latin typeface="Arial MT"/>
                <a:cs typeface="Arial MT"/>
              </a:rPr>
              <a:t>l</a:t>
            </a:r>
            <a:r>
              <a:rPr dirty="0" sz="1400" spc="-30">
                <a:latin typeface="Arial MT"/>
                <a:cs typeface="Arial MT"/>
              </a:rPr>
              <a:t>u</a:t>
            </a:r>
            <a:r>
              <a:rPr dirty="0" sz="1400" spc="45">
                <a:latin typeface="Arial MT"/>
                <a:cs typeface="Arial MT"/>
              </a:rPr>
              <a:t>e</a:t>
            </a:r>
            <a:r>
              <a:rPr dirty="0" sz="1400" spc="5">
                <a:latin typeface="Arial MT"/>
                <a:cs typeface="Arial MT"/>
              </a:rPr>
              <a:t>,</a:t>
            </a:r>
            <a:r>
              <a:rPr dirty="0" sz="1400" spc="-35">
                <a:latin typeface="Arial MT"/>
                <a:cs typeface="Arial MT"/>
              </a:rPr>
              <a:t> </a:t>
            </a:r>
            <a:r>
              <a:rPr dirty="0" sz="1400" spc="-20">
                <a:latin typeface="Arial MT"/>
                <a:cs typeface="Arial MT"/>
              </a:rPr>
              <a:t>r</a:t>
            </a:r>
            <a:r>
              <a:rPr dirty="0" sz="1400" spc="45">
                <a:latin typeface="Arial MT"/>
                <a:cs typeface="Arial MT"/>
              </a:rPr>
              <a:t>e</a:t>
            </a:r>
            <a:r>
              <a:rPr dirty="0" sz="1400" spc="15">
                <a:latin typeface="Arial MT"/>
                <a:cs typeface="Arial MT"/>
              </a:rPr>
              <a:t>d</a:t>
            </a:r>
            <a:endParaRPr sz="1400">
              <a:latin typeface="Arial MT"/>
              <a:cs typeface="Arial MT"/>
            </a:endParaRPr>
          </a:p>
          <a:p>
            <a:pPr>
              <a:lnSpc>
                <a:spcPct val="100000"/>
              </a:lnSpc>
              <a:buFont typeface="Arial MT"/>
              <a:buChar char="●"/>
            </a:pPr>
            <a:endParaRPr sz="1600">
              <a:latin typeface="Arial MT"/>
              <a:cs typeface="Arial MT"/>
            </a:endParaRPr>
          </a:p>
          <a:p>
            <a:pPr>
              <a:lnSpc>
                <a:spcPct val="100000"/>
              </a:lnSpc>
              <a:spcBef>
                <a:spcPts val="35"/>
              </a:spcBef>
              <a:buFont typeface="Arial MT"/>
              <a:buChar char="●"/>
            </a:pPr>
            <a:endParaRPr sz="1350">
              <a:latin typeface="Arial MT"/>
              <a:cs typeface="Arial MT"/>
            </a:endParaRPr>
          </a:p>
          <a:p>
            <a:pPr indent="-314960" marL="327025">
              <a:lnSpc>
                <a:spcPct val="100000"/>
              </a:lnSpc>
              <a:spcBef>
                <a:spcPts val="5"/>
              </a:spcBef>
              <a:buChar char="●"/>
              <a:tabLst>
                <a:tab algn="l" pos="327025"/>
                <a:tab algn="l" pos="327660"/>
              </a:tabLst>
            </a:pPr>
            <a:r>
              <a:rPr dirty="0" sz="1400" spc="35">
                <a:latin typeface="Arial MT"/>
                <a:cs typeface="Arial MT"/>
              </a:rPr>
              <a:t>Logo:</a:t>
            </a:r>
            <a:endParaRPr sz="1400">
              <a:latin typeface="Arial MT"/>
              <a:cs typeface="Arial MT"/>
            </a:endParaRPr>
          </a:p>
        </p:txBody>
      </p:sp>
      <p:sp>
        <p:nvSpPr>
          <p:cNvPr id="1048613" name="object 4"/>
          <p:cNvSpPr txBox="1"/>
          <p:nvPr/>
        </p:nvSpPr>
        <p:spPr>
          <a:xfrm>
            <a:off x="769302" y="3068256"/>
            <a:ext cx="6887209" cy="1649553"/>
          </a:xfrm>
          <a:prstGeom prst="rect"/>
        </p:spPr>
        <p:txBody>
          <a:bodyPr bIns="0" lIns="0" rIns="0" rtlCol="0" tIns="16510" vert="horz" wrap="square">
            <a:spAutoFit/>
          </a:bodyPr>
          <a:p>
            <a:pPr indent="-314960" marL="327025" marR="5080">
              <a:lnSpc>
                <a:spcPct val="99900"/>
              </a:lnSpc>
              <a:spcBef>
                <a:spcPts val="130"/>
              </a:spcBef>
              <a:buChar char="●"/>
              <a:tabLst>
                <a:tab algn="l" pos="327025"/>
                <a:tab algn="l" pos="327660"/>
              </a:tabLst>
            </a:pPr>
            <a:r>
              <a:rPr dirty="0" sz="1400">
                <a:latin typeface="Arial MT"/>
                <a:cs typeface="Arial MT"/>
              </a:rPr>
              <a:t>Mission/values: </a:t>
            </a:r>
            <a:r>
              <a:rPr dirty="0" sz="1400" spc="5">
                <a:latin typeface="Arial MT"/>
                <a:cs typeface="Arial MT"/>
              </a:rPr>
              <a:t>The </a:t>
            </a:r>
            <a:r>
              <a:rPr dirty="0" sz="1400" spc="-5">
                <a:latin typeface="Arial MT"/>
                <a:cs typeface="Arial MT"/>
              </a:rPr>
              <a:t>bank </a:t>
            </a:r>
            <a:r>
              <a:rPr dirty="0" sz="1400">
                <a:latin typeface="Arial MT"/>
                <a:cs typeface="Arial MT"/>
              </a:rPr>
              <a:t>is </a:t>
            </a:r>
            <a:r>
              <a:rPr dirty="0" sz="1400" spc="20">
                <a:latin typeface="Arial MT"/>
                <a:cs typeface="Arial MT"/>
              </a:rPr>
              <a:t>committed </a:t>
            </a:r>
            <a:r>
              <a:rPr dirty="0" sz="1400">
                <a:latin typeface="Arial MT"/>
                <a:cs typeface="Arial MT"/>
              </a:rPr>
              <a:t>to </a:t>
            </a:r>
            <a:r>
              <a:rPr dirty="0" sz="1400" spc="-15">
                <a:latin typeface="Arial MT"/>
                <a:cs typeface="Arial MT"/>
              </a:rPr>
              <a:t>maintaining </a:t>
            </a:r>
            <a:r>
              <a:rPr dirty="0" sz="1400" spc="-10">
                <a:latin typeface="Arial MT"/>
                <a:cs typeface="Arial MT"/>
              </a:rPr>
              <a:t>the </a:t>
            </a:r>
            <a:r>
              <a:rPr dirty="0" sz="1400" spc="10">
                <a:latin typeface="Arial MT"/>
                <a:cs typeface="Arial MT"/>
              </a:rPr>
              <a:t>highest level </a:t>
            </a:r>
            <a:r>
              <a:rPr dirty="0" sz="1400" spc="25">
                <a:latin typeface="Arial MT"/>
                <a:cs typeface="Arial MT"/>
              </a:rPr>
              <a:t>of </a:t>
            </a:r>
            <a:r>
              <a:rPr dirty="0" sz="1400">
                <a:latin typeface="Arial MT"/>
                <a:cs typeface="Arial MT"/>
              </a:rPr>
              <a:t>ethical </a:t>
            </a:r>
            <a:r>
              <a:rPr dirty="0" sz="1400" spc="5">
                <a:latin typeface="Arial MT"/>
                <a:cs typeface="Arial MT"/>
              </a:rPr>
              <a:t> standards,</a:t>
            </a:r>
            <a:r>
              <a:rPr dirty="0" sz="1400" spc="-100">
                <a:latin typeface="Arial MT"/>
                <a:cs typeface="Arial MT"/>
              </a:rPr>
              <a:t> </a:t>
            </a:r>
            <a:r>
              <a:rPr dirty="0" sz="1400" spc="5">
                <a:latin typeface="Arial MT"/>
                <a:cs typeface="Arial MT"/>
              </a:rPr>
              <a:t>professional</a:t>
            </a:r>
            <a:r>
              <a:rPr dirty="0" sz="1400" spc="-165">
                <a:latin typeface="Arial MT"/>
                <a:cs typeface="Arial MT"/>
              </a:rPr>
              <a:t> </a:t>
            </a:r>
            <a:r>
              <a:rPr dirty="0" sz="1400" spc="-5">
                <a:latin typeface="Arial MT"/>
                <a:cs typeface="Arial MT"/>
              </a:rPr>
              <a:t>integrity,</a:t>
            </a:r>
            <a:r>
              <a:rPr dirty="0" sz="1400" spc="60">
                <a:latin typeface="Arial MT"/>
                <a:cs typeface="Arial MT"/>
              </a:rPr>
              <a:t> </a:t>
            </a:r>
            <a:r>
              <a:rPr dirty="0" sz="1400" spc="10">
                <a:latin typeface="Arial MT"/>
                <a:cs typeface="Arial MT"/>
              </a:rPr>
              <a:t>corporate</a:t>
            </a:r>
            <a:r>
              <a:rPr dirty="0" sz="1400" spc="-120">
                <a:latin typeface="Arial MT"/>
                <a:cs typeface="Arial MT"/>
              </a:rPr>
              <a:t> </a:t>
            </a:r>
            <a:r>
              <a:rPr dirty="0" sz="1400" spc="5">
                <a:latin typeface="Arial MT"/>
                <a:cs typeface="Arial MT"/>
              </a:rPr>
              <a:t>governance</a:t>
            </a:r>
            <a:r>
              <a:rPr dirty="0" sz="1400" spc="-120">
                <a:latin typeface="Arial MT"/>
                <a:cs typeface="Arial MT"/>
              </a:rPr>
              <a:t> </a:t>
            </a:r>
            <a:r>
              <a:rPr dirty="0" sz="1400" spc="-15">
                <a:latin typeface="Arial MT"/>
                <a:cs typeface="Arial MT"/>
              </a:rPr>
              <a:t>and</a:t>
            </a:r>
            <a:r>
              <a:rPr dirty="0" sz="1400" spc="40">
                <a:latin typeface="Arial MT"/>
                <a:cs typeface="Arial MT"/>
              </a:rPr>
              <a:t> </a:t>
            </a:r>
            <a:r>
              <a:rPr dirty="0" sz="1400">
                <a:latin typeface="Arial MT"/>
                <a:cs typeface="Arial MT"/>
              </a:rPr>
              <a:t>regulatory</a:t>
            </a:r>
            <a:r>
              <a:rPr dirty="0" sz="1400" spc="-30">
                <a:latin typeface="Arial MT"/>
                <a:cs typeface="Arial MT"/>
              </a:rPr>
              <a:t> </a:t>
            </a:r>
            <a:r>
              <a:rPr dirty="0" sz="1400" spc="15">
                <a:latin typeface="Arial MT"/>
                <a:cs typeface="Arial MT"/>
              </a:rPr>
              <a:t>compliance. </a:t>
            </a:r>
            <a:r>
              <a:rPr dirty="0" sz="1400" spc="-375">
                <a:latin typeface="Arial MT"/>
                <a:cs typeface="Arial MT"/>
              </a:rPr>
              <a:t> </a:t>
            </a:r>
            <a:r>
              <a:rPr dirty="0" sz="1400" spc="15">
                <a:latin typeface="Arial MT"/>
                <a:cs typeface="Arial MT"/>
              </a:rPr>
              <a:t>HDFC </a:t>
            </a:r>
            <a:r>
              <a:rPr dirty="0" sz="1400" spc="-10">
                <a:latin typeface="Arial MT"/>
                <a:cs typeface="Arial MT"/>
              </a:rPr>
              <a:t>Bank’s </a:t>
            </a:r>
            <a:r>
              <a:rPr dirty="0" sz="1400" spc="10">
                <a:latin typeface="Arial MT"/>
                <a:cs typeface="Arial MT"/>
              </a:rPr>
              <a:t>business </a:t>
            </a:r>
            <a:r>
              <a:rPr dirty="0" sz="1400" spc="15">
                <a:latin typeface="Arial MT"/>
                <a:cs typeface="Arial MT"/>
              </a:rPr>
              <a:t>philosophy </a:t>
            </a:r>
            <a:r>
              <a:rPr dirty="0" sz="1400" spc="-5">
                <a:latin typeface="Arial MT"/>
                <a:cs typeface="Arial MT"/>
              </a:rPr>
              <a:t>is </a:t>
            </a:r>
            <a:r>
              <a:rPr dirty="0" sz="1400" spc="20">
                <a:latin typeface="Arial MT"/>
                <a:cs typeface="Arial MT"/>
              </a:rPr>
              <a:t>based </a:t>
            </a:r>
            <a:r>
              <a:rPr dirty="0" sz="1400" spc="30">
                <a:latin typeface="Arial MT"/>
                <a:cs typeface="Arial MT"/>
              </a:rPr>
              <a:t>on </a:t>
            </a:r>
            <a:r>
              <a:rPr dirty="0" sz="1400" spc="5">
                <a:latin typeface="Arial MT"/>
                <a:cs typeface="Arial MT"/>
              </a:rPr>
              <a:t>five </a:t>
            </a:r>
            <a:r>
              <a:rPr dirty="0" sz="1400" spc="20">
                <a:latin typeface="Arial MT"/>
                <a:cs typeface="Arial MT"/>
              </a:rPr>
              <a:t>core </a:t>
            </a:r>
            <a:r>
              <a:rPr dirty="0" sz="1400" spc="-5">
                <a:latin typeface="Arial MT"/>
                <a:cs typeface="Arial MT"/>
              </a:rPr>
              <a:t>values: </a:t>
            </a:r>
            <a:r>
              <a:rPr dirty="0" sz="1400">
                <a:latin typeface="Arial MT"/>
                <a:cs typeface="Arial MT"/>
              </a:rPr>
              <a:t>Operational </a:t>
            </a:r>
            <a:r>
              <a:rPr dirty="0" sz="1400" spc="5">
                <a:latin typeface="Arial MT"/>
                <a:cs typeface="Arial MT"/>
              </a:rPr>
              <a:t> </a:t>
            </a:r>
            <a:r>
              <a:rPr dirty="0" sz="1400" spc="15">
                <a:latin typeface="Arial MT"/>
                <a:cs typeface="Arial MT"/>
              </a:rPr>
              <a:t>Excellence,</a:t>
            </a:r>
            <a:r>
              <a:rPr dirty="0" sz="1400" spc="-185">
                <a:latin typeface="Arial MT"/>
                <a:cs typeface="Arial MT"/>
              </a:rPr>
              <a:t> </a:t>
            </a:r>
            <a:r>
              <a:rPr dirty="0" sz="1400" spc="20">
                <a:latin typeface="Arial MT"/>
                <a:cs typeface="Arial MT"/>
              </a:rPr>
              <a:t>Customer</a:t>
            </a:r>
            <a:r>
              <a:rPr dirty="0" sz="1400" spc="-185">
                <a:latin typeface="Arial MT"/>
                <a:cs typeface="Arial MT"/>
              </a:rPr>
              <a:t> </a:t>
            </a:r>
            <a:r>
              <a:rPr dirty="0" sz="1400" spc="25">
                <a:latin typeface="Arial MT"/>
                <a:cs typeface="Arial MT"/>
              </a:rPr>
              <a:t>Focus,</a:t>
            </a:r>
            <a:r>
              <a:rPr dirty="0" sz="1400" spc="-185">
                <a:latin typeface="Arial MT"/>
                <a:cs typeface="Arial MT"/>
              </a:rPr>
              <a:t> </a:t>
            </a:r>
            <a:r>
              <a:rPr dirty="0" sz="1400" spc="15">
                <a:latin typeface="Arial MT"/>
                <a:cs typeface="Arial MT"/>
              </a:rPr>
              <a:t>Product</a:t>
            </a:r>
            <a:r>
              <a:rPr dirty="0" sz="1400" spc="-180">
                <a:latin typeface="Arial MT"/>
                <a:cs typeface="Arial MT"/>
              </a:rPr>
              <a:t> </a:t>
            </a:r>
            <a:r>
              <a:rPr dirty="0" sz="1400" spc="15">
                <a:latin typeface="Arial MT"/>
                <a:cs typeface="Arial MT"/>
              </a:rPr>
              <a:t>Leadership,</a:t>
            </a:r>
            <a:r>
              <a:rPr dirty="0" sz="1400" spc="-185">
                <a:latin typeface="Arial MT"/>
                <a:cs typeface="Arial MT"/>
              </a:rPr>
              <a:t> </a:t>
            </a:r>
            <a:r>
              <a:rPr dirty="0" sz="1400" spc="15">
                <a:latin typeface="Arial MT"/>
                <a:cs typeface="Arial MT"/>
              </a:rPr>
              <a:t>People</a:t>
            </a:r>
            <a:r>
              <a:rPr dirty="0" sz="1400" spc="-130">
                <a:latin typeface="Arial MT"/>
                <a:cs typeface="Arial MT"/>
              </a:rPr>
              <a:t> </a:t>
            </a:r>
            <a:r>
              <a:rPr dirty="0" sz="1400" spc="-15">
                <a:latin typeface="Arial MT"/>
                <a:cs typeface="Arial MT"/>
              </a:rPr>
              <a:t>and</a:t>
            </a:r>
            <a:r>
              <a:rPr dirty="0" sz="1400" spc="-50">
                <a:latin typeface="Arial MT"/>
                <a:cs typeface="Arial MT"/>
              </a:rPr>
              <a:t> </a:t>
            </a:r>
            <a:r>
              <a:rPr dirty="0" sz="1400" spc="-5">
                <a:latin typeface="Arial MT"/>
                <a:cs typeface="Arial MT"/>
              </a:rPr>
              <a:t>Sustainability</a:t>
            </a:r>
            <a:endParaRPr sz="1400">
              <a:latin typeface="Arial MT"/>
              <a:cs typeface="Arial MT"/>
            </a:endParaRPr>
          </a:p>
          <a:p>
            <a:pPr>
              <a:lnSpc>
                <a:spcPct val="100000"/>
              </a:lnSpc>
              <a:spcBef>
                <a:spcPts val="30"/>
              </a:spcBef>
              <a:buFont typeface="Arial MT"/>
              <a:buChar char="●"/>
            </a:pPr>
            <a:endParaRPr sz="1450">
              <a:latin typeface="Arial MT"/>
              <a:cs typeface="Arial MT"/>
            </a:endParaRPr>
          </a:p>
          <a:p>
            <a:pPr indent="-314960" marL="327025">
              <a:lnSpc>
                <a:spcPct val="100000"/>
              </a:lnSpc>
              <a:buChar char="●"/>
              <a:tabLst>
                <a:tab algn="l" pos="327025"/>
                <a:tab algn="l" pos="327660"/>
              </a:tabLst>
            </a:pPr>
            <a:r>
              <a:rPr dirty="0" sz="1400" spc="-40">
                <a:latin typeface="Arial MT"/>
                <a:cs typeface="Arial MT"/>
              </a:rPr>
              <a:t>U</a:t>
            </a:r>
            <a:r>
              <a:rPr dirty="0" sz="1400" spc="35">
                <a:latin typeface="Arial MT"/>
                <a:cs typeface="Arial MT"/>
              </a:rPr>
              <a:t>SP</a:t>
            </a:r>
            <a:r>
              <a:rPr dirty="0" sz="1400" spc="5">
                <a:latin typeface="Arial MT"/>
                <a:cs typeface="Arial MT"/>
              </a:rPr>
              <a:t>:</a:t>
            </a:r>
            <a:r>
              <a:rPr dirty="0" sz="1400" spc="-35">
                <a:latin typeface="Arial MT"/>
                <a:cs typeface="Arial MT"/>
              </a:rPr>
              <a:t> </a:t>
            </a:r>
            <a:r>
              <a:rPr dirty="0" sz="1400" spc="-40">
                <a:latin typeface="Arial MT"/>
                <a:cs typeface="Arial MT"/>
              </a:rPr>
              <a:t>H</a:t>
            </a:r>
            <a:r>
              <a:rPr dirty="0" sz="1400" spc="35">
                <a:latin typeface="Arial MT"/>
                <a:cs typeface="Arial MT"/>
              </a:rPr>
              <a:t>D</a:t>
            </a:r>
            <a:r>
              <a:rPr dirty="0" sz="1400" spc="40">
                <a:latin typeface="Arial MT"/>
                <a:cs typeface="Arial MT"/>
              </a:rPr>
              <a:t>F</a:t>
            </a:r>
            <a:r>
              <a:rPr dirty="0" sz="1400" spc="15">
                <a:latin typeface="Arial MT"/>
                <a:cs typeface="Arial MT"/>
              </a:rPr>
              <a:t>C</a:t>
            </a:r>
            <a:r>
              <a:rPr dirty="0" sz="1400" spc="-70">
                <a:latin typeface="Arial MT"/>
                <a:cs typeface="Arial MT"/>
              </a:rPr>
              <a:t> </a:t>
            </a:r>
            <a:r>
              <a:rPr dirty="0" sz="1400" spc="-10">
                <a:latin typeface="Arial MT"/>
                <a:cs typeface="Arial MT"/>
              </a:rPr>
              <a:t>i</a:t>
            </a:r>
            <a:r>
              <a:rPr dirty="0" sz="1400" spc="10">
                <a:latin typeface="Arial MT"/>
                <a:cs typeface="Arial MT"/>
              </a:rPr>
              <a:t>s</a:t>
            </a:r>
            <a:r>
              <a:rPr dirty="0" sz="1400" spc="-50">
                <a:latin typeface="Arial MT"/>
                <a:cs typeface="Arial MT"/>
              </a:rPr>
              <a:t> </a:t>
            </a:r>
            <a:r>
              <a:rPr dirty="0" sz="1400" spc="45">
                <a:latin typeface="Arial MT"/>
                <a:cs typeface="Arial MT"/>
              </a:rPr>
              <a:t>o</a:t>
            </a:r>
            <a:r>
              <a:rPr dirty="0" sz="1400" spc="-30">
                <a:latin typeface="Arial MT"/>
                <a:cs typeface="Arial MT"/>
              </a:rPr>
              <a:t>n</a:t>
            </a:r>
            <a:r>
              <a:rPr dirty="0" sz="1400" spc="15">
                <a:latin typeface="Arial MT"/>
                <a:cs typeface="Arial MT"/>
              </a:rPr>
              <a:t>e</a:t>
            </a:r>
            <a:r>
              <a:rPr dirty="0" sz="1400" spc="20">
                <a:latin typeface="Arial MT"/>
                <a:cs typeface="Arial MT"/>
              </a:rPr>
              <a:t> </a:t>
            </a:r>
            <a:r>
              <a:rPr dirty="0" sz="1400" spc="45">
                <a:latin typeface="Arial MT"/>
                <a:cs typeface="Arial MT"/>
              </a:rPr>
              <a:t>o</a:t>
            </a:r>
            <a:r>
              <a:rPr dirty="0" sz="1400" spc="5">
                <a:latin typeface="Arial MT"/>
                <a:cs typeface="Arial MT"/>
              </a:rPr>
              <a:t>f</a:t>
            </a:r>
            <a:r>
              <a:rPr dirty="0" sz="1400" spc="-110">
                <a:latin typeface="Arial MT"/>
                <a:cs typeface="Arial MT"/>
              </a:rPr>
              <a:t> </a:t>
            </a:r>
            <a:r>
              <a:rPr dirty="0" sz="1400" spc="-15">
                <a:latin typeface="Arial MT"/>
                <a:cs typeface="Arial MT"/>
              </a:rPr>
              <a:t>t</a:t>
            </a:r>
            <a:r>
              <a:rPr dirty="0" sz="1400" spc="-30">
                <a:latin typeface="Arial MT"/>
                <a:cs typeface="Arial MT"/>
              </a:rPr>
              <a:t>h</a:t>
            </a:r>
            <a:r>
              <a:rPr dirty="0" sz="1400" spc="15">
                <a:latin typeface="Arial MT"/>
                <a:cs typeface="Arial MT"/>
              </a:rPr>
              <a:t>e</a:t>
            </a:r>
            <a:r>
              <a:rPr dirty="0" sz="1400" spc="20">
                <a:latin typeface="Arial MT"/>
                <a:cs typeface="Arial MT"/>
              </a:rPr>
              <a:t> </a:t>
            </a:r>
            <a:r>
              <a:rPr dirty="0" sz="1400" spc="45">
                <a:latin typeface="Arial MT"/>
                <a:cs typeface="Arial MT"/>
              </a:rPr>
              <a:t>b</a:t>
            </a:r>
            <a:r>
              <a:rPr dirty="0" sz="1400" spc="-10">
                <a:latin typeface="Arial MT"/>
                <a:cs typeface="Arial MT"/>
              </a:rPr>
              <a:t>i</a:t>
            </a:r>
            <a:r>
              <a:rPr dirty="0" sz="1400" spc="15">
                <a:latin typeface="Arial MT"/>
                <a:cs typeface="Arial MT"/>
              </a:rPr>
              <a:t>g</a:t>
            </a:r>
            <a:r>
              <a:rPr dirty="0" sz="1400" spc="-55">
                <a:latin typeface="Arial MT"/>
                <a:cs typeface="Arial MT"/>
              </a:rPr>
              <a:t> </a:t>
            </a:r>
            <a:r>
              <a:rPr dirty="0" sz="1400" spc="55">
                <a:latin typeface="Arial MT"/>
                <a:cs typeface="Arial MT"/>
              </a:rPr>
              <a:t>f</a:t>
            </a:r>
            <a:r>
              <a:rPr dirty="0" sz="1400" spc="45">
                <a:latin typeface="Arial MT"/>
                <a:cs typeface="Arial MT"/>
              </a:rPr>
              <a:t>o</a:t>
            </a:r>
            <a:r>
              <a:rPr dirty="0" sz="1400" spc="-30">
                <a:latin typeface="Arial MT"/>
                <a:cs typeface="Arial MT"/>
              </a:rPr>
              <a:t>u</a:t>
            </a:r>
            <a:r>
              <a:rPr dirty="0" sz="1400" spc="5">
                <a:latin typeface="Arial MT"/>
                <a:cs typeface="Arial MT"/>
              </a:rPr>
              <a:t>r</a:t>
            </a:r>
            <a:r>
              <a:rPr dirty="0" sz="1400" spc="-110">
                <a:latin typeface="Arial MT"/>
                <a:cs typeface="Arial MT"/>
              </a:rPr>
              <a:t> </a:t>
            </a:r>
            <a:r>
              <a:rPr dirty="0" sz="1400" spc="45">
                <a:latin typeface="Arial MT"/>
                <a:cs typeface="Arial MT"/>
              </a:rPr>
              <a:t>b</a:t>
            </a:r>
            <a:r>
              <a:rPr dirty="0" sz="1400" spc="-30">
                <a:latin typeface="Arial MT"/>
                <a:cs typeface="Arial MT"/>
              </a:rPr>
              <a:t>ank</a:t>
            </a:r>
            <a:r>
              <a:rPr dirty="0" sz="1400" spc="10">
                <a:latin typeface="Arial MT"/>
                <a:cs typeface="Arial MT"/>
              </a:rPr>
              <a:t>s</a:t>
            </a:r>
            <a:r>
              <a:rPr dirty="0" sz="1400" spc="25">
                <a:latin typeface="Arial MT"/>
                <a:cs typeface="Arial MT"/>
              </a:rPr>
              <a:t> </a:t>
            </a:r>
            <a:r>
              <a:rPr dirty="0" sz="1400" spc="-10">
                <a:latin typeface="Arial MT"/>
                <a:cs typeface="Arial MT"/>
              </a:rPr>
              <a:t>i</a:t>
            </a:r>
            <a:r>
              <a:rPr dirty="0" sz="1400" spc="15">
                <a:latin typeface="Arial MT"/>
                <a:cs typeface="Arial MT"/>
              </a:rPr>
              <a:t>n</a:t>
            </a:r>
            <a:r>
              <a:rPr dirty="0" sz="1400" spc="20">
                <a:latin typeface="Arial MT"/>
                <a:cs typeface="Arial MT"/>
              </a:rPr>
              <a:t> </a:t>
            </a:r>
            <a:r>
              <a:rPr dirty="0" sz="1400" spc="55">
                <a:latin typeface="Arial MT"/>
                <a:cs typeface="Arial MT"/>
              </a:rPr>
              <a:t>I</a:t>
            </a:r>
            <a:r>
              <a:rPr dirty="0" sz="1400" spc="-30">
                <a:latin typeface="Arial MT"/>
                <a:cs typeface="Arial MT"/>
              </a:rPr>
              <a:t>n</a:t>
            </a:r>
            <a:r>
              <a:rPr dirty="0" sz="1400" spc="45">
                <a:latin typeface="Arial MT"/>
                <a:cs typeface="Arial MT"/>
              </a:rPr>
              <a:t>d</a:t>
            </a:r>
            <a:r>
              <a:rPr dirty="0" sz="1400" spc="-10">
                <a:latin typeface="Arial MT"/>
                <a:cs typeface="Arial MT"/>
              </a:rPr>
              <a:t>i</a:t>
            </a:r>
            <a:r>
              <a:rPr dirty="0" sz="1400" spc="15">
                <a:latin typeface="Arial MT"/>
                <a:cs typeface="Arial MT"/>
              </a:rPr>
              <a:t>a</a:t>
            </a:r>
            <a:endParaRPr sz="1400">
              <a:latin typeface="Arial MT"/>
              <a:cs typeface="Arial MT"/>
            </a:endParaRPr>
          </a:p>
          <a:p>
            <a:pPr>
              <a:lnSpc>
                <a:spcPct val="100000"/>
              </a:lnSpc>
              <a:spcBef>
                <a:spcPts val="35"/>
              </a:spcBef>
              <a:buFont typeface="Arial MT"/>
              <a:buChar char="●"/>
            </a:pPr>
            <a:endParaRPr sz="1450">
              <a:latin typeface="Arial MT"/>
              <a:cs typeface="Arial MT"/>
            </a:endParaRPr>
          </a:p>
          <a:p>
            <a:pPr indent="-314960" marL="327025">
              <a:lnSpc>
                <a:spcPct val="100000"/>
              </a:lnSpc>
              <a:buChar char="●"/>
              <a:tabLst>
                <a:tab algn="l" pos="327025"/>
                <a:tab algn="l" pos="327660"/>
              </a:tabLst>
            </a:pPr>
            <a:r>
              <a:rPr dirty="0" sz="1400" spc="40">
                <a:latin typeface="Arial MT"/>
                <a:cs typeface="Arial MT"/>
              </a:rPr>
              <a:t>T</a:t>
            </a:r>
            <a:r>
              <a:rPr dirty="0" sz="1400" spc="-30">
                <a:latin typeface="Arial MT"/>
                <a:cs typeface="Arial MT"/>
              </a:rPr>
              <a:t>a</a:t>
            </a:r>
            <a:r>
              <a:rPr dirty="0" sz="1400" spc="45">
                <a:latin typeface="Arial MT"/>
                <a:cs typeface="Arial MT"/>
              </a:rPr>
              <a:t>g</a:t>
            </a:r>
            <a:r>
              <a:rPr dirty="0" sz="1400" spc="-10">
                <a:latin typeface="Arial MT"/>
                <a:cs typeface="Arial MT"/>
              </a:rPr>
              <a:t>li</a:t>
            </a:r>
            <a:r>
              <a:rPr dirty="0" sz="1400" spc="-30">
                <a:latin typeface="Arial MT"/>
                <a:cs typeface="Arial MT"/>
              </a:rPr>
              <a:t>n</a:t>
            </a:r>
            <a:r>
              <a:rPr dirty="0" sz="1400" spc="45">
                <a:latin typeface="Arial MT"/>
                <a:cs typeface="Arial MT"/>
              </a:rPr>
              <a:t>e</a:t>
            </a:r>
            <a:r>
              <a:rPr dirty="0" sz="1400" spc="-15">
                <a:latin typeface="Arial MT"/>
                <a:cs typeface="Arial MT"/>
              </a:rPr>
              <a:t>:</a:t>
            </a:r>
            <a:r>
              <a:rPr dirty="0" sz="1400" spc="100">
                <a:latin typeface="Arial MT"/>
                <a:cs typeface="Arial MT"/>
              </a:rPr>
              <a:t>W</a:t>
            </a:r>
            <a:r>
              <a:rPr dirty="0" sz="1400" spc="15">
                <a:latin typeface="Arial MT"/>
                <a:cs typeface="Arial MT"/>
              </a:rPr>
              <a:t>e</a:t>
            </a:r>
            <a:r>
              <a:rPr dirty="0" sz="1400" spc="-135">
                <a:latin typeface="Arial MT"/>
                <a:cs typeface="Arial MT"/>
              </a:rPr>
              <a:t> </a:t>
            </a:r>
            <a:r>
              <a:rPr dirty="0" sz="1400" spc="-30">
                <a:latin typeface="Arial MT"/>
                <a:cs typeface="Arial MT"/>
              </a:rPr>
              <a:t>un</a:t>
            </a:r>
            <a:r>
              <a:rPr dirty="0" sz="1400" spc="45">
                <a:latin typeface="Arial MT"/>
                <a:cs typeface="Arial MT"/>
              </a:rPr>
              <a:t>de</a:t>
            </a:r>
            <a:r>
              <a:rPr dirty="0" sz="1400" spc="-20">
                <a:latin typeface="Arial MT"/>
                <a:cs typeface="Arial MT"/>
              </a:rPr>
              <a:t>r</a:t>
            </a:r>
            <a:r>
              <a:rPr dirty="0" sz="1400" spc="45">
                <a:latin typeface="Arial MT"/>
                <a:cs typeface="Arial MT"/>
              </a:rPr>
              <a:t>s</a:t>
            </a:r>
            <a:r>
              <a:rPr dirty="0" sz="1400" spc="-15">
                <a:latin typeface="Arial MT"/>
                <a:cs typeface="Arial MT"/>
              </a:rPr>
              <a:t>t</a:t>
            </a:r>
            <a:r>
              <a:rPr dirty="0" sz="1400" spc="-30">
                <a:latin typeface="Arial MT"/>
                <a:cs typeface="Arial MT"/>
              </a:rPr>
              <a:t>an</a:t>
            </a:r>
            <a:r>
              <a:rPr dirty="0" sz="1400" spc="15">
                <a:latin typeface="Arial MT"/>
                <a:cs typeface="Arial MT"/>
              </a:rPr>
              <a:t>d</a:t>
            </a:r>
            <a:r>
              <a:rPr dirty="0" sz="1400" spc="-135">
                <a:latin typeface="Arial MT"/>
                <a:cs typeface="Arial MT"/>
              </a:rPr>
              <a:t> </a:t>
            </a:r>
            <a:r>
              <a:rPr dirty="0" sz="1400" spc="-35">
                <a:latin typeface="Arial MT"/>
                <a:cs typeface="Arial MT"/>
              </a:rPr>
              <a:t>Y</a:t>
            </a:r>
            <a:r>
              <a:rPr dirty="0" sz="1400" spc="45">
                <a:latin typeface="Arial MT"/>
                <a:cs typeface="Arial MT"/>
              </a:rPr>
              <a:t>o</a:t>
            </a:r>
            <a:r>
              <a:rPr dirty="0" sz="1400" spc="-30">
                <a:latin typeface="Arial MT"/>
                <a:cs typeface="Arial MT"/>
              </a:rPr>
              <a:t>u</a:t>
            </a:r>
            <a:r>
              <a:rPr dirty="0" sz="1400" spc="5">
                <a:latin typeface="Arial MT"/>
                <a:cs typeface="Arial MT"/>
              </a:rPr>
              <a:t>r</a:t>
            </a:r>
            <a:r>
              <a:rPr dirty="0" sz="1400" spc="35">
                <a:latin typeface="Arial MT"/>
                <a:cs typeface="Arial MT"/>
              </a:rPr>
              <a:t> </a:t>
            </a:r>
            <a:r>
              <a:rPr dirty="0" sz="1400" spc="-40">
                <a:latin typeface="Arial MT"/>
                <a:cs typeface="Arial MT"/>
              </a:rPr>
              <a:t>w</a:t>
            </a:r>
            <a:r>
              <a:rPr dirty="0" sz="1400" spc="45">
                <a:latin typeface="Arial MT"/>
                <a:cs typeface="Arial MT"/>
              </a:rPr>
              <a:t>o</a:t>
            </a:r>
            <a:r>
              <a:rPr dirty="0" sz="1400" spc="-20">
                <a:latin typeface="Arial MT"/>
                <a:cs typeface="Arial MT"/>
              </a:rPr>
              <a:t>r</a:t>
            </a:r>
            <a:r>
              <a:rPr dirty="0" sz="1400" spc="-10">
                <a:latin typeface="Arial MT"/>
                <a:cs typeface="Arial MT"/>
              </a:rPr>
              <a:t>l</a:t>
            </a:r>
            <a:r>
              <a:rPr dirty="0" sz="1400" spc="15">
                <a:latin typeface="Arial MT"/>
                <a:cs typeface="Arial MT"/>
              </a:rPr>
              <a:t>d</a:t>
            </a:r>
            <a:endParaRPr sz="1400">
              <a:latin typeface="Arial MT"/>
              <a:cs typeface="Arial MT"/>
            </a:endParaRPr>
          </a:p>
        </p:txBody>
      </p:sp>
      <p:pic>
        <p:nvPicPr>
          <p:cNvPr id="2097154" name="object 5"/>
          <p:cNvPicPr>
            <a:picLocks/>
          </p:cNvPicPr>
          <p:nvPr/>
        </p:nvPicPr>
        <p:blipFill>
          <a:blip xmlns:r="http://schemas.openxmlformats.org/officeDocument/2006/relationships" r:embed="rId1" cstate="print"/>
          <a:stretch>
            <a:fillRect/>
          </a:stretch>
        </p:blipFill>
        <p:spPr>
          <a:xfrm>
            <a:off x="1543050" y="1943100"/>
            <a:ext cx="4133850" cy="103822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59" name=""/>
        <p:cNvGrpSpPr/>
        <p:nvPr/>
      </p:nvGrpSpPr>
      <p:grpSpPr>
        <a:xfrm>
          <a:off x="0" y="0"/>
          <a:ext cx="0" cy="0"/>
          <a:chOff x="0" y="0"/>
          <a:chExt cx="0" cy="0"/>
        </a:xfrm>
      </p:grpSpPr>
      <p:sp>
        <p:nvSpPr>
          <p:cNvPr id="1048614" name="object 2"/>
          <p:cNvSpPr txBox="1"/>
          <p:nvPr/>
        </p:nvSpPr>
        <p:spPr>
          <a:xfrm>
            <a:off x="78739" y="32067"/>
            <a:ext cx="8084184" cy="875030"/>
          </a:xfrm>
          <a:prstGeom prst="rect"/>
        </p:spPr>
        <p:txBody>
          <a:bodyPr bIns="0" lIns="0" rIns="0" rtlCol="0" tIns="15875" vert="horz" wrap="square">
            <a:spAutoFit/>
          </a:bodyPr>
          <a:p>
            <a:pPr marL="12700">
              <a:lnSpc>
                <a:spcPct val="100000"/>
              </a:lnSpc>
              <a:spcBef>
                <a:spcPts val="125"/>
              </a:spcBef>
            </a:pPr>
            <a:r>
              <a:rPr dirty="0" sz="1100" spc="-5">
                <a:latin typeface="Arial MT"/>
                <a:cs typeface="Arial MT"/>
              </a:rPr>
              <a:t>Company/topic</a:t>
            </a:r>
            <a:r>
              <a:rPr dirty="0" sz="1100" spc="15">
                <a:latin typeface="Arial MT"/>
                <a:cs typeface="Arial MT"/>
              </a:rPr>
              <a:t> </a:t>
            </a:r>
            <a:r>
              <a:rPr dirty="0" sz="1100" spc="-5">
                <a:latin typeface="Arial MT"/>
                <a:cs typeface="Arial MT"/>
              </a:rPr>
              <a:t>for</a:t>
            </a:r>
            <a:r>
              <a:rPr dirty="0" sz="1100" spc="-20">
                <a:latin typeface="Arial MT"/>
                <a:cs typeface="Arial MT"/>
              </a:rPr>
              <a:t> </a:t>
            </a:r>
            <a:r>
              <a:rPr dirty="0" sz="1100">
                <a:latin typeface="Arial MT"/>
                <a:cs typeface="Arial MT"/>
              </a:rPr>
              <a:t>project:HDFC </a:t>
            </a:r>
            <a:r>
              <a:rPr dirty="0" sz="1100" spc="-20">
                <a:latin typeface="Arial MT"/>
                <a:cs typeface="Arial MT"/>
              </a:rPr>
              <a:t>BANK</a:t>
            </a:r>
            <a:endParaRPr sz="1100">
              <a:latin typeface="Arial MT"/>
              <a:cs typeface="Arial MT"/>
            </a:endParaRPr>
          </a:p>
          <a:p>
            <a:pPr>
              <a:lnSpc>
                <a:spcPct val="100000"/>
              </a:lnSpc>
              <a:spcBef>
                <a:spcPts val="10"/>
              </a:spcBef>
            </a:pPr>
            <a:endParaRPr sz="1100">
              <a:latin typeface="Arial MT"/>
              <a:cs typeface="Arial MT"/>
            </a:endParaRPr>
          </a:p>
          <a:p>
            <a:pPr marL="12700" marR="5080">
              <a:lnSpc>
                <a:spcPct val="102499"/>
              </a:lnSpc>
              <a:spcBef>
                <a:spcPts val="5"/>
              </a:spcBef>
              <a:tabLst>
                <a:tab algn="l" pos="7357745"/>
              </a:tabLst>
            </a:pPr>
            <a:r>
              <a:rPr dirty="0" sz="1100">
                <a:latin typeface="Arial MT"/>
                <a:cs typeface="Arial MT"/>
              </a:rPr>
              <a:t>Brand</a:t>
            </a:r>
            <a:r>
              <a:rPr dirty="0" sz="1100" spc="-30">
                <a:latin typeface="Arial MT"/>
                <a:cs typeface="Arial MT"/>
              </a:rPr>
              <a:t> </a:t>
            </a:r>
            <a:r>
              <a:rPr dirty="0" sz="1100" spc="5">
                <a:latin typeface="Arial MT"/>
                <a:cs typeface="Arial MT"/>
              </a:rPr>
              <a:t>massaging:</a:t>
            </a:r>
            <a:r>
              <a:rPr dirty="0" sz="1100" spc="-85">
                <a:latin typeface="Arial MT"/>
                <a:cs typeface="Arial MT"/>
              </a:rPr>
              <a:t> </a:t>
            </a:r>
            <a:r>
              <a:rPr dirty="0" sz="1100">
                <a:latin typeface="Arial MT"/>
                <a:cs typeface="Arial MT"/>
              </a:rPr>
              <a:t>The</a:t>
            </a:r>
            <a:r>
              <a:rPr dirty="0" sz="1100" spc="-25">
                <a:latin typeface="Arial MT"/>
                <a:cs typeface="Arial MT"/>
              </a:rPr>
              <a:t> </a:t>
            </a:r>
            <a:r>
              <a:rPr dirty="0" sz="1100" spc="-5">
                <a:latin typeface="Arial MT"/>
                <a:cs typeface="Arial MT"/>
              </a:rPr>
              <a:t>bank</a:t>
            </a:r>
            <a:r>
              <a:rPr dirty="0" sz="1100" spc="40">
                <a:latin typeface="Arial MT"/>
                <a:cs typeface="Arial MT"/>
              </a:rPr>
              <a:t> </a:t>
            </a:r>
            <a:r>
              <a:rPr dirty="0" sz="1100" spc="10">
                <a:latin typeface="Arial MT"/>
                <a:cs typeface="Arial MT"/>
              </a:rPr>
              <a:t>was</a:t>
            </a:r>
            <a:r>
              <a:rPr dirty="0" sz="1100" spc="-35">
                <a:latin typeface="Arial MT"/>
                <a:cs typeface="Arial MT"/>
              </a:rPr>
              <a:t> </a:t>
            </a:r>
            <a:r>
              <a:rPr dirty="0" sz="1100" spc="-10">
                <a:latin typeface="Arial MT"/>
                <a:cs typeface="Arial MT"/>
              </a:rPr>
              <a:t>founded</a:t>
            </a:r>
            <a:r>
              <a:rPr dirty="0" sz="1100" spc="50">
                <a:latin typeface="Arial MT"/>
                <a:cs typeface="Arial MT"/>
              </a:rPr>
              <a:t> </a:t>
            </a:r>
            <a:r>
              <a:rPr dirty="0" sz="1100">
                <a:latin typeface="Arial MT"/>
                <a:cs typeface="Arial MT"/>
              </a:rPr>
              <a:t>by</a:t>
            </a:r>
            <a:r>
              <a:rPr dirty="0" sz="1100" spc="40">
                <a:latin typeface="Arial MT"/>
                <a:cs typeface="Arial MT"/>
              </a:rPr>
              <a:t> </a:t>
            </a:r>
            <a:r>
              <a:rPr dirty="0" sz="1100" spc="15">
                <a:latin typeface="Arial MT"/>
                <a:cs typeface="Arial MT"/>
              </a:rPr>
              <a:t>a</a:t>
            </a:r>
            <a:r>
              <a:rPr dirty="0" sz="1100" spc="-25">
                <a:latin typeface="Arial MT"/>
                <a:cs typeface="Arial MT"/>
              </a:rPr>
              <a:t> </a:t>
            </a:r>
            <a:r>
              <a:rPr dirty="0" sz="1100" spc="-5">
                <a:latin typeface="Arial MT"/>
                <a:cs typeface="Arial MT"/>
              </a:rPr>
              <a:t>team</a:t>
            </a:r>
            <a:r>
              <a:rPr dirty="0" sz="1100" spc="40">
                <a:latin typeface="Arial MT"/>
                <a:cs typeface="Arial MT"/>
              </a:rPr>
              <a:t> </a:t>
            </a:r>
            <a:r>
              <a:rPr dirty="0" sz="1100" spc="-5">
                <a:latin typeface="Arial MT"/>
                <a:cs typeface="Arial MT"/>
              </a:rPr>
              <a:t>of</a:t>
            </a:r>
            <a:r>
              <a:rPr dirty="0" sz="1100" spc="-10">
                <a:latin typeface="Arial MT"/>
                <a:cs typeface="Arial MT"/>
              </a:rPr>
              <a:t> </a:t>
            </a:r>
            <a:r>
              <a:rPr dirty="0" sz="1100" spc="-5">
                <a:latin typeface="Arial MT"/>
                <a:cs typeface="Arial MT"/>
              </a:rPr>
              <a:t>four</a:t>
            </a:r>
            <a:r>
              <a:rPr dirty="0" sz="1100">
                <a:latin typeface="Arial MT"/>
                <a:cs typeface="Arial MT"/>
              </a:rPr>
              <a:t> </a:t>
            </a:r>
            <a:r>
              <a:rPr dirty="0" sz="1100" spc="-10">
                <a:latin typeface="Arial MT"/>
                <a:cs typeface="Arial MT"/>
              </a:rPr>
              <a:t>individuals,</a:t>
            </a:r>
            <a:r>
              <a:rPr dirty="0" sz="1100" spc="140">
                <a:latin typeface="Arial MT"/>
                <a:cs typeface="Arial MT"/>
              </a:rPr>
              <a:t> </a:t>
            </a:r>
            <a:r>
              <a:rPr dirty="0" sz="1100" spc="-5">
                <a:latin typeface="Arial MT"/>
                <a:cs typeface="Arial MT"/>
              </a:rPr>
              <a:t>led</a:t>
            </a:r>
            <a:r>
              <a:rPr dirty="0" sz="1100" spc="-25">
                <a:latin typeface="Arial MT"/>
                <a:cs typeface="Arial MT"/>
              </a:rPr>
              <a:t> </a:t>
            </a:r>
            <a:r>
              <a:rPr dirty="0" sz="1100">
                <a:latin typeface="Arial MT"/>
                <a:cs typeface="Arial MT"/>
              </a:rPr>
              <a:t>by</a:t>
            </a:r>
            <a:r>
              <a:rPr dirty="0" sz="1100" spc="40">
                <a:latin typeface="Arial MT"/>
                <a:cs typeface="Arial MT"/>
              </a:rPr>
              <a:t> </a:t>
            </a:r>
            <a:r>
              <a:rPr dirty="0" sz="1100" spc="-5">
                <a:latin typeface="Arial MT"/>
                <a:cs typeface="Arial MT"/>
              </a:rPr>
              <a:t>its</a:t>
            </a:r>
            <a:r>
              <a:rPr dirty="0" sz="1100" spc="40">
                <a:latin typeface="Arial MT"/>
                <a:cs typeface="Arial MT"/>
              </a:rPr>
              <a:t> </a:t>
            </a:r>
            <a:r>
              <a:rPr dirty="0" sz="1100" spc="5">
                <a:latin typeface="Arial MT"/>
                <a:cs typeface="Arial MT"/>
              </a:rPr>
              <a:t>first</a:t>
            </a:r>
            <a:r>
              <a:rPr dirty="0" sz="1100" spc="-85">
                <a:latin typeface="Arial MT"/>
                <a:cs typeface="Arial MT"/>
              </a:rPr>
              <a:t> </a:t>
            </a:r>
            <a:r>
              <a:rPr dirty="0" sz="1100" spc="5">
                <a:latin typeface="Arial MT"/>
                <a:cs typeface="Arial MT"/>
              </a:rPr>
              <a:t>Chairman,</a:t>
            </a:r>
            <a:r>
              <a:rPr dirty="0" sz="1100" spc="-70">
                <a:latin typeface="Arial MT"/>
                <a:cs typeface="Arial MT"/>
              </a:rPr>
              <a:t> </a:t>
            </a:r>
            <a:r>
              <a:rPr dirty="0" sz="1100" spc="15">
                <a:latin typeface="Arial MT"/>
                <a:cs typeface="Arial MT"/>
              </a:rPr>
              <a:t>Dr.</a:t>
            </a:r>
            <a:r>
              <a:rPr dirty="0" sz="1100" spc="-85">
                <a:latin typeface="Arial MT"/>
                <a:cs typeface="Arial MT"/>
              </a:rPr>
              <a:t> </a:t>
            </a:r>
            <a:r>
              <a:rPr dirty="0" sz="1100">
                <a:latin typeface="Arial MT"/>
                <a:cs typeface="Arial MT"/>
              </a:rPr>
              <a:t>Deepak</a:t>
            </a:r>
            <a:r>
              <a:rPr dirty="0" sz="1100" spc="40">
                <a:latin typeface="Arial MT"/>
                <a:cs typeface="Arial MT"/>
              </a:rPr>
              <a:t> </a:t>
            </a:r>
            <a:r>
              <a:rPr dirty="0" sz="1100" spc="-5">
                <a:latin typeface="Arial MT"/>
                <a:cs typeface="Arial MT"/>
              </a:rPr>
              <a:t>Parekh.	</a:t>
            </a:r>
            <a:r>
              <a:rPr dirty="0" sz="1100" spc="10">
                <a:latin typeface="Arial MT"/>
                <a:cs typeface="Arial MT"/>
              </a:rPr>
              <a:t>Since </a:t>
            </a:r>
            <a:r>
              <a:rPr dirty="0" sz="1100" spc="-5">
                <a:latin typeface="Arial MT"/>
                <a:cs typeface="Arial MT"/>
              </a:rPr>
              <a:t>its </a:t>
            </a:r>
            <a:r>
              <a:rPr dirty="0" sz="1100">
                <a:latin typeface="Arial MT"/>
                <a:cs typeface="Arial MT"/>
              </a:rPr>
              <a:t> </a:t>
            </a:r>
            <a:r>
              <a:rPr dirty="0" sz="1100" spc="-5">
                <a:latin typeface="Arial MT"/>
                <a:cs typeface="Arial MT"/>
              </a:rPr>
              <a:t>inception, the bank has </a:t>
            </a:r>
            <a:r>
              <a:rPr dirty="0" sz="1100" spc="5">
                <a:latin typeface="Arial MT"/>
                <a:cs typeface="Arial MT"/>
              </a:rPr>
              <a:t>grown </a:t>
            </a:r>
            <a:r>
              <a:rPr dirty="0" sz="1100" spc="-15">
                <a:latin typeface="Arial MT"/>
                <a:cs typeface="Arial MT"/>
              </a:rPr>
              <a:t>exponentially</a:t>
            </a:r>
            <a:r>
              <a:rPr dirty="0" sz="1100" spc="-10">
                <a:latin typeface="Arial MT"/>
                <a:cs typeface="Arial MT"/>
              </a:rPr>
              <a:t> </a:t>
            </a:r>
            <a:r>
              <a:rPr dirty="0" sz="1100" spc="-5">
                <a:latin typeface="Arial MT"/>
                <a:cs typeface="Arial MT"/>
              </a:rPr>
              <a:t>and employs </a:t>
            </a:r>
            <a:r>
              <a:rPr dirty="0" sz="1100" spc="-10">
                <a:latin typeface="Arial MT"/>
                <a:cs typeface="Arial MT"/>
              </a:rPr>
              <a:t>over 120,000 </a:t>
            </a:r>
            <a:r>
              <a:rPr dirty="0" sz="1100" spc="-15">
                <a:latin typeface="Arial MT"/>
                <a:cs typeface="Arial MT"/>
              </a:rPr>
              <a:t>individuals</a:t>
            </a:r>
            <a:r>
              <a:rPr dirty="0" sz="1100" spc="-10">
                <a:latin typeface="Arial MT"/>
                <a:cs typeface="Arial MT"/>
              </a:rPr>
              <a:t> </a:t>
            </a:r>
            <a:r>
              <a:rPr dirty="0" sz="1100" spc="15">
                <a:latin typeface="Arial MT"/>
                <a:cs typeface="Arial MT"/>
              </a:rPr>
              <a:t>across </a:t>
            </a:r>
            <a:r>
              <a:rPr dirty="0" sz="1100" spc="-10">
                <a:latin typeface="Arial MT"/>
                <a:cs typeface="Arial MT"/>
              </a:rPr>
              <a:t>various </a:t>
            </a:r>
            <a:r>
              <a:rPr dirty="0" sz="1100">
                <a:latin typeface="Arial MT"/>
                <a:cs typeface="Arial MT"/>
              </a:rPr>
              <a:t>branches </a:t>
            </a:r>
            <a:r>
              <a:rPr dirty="0" sz="1100" spc="-5">
                <a:latin typeface="Arial MT"/>
                <a:cs typeface="Arial MT"/>
              </a:rPr>
              <a:t>in </a:t>
            </a:r>
            <a:r>
              <a:rPr dirty="0" sz="1100" spc="-25">
                <a:latin typeface="Arial MT"/>
                <a:cs typeface="Arial MT"/>
              </a:rPr>
              <a:t>India</a:t>
            </a:r>
            <a:r>
              <a:rPr dirty="0" sz="1100" spc="-20">
                <a:latin typeface="Arial MT"/>
                <a:cs typeface="Arial MT"/>
              </a:rPr>
              <a:t> </a:t>
            </a:r>
            <a:r>
              <a:rPr dirty="0" sz="1100" spc="-5">
                <a:latin typeface="Arial MT"/>
                <a:cs typeface="Arial MT"/>
              </a:rPr>
              <a:t>and overseas. </a:t>
            </a:r>
            <a:r>
              <a:rPr dirty="0" sz="1100" spc="-295">
                <a:latin typeface="Arial MT"/>
                <a:cs typeface="Arial MT"/>
              </a:rPr>
              <a:t> </a:t>
            </a:r>
            <a:r>
              <a:rPr dirty="0" sz="1100">
                <a:latin typeface="Arial MT"/>
                <a:cs typeface="Arial MT"/>
              </a:rPr>
              <a:t>HDFC</a:t>
            </a:r>
            <a:r>
              <a:rPr dirty="0" sz="1100" spc="10">
                <a:latin typeface="Arial MT"/>
                <a:cs typeface="Arial MT"/>
              </a:rPr>
              <a:t> </a:t>
            </a:r>
            <a:r>
              <a:rPr dirty="0" sz="1100">
                <a:latin typeface="Arial MT"/>
                <a:cs typeface="Arial MT"/>
              </a:rPr>
              <a:t>Bank</a:t>
            </a:r>
            <a:r>
              <a:rPr dirty="0" sz="1100" spc="-40">
                <a:latin typeface="Arial MT"/>
                <a:cs typeface="Arial MT"/>
              </a:rPr>
              <a:t> </a:t>
            </a:r>
            <a:r>
              <a:rPr dirty="0" sz="1100" spc="-5">
                <a:latin typeface="Arial MT"/>
                <a:cs typeface="Arial MT"/>
              </a:rPr>
              <a:t>operates</a:t>
            </a:r>
            <a:r>
              <a:rPr dirty="0" sz="1100" spc="35">
                <a:latin typeface="Arial MT"/>
                <a:cs typeface="Arial MT"/>
              </a:rPr>
              <a:t> </a:t>
            </a:r>
            <a:r>
              <a:rPr dirty="0" sz="1100" spc="-5">
                <a:latin typeface="Arial MT"/>
                <a:cs typeface="Arial MT"/>
              </a:rPr>
              <a:t>through</a:t>
            </a:r>
            <a:r>
              <a:rPr dirty="0" sz="1100" spc="45">
                <a:latin typeface="Arial MT"/>
                <a:cs typeface="Arial MT"/>
              </a:rPr>
              <a:t> </a:t>
            </a:r>
            <a:r>
              <a:rPr dirty="0" sz="1100" spc="15">
                <a:latin typeface="Arial MT"/>
                <a:cs typeface="Arial MT"/>
              </a:rPr>
              <a:t>a</a:t>
            </a:r>
            <a:r>
              <a:rPr dirty="0" sz="1100" spc="-30">
                <a:latin typeface="Arial MT"/>
                <a:cs typeface="Arial MT"/>
              </a:rPr>
              <a:t> </a:t>
            </a:r>
            <a:r>
              <a:rPr dirty="0" sz="1100">
                <a:latin typeface="Arial MT"/>
                <a:cs typeface="Arial MT"/>
              </a:rPr>
              <a:t>network</a:t>
            </a:r>
            <a:r>
              <a:rPr dirty="0" sz="1100" spc="30">
                <a:latin typeface="Arial MT"/>
                <a:cs typeface="Arial MT"/>
              </a:rPr>
              <a:t> </a:t>
            </a:r>
            <a:r>
              <a:rPr dirty="0" sz="1100" spc="-5">
                <a:latin typeface="Arial MT"/>
                <a:cs typeface="Arial MT"/>
              </a:rPr>
              <a:t>of</a:t>
            </a:r>
            <a:r>
              <a:rPr dirty="0" sz="1100" spc="-10">
                <a:latin typeface="Arial MT"/>
                <a:cs typeface="Arial MT"/>
              </a:rPr>
              <a:t> </a:t>
            </a:r>
            <a:r>
              <a:rPr dirty="0" sz="1100" spc="-5">
                <a:latin typeface="Arial MT"/>
                <a:cs typeface="Arial MT"/>
              </a:rPr>
              <a:t>5,684</a:t>
            </a:r>
            <a:r>
              <a:rPr dirty="0" sz="1100" spc="-30">
                <a:latin typeface="Arial MT"/>
                <a:cs typeface="Arial MT"/>
              </a:rPr>
              <a:t> </a:t>
            </a:r>
            <a:r>
              <a:rPr dirty="0" sz="1100">
                <a:latin typeface="Arial MT"/>
                <a:cs typeface="Arial MT"/>
              </a:rPr>
              <a:t>branches</a:t>
            </a:r>
            <a:r>
              <a:rPr dirty="0" sz="1100" spc="35">
                <a:latin typeface="Arial MT"/>
                <a:cs typeface="Arial MT"/>
              </a:rPr>
              <a:t> </a:t>
            </a:r>
            <a:r>
              <a:rPr dirty="0" sz="1100" spc="-5">
                <a:latin typeface="Arial MT"/>
                <a:cs typeface="Arial MT"/>
              </a:rPr>
              <a:t>and</a:t>
            </a:r>
            <a:r>
              <a:rPr dirty="0" sz="1100" spc="-30">
                <a:latin typeface="Arial MT"/>
                <a:cs typeface="Arial MT"/>
              </a:rPr>
              <a:t> </a:t>
            </a:r>
            <a:r>
              <a:rPr dirty="0" sz="1100" spc="-10">
                <a:latin typeface="Arial MT"/>
                <a:cs typeface="Arial MT"/>
              </a:rPr>
              <a:t>16,103</a:t>
            </a:r>
            <a:r>
              <a:rPr dirty="0" sz="1100" spc="45">
                <a:latin typeface="Arial MT"/>
                <a:cs typeface="Arial MT"/>
              </a:rPr>
              <a:t> </a:t>
            </a:r>
            <a:r>
              <a:rPr dirty="0" sz="1100" spc="-35">
                <a:latin typeface="Arial MT"/>
                <a:cs typeface="Arial MT"/>
              </a:rPr>
              <a:t>ATMs</a:t>
            </a:r>
            <a:r>
              <a:rPr dirty="0" sz="1100" spc="114">
                <a:latin typeface="Arial MT"/>
                <a:cs typeface="Arial MT"/>
              </a:rPr>
              <a:t> </a:t>
            </a:r>
            <a:r>
              <a:rPr dirty="0" sz="1100" spc="-5">
                <a:latin typeface="Arial MT"/>
                <a:cs typeface="Arial MT"/>
              </a:rPr>
              <a:t>in</a:t>
            </a:r>
            <a:r>
              <a:rPr dirty="0" sz="1100" spc="45">
                <a:latin typeface="Arial MT"/>
                <a:cs typeface="Arial MT"/>
              </a:rPr>
              <a:t> </a:t>
            </a:r>
            <a:r>
              <a:rPr dirty="0" sz="1100" spc="-5">
                <a:latin typeface="Arial MT"/>
                <a:cs typeface="Arial MT"/>
              </a:rPr>
              <a:t>2,896</a:t>
            </a:r>
            <a:r>
              <a:rPr dirty="0" sz="1100" spc="45">
                <a:latin typeface="Arial MT"/>
                <a:cs typeface="Arial MT"/>
              </a:rPr>
              <a:t> </a:t>
            </a:r>
            <a:r>
              <a:rPr dirty="0" sz="1100">
                <a:latin typeface="Arial MT"/>
                <a:cs typeface="Arial MT"/>
              </a:rPr>
              <a:t>cities/towns</a:t>
            </a:r>
            <a:r>
              <a:rPr dirty="0" sz="1100" spc="-40">
                <a:latin typeface="Arial MT"/>
                <a:cs typeface="Arial MT"/>
              </a:rPr>
              <a:t> </a:t>
            </a:r>
            <a:r>
              <a:rPr dirty="0" sz="1100" spc="-5">
                <a:latin typeface="Arial MT"/>
                <a:cs typeface="Arial MT"/>
              </a:rPr>
              <a:t>in</a:t>
            </a:r>
            <a:r>
              <a:rPr dirty="0" sz="1100" spc="-30">
                <a:latin typeface="Arial MT"/>
                <a:cs typeface="Arial MT"/>
              </a:rPr>
              <a:t> </a:t>
            </a:r>
            <a:r>
              <a:rPr dirty="0" sz="1100" spc="-25">
                <a:latin typeface="Arial MT"/>
                <a:cs typeface="Arial MT"/>
              </a:rPr>
              <a:t>India</a:t>
            </a:r>
            <a:r>
              <a:rPr dirty="0" sz="1100" spc="125">
                <a:latin typeface="Arial MT"/>
                <a:cs typeface="Arial MT"/>
              </a:rPr>
              <a:t> </a:t>
            </a:r>
            <a:r>
              <a:rPr dirty="0" sz="1100">
                <a:latin typeface="Arial MT"/>
                <a:cs typeface="Arial MT"/>
              </a:rPr>
              <a:t>as</a:t>
            </a:r>
            <a:r>
              <a:rPr dirty="0" sz="1100" spc="-40">
                <a:latin typeface="Arial MT"/>
                <a:cs typeface="Arial MT"/>
              </a:rPr>
              <a:t> </a:t>
            </a:r>
            <a:r>
              <a:rPr dirty="0" sz="1100" spc="-5">
                <a:latin typeface="Arial MT"/>
                <a:cs typeface="Arial MT"/>
              </a:rPr>
              <a:t>of</a:t>
            </a:r>
            <a:r>
              <a:rPr dirty="0" sz="1100" spc="-15">
                <a:latin typeface="Arial MT"/>
                <a:cs typeface="Arial MT"/>
              </a:rPr>
              <a:t> </a:t>
            </a:r>
            <a:r>
              <a:rPr dirty="0" sz="1100" spc="-10">
                <a:latin typeface="Arial MT"/>
                <a:cs typeface="Arial MT"/>
              </a:rPr>
              <a:t>March</a:t>
            </a:r>
            <a:r>
              <a:rPr dirty="0" sz="1100" spc="45">
                <a:latin typeface="Arial MT"/>
                <a:cs typeface="Arial MT"/>
              </a:rPr>
              <a:t> </a:t>
            </a:r>
            <a:r>
              <a:rPr dirty="0" sz="1100" spc="-10">
                <a:latin typeface="Arial MT"/>
                <a:cs typeface="Arial MT"/>
              </a:rPr>
              <a:t>2021.</a:t>
            </a:r>
            <a:endParaRPr sz="1100">
              <a:latin typeface="Arial MT"/>
              <a:cs typeface="Arial MT"/>
            </a:endParaRPr>
          </a:p>
        </p:txBody>
      </p:sp>
      <p:sp>
        <p:nvSpPr>
          <p:cNvPr id="1048615" name="object 3"/>
          <p:cNvSpPr txBox="1"/>
          <p:nvPr/>
        </p:nvSpPr>
        <p:spPr>
          <a:xfrm>
            <a:off x="78739" y="1377632"/>
            <a:ext cx="8091805" cy="531495"/>
          </a:xfrm>
          <a:prstGeom prst="rect"/>
        </p:spPr>
        <p:txBody>
          <a:bodyPr bIns="0" lIns="0" rIns="0" rtlCol="0" tIns="16510" vert="horz" wrap="square">
            <a:spAutoFit/>
          </a:bodyPr>
          <a:p>
            <a:pPr marL="12700" marR="5080">
              <a:lnSpc>
                <a:spcPct val="99600"/>
              </a:lnSpc>
              <a:spcBef>
                <a:spcPts val="130"/>
              </a:spcBef>
            </a:pPr>
            <a:r>
              <a:rPr dirty="0" sz="1100" spc="-10">
                <a:latin typeface="Arial MT"/>
                <a:cs typeface="Arial MT"/>
              </a:rPr>
              <a:t>Explain:The</a:t>
            </a:r>
            <a:r>
              <a:rPr dirty="0" sz="1100" spc="-5">
                <a:latin typeface="Arial MT"/>
                <a:cs typeface="Arial MT"/>
              </a:rPr>
              <a:t> Housing Development </a:t>
            </a:r>
            <a:r>
              <a:rPr dirty="0" sz="1100">
                <a:latin typeface="Arial MT"/>
                <a:cs typeface="Arial MT"/>
              </a:rPr>
              <a:t>Finance </a:t>
            </a:r>
            <a:r>
              <a:rPr dirty="0" sz="1100" spc="-5">
                <a:latin typeface="Arial MT"/>
                <a:cs typeface="Arial MT"/>
              </a:rPr>
              <a:t>Corporation </a:t>
            </a:r>
            <a:r>
              <a:rPr dirty="0" sz="1100" spc="5">
                <a:latin typeface="Arial MT"/>
                <a:cs typeface="Arial MT"/>
              </a:rPr>
              <a:t>(HDFC) </a:t>
            </a:r>
            <a:r>
              <a:rPr dirty="0" sz="1100" spc="10">
                <a:latin typeface="Arial MT"/>
                <a:cs typeface="Arial MT"/>
              </a:rPr>
              <a:t>was amongst </a:t>
            </a:r>
            <a:r>
              <a:rPr dirty="0" sz="1100" spc="-5">
                <a:latin typeface="Arial MT"/>
                <a:cs typeface="Arial MT"/>
              </a:rPr>
              <a:t>the </a:t>
            </a:r>
            <a:r>
              <a:rPr dirty="0" sz="1100" spc="5">
                <a:latin typeface="Arial MT"/>
                <a:cs typeface="Arial MT"/>
              </a:rPr>
              <a:t>first </a:t>
            </a:r>
            <a:r>
              <a:rPr dirty="0" sz="1100">
                <a:latin typeface="Arial MT"/>
                <a:cs typeface="Arial MT"/>
              </a:rPr>
              <a:t>to receive an </a:t>
            </a:r>
            <a:r>
              <a:rPr dirty="0" sz="1100" spc="-10">
                <a:latin typeface="Arial MT"/>
                <a:cs typeface="Arial MT"/>
              </a:rPr>
              <a:t>‘in </a:t>
            </a:r>
            <a:r>
              <a:rPr dirty="0" sz="1100" spc="-5">
                <a:latin typeface="Arial MT"/>
                <a:cs typeface="Arial MT"/>
              </a:rPr>
              <a:t>principle’ </a:t>
            </a:r>
            <a:r>
              <a:rPr dirty="0" sz="1100" spc="-10">
                <a:latin typeface="Arial MT"/>
                <a:cs typeface="Arial MT"/>
              </a:rPr>
              <a:t>approval </a:t>
            </a:r>
            <a:r>
              <a:rPr dirty="0" sz="1100">
                <a:latin typeface="Arial MT"/>
                <a:cs typeface="Arial MT"/>
              </a:rPr>
              <a:t>from </a:t>
            </a:r>
            <a:r>
              <a:rPr dirty="0" sz="1100" spc="-40">
                <a:latin typeface="Arial MT"/>
                <a:cs typeface="Arial MT"/>
              </a:rPr>
              <a:t>the </a:t>
            </a:r>
            <a:r>
              <a:rPr dirty="0" sz="1100" spc="-295">
                <a:latin typeface="Arial MT"/>
                <a:cs typeface="Arial MT"/>
              </a:rPr>
              <a:t> </a:t>
            </a:r>
            <a:r>
              <a:rPr dirty="0" sz="1100" spc="5">
                <a:latin typeface="Arial MT"/>
                <a:cs typeface="Arial MT"/>
              </a:rPr>
              <a:t>Reserve </a:t>
            </a:r>
            <a:r>
              <a:rPr dirty="0" sz="1100">
                <a:latin typeface="Arial MT"/>
                <a:cs typeface="Arial MT"/>
              </a:rPr>
              <a:t>Bank </a:t>
            </a:r>
            <a:r>
              <a:rPr dirty="0" sz="1100" spc="-5">
                <a:latin typeface="Arial MT"/>
                <a:cs typeface="Arial MT"/>
              </a:rPr>
              <a:t>of </a:t>
            </a:r>
            <a:r>
              <a:rPr dirty="0" sz="1100" spc="-25">
                <a:latin typeface="Arial MT"/>
                <a:cs typeface="Arial MT"/>
              </a:rPr>
              <a:t>India</a:t>
            </a:r>
            <a:r>
              <a:rPr dirty="0" sz="1100" spc="254">
                <a:latin typeface="Arial MT"/>
                <a:cs typeface="Arial MT"/>
              </a:rPr>
              <a:t> </a:t>
            </a:r>
            <a:r>
              <a:rPr dirty="0" sz="1100" spc="-5">
                <a:latin typeface="Arial MT"/>
                <a:cs typeface="Arial MT"/>
              </a:rPr>
              <a:t>(RBI) </a:t>
            </a:r>
            <a:r>
              <a:rPr dirty="0" sz="1100">
                <a:latin typeface="Arial MT"/>
                <a:cs typeface="Arial MT"/>
              </a:rPr>
              <a:t>to </a:t>
            </a:r>
            <a:r>
              <a:rPr dirty="0" sz="1100" spc="15">
                <a:latin typeface="Arial MT"/>
                <a:cs typeface="Arial MT"/>
              </a:rPr>
              <a:t>set </a:t>
            </a:r>
            <a:r>
              <a:rPr dirty="0" sz="1100">
                <a:latin typeface="Arial MT"/>
                <a:cs typeface="Arial MT"/>
              </a:rPr>
              <a:t>up </a:t>
            </a:r>
            <a:r>
              <a:rPr dirty="0" sz="1100" spc="15">
                <a:latin typeface="Arial MT"/>
                <a:cs typeface="Arial MT"/>
              </a:rPr>
              <a:t>a </a:t>
            </a:r>
            <a:r>
              <a:rPr dirty="0" sz="1100" spc="-5">
                <a:latin typeface="Arial MT"/>
                <a:cs typeface="Arial MT"/>
              </a:rPr>
              <a:t>bank in the </a:t>
            </a:r>
            <a:r>
              <a:rPr dirty="0" sz="1100" spc="-10">
                <a:latin typeface="Arial MT"/>
                <a:cs typeface="Arial MT"/>
              </a:rPr>
              <a:t>private </a:t>
            </a:r>
            <a:r>
              <a:rPr dirty="0" sz="1100" spc="10">
                <a:latin typeface="Arial MT"/>
                <a:cs typeface="Arial MT"/>
              </a:rPr>
              <a:t>sector, </a:t>
            </a:r>
            <a:r>
              <a:rPr dirty="0" sz="1100">
                <a:latin typeface="Arial MT"/>
                <a:cs typeface="Arial MT"/>
              </a:rPr>
              <a:t>as </a:t>
            </a:r>
            <a:r>
              <a:rPr dirty="0" sz="1100" spc="-5">
                <a:latin typeface="Arial MT"/>
                <a:cs typeface="Arial MT"/>
              </a:rPr>
              <a:t>part of the </a:t>
            </a:r>
            <a:r>
              <a:rPr dirty="0" sz="1100" spc="-10">
                <a:latin typeface="Arial MT"/>
                <a:cs typeface="Arial MT"/>
              </a:rPr>
              <a:t>RBI’s liberalization </a:t>
            </a:r>
            <a:r>
              <a:rPr dirty="0" sz="1100" spc="-5">
                <a:latin typeface="Arial MT"/>
                <a:cs typeface="Arial MT"/>
              </a:rPr>
              <a:t>of the </a:t>
            </a:r>
            <a:r>
              <a:rPr dirty="0" sz="1100" spc="-20">
                <a:latin typeface="Arial MT"/>
                <a:cs typeface="Arial MT"/>
              </a:rPr>
              <a:t>Indian</a:t>
            </a:r>
            <a:r>
              <a:rPr dirty="0" sz="1100" spc="265">
                <a:latin typeface="Arial MT"/>
                <a:cs typeface="Arial MT"/>
              </a:rPr>
              <a:t> </a:t>
            </a:r>
            <a:r>
              <a:rPr dirty="0" sz="1100" spc="-10">
                <a:latin typeface="Arial MT"/>
                <a:cs typeface="Arial MT"/>
              </a:rPr>
              <a:t>Banking Industry </a:t>
            </a:r>
            <a:r>
              <a:rPr dirty="0" sz="1100" spc="-5">
                <a:latin typeface="Arial MT"/>
                <a:cs typeface="Arial MT"/>
              </a:rPr>
              <a:t> in</a:t>
            </a:r>
            <a:r>
              <a:rPr dirty="0" sz="1100" spc="-40">
                <a:latin typeface="Arial MT"/>
                <a:cs typeface="Arial MT"/>
              </a:rPr>
              <a:t> </a:t>
            </a:r>
            <a:r>
              <a:rPr dirty="0" sz="1100" spc="-10">
                <a:latin typeface="Arial MT"/>
                <a:cs typeface="Arial MT"/>
              </a:rPr>
              <a:t>1994.</a:t>
            </a:r>
            <a:r>
              <a:rPr dirty="0" sz="1100" spc="55">
                <a:latin typeface="Arial MT"/>
                <a:cs typeface="Arial MT"/>
              </a:rPr>
              <a:t> </a:t>
            </a:r>
            <a:r>
              <a:rPr dirty="0" sz="1100">
                <a:latin typeface="Arial MT"/>
                <a:cs typeface="Arial MT"/>
              </a:rPr>
              <a:t>HDFC</a:t>
            </a:r>
            <a:r>
              <a:rPr dirty="0" sz="1100" spc="5">
                <a:latin typeface="Arial MT"/>
                <a:cs typeface="Arial MT"/>
              </a:rPr>
              <a:t> </a:t>
            </a:r>
            <a:r>
              <a:rPr dirty="0" sz="1100">
                <a:latin typeface="Arial MT"/>
                <a:cs typeface="Arial MT"/>
              </a:rPr>
              <a:t>Bank</a:t>
            </a:r>
            <a:r>
              <a:rPr dirty="0" sz="1100" spc="30">
                <a:latin typeface="Arial MT"/>
                <a:cs typeface="Arial MT"/>
              </a:rPr>
              <a:t> </a:t>
            </a:r>
            <a:r>
              <a:rPr dirty="0" sz="1100" spc="-5">
                <a:latin typeface="Arial MT"/>
                <a:cs typeface="Arial MT"/>
              </a:rPr>
              <a:t>is</a:t>
            </a:r>
            <a:r>
              <a:rPr dirty="0" sz="1100" spc="-45">
                <a:latin typeface="Arial MT"/>
                <a:cs typeface="Arial MT"/>
              </a:rPr>
              <a:t> </a:t>
            </a:r>
            <a:r>
              <a:rPr dirty="0" sz="1100" spc="-5">
                <a:latin typeface="Arial MT"/>
                <a:cs typeface="Arial MT"/>
              </a:rPr>
              <a:t>headquartered</a:t>
            </a:r>
            <a:r>
              <a:rPr dirty="0" sz="1100" spc="114">
                <a:latin typeface="Arial MT"/>
                <a:cs typeface="Arial MT"/>
              </a:rPr>
              <a:t> </a:t>
            </a:r>
            <a:r>
              <a:rPr dirty="0" sz="1100" spc="-5">
                <a:latin typeface="Arial MT"/>
                <a:cs typeface="Arial MT"/>
              </a:rPr>
              <a:t>in</a:t>
            </a:r>
            <a:r>
              <a:rPr dirty="0" sz="1100" spc="-35">
                <a:latin typeface="Arial MT"/>
                <a:cs typeface="Arial MT"/>
              </a:rPr>
              <a:t> </a:t>
            </a:r>
            <a:r>
              <a:rPr dirty="0" sz="1100" spc="-15">
                <a:latin typeface="Arial MT"/>
                <a:cs typeface="Arial MT"/>
              </a:rPr>
              <a:t>Mumbai.</a:t>
            </a:r>
            <a:endParaRPr sz="1100">
              <a:latin typeface="Arial MT"/>
              <a:cs typeface="Arial MT"/>
            </a:endParaRPr>
          </a:p>
        </p:txBody>
      </p:sp>
      <p:pic>
        <p:nvPicPr>
          <p:cNvPr id="2097155" name="object 4"/>
          <p:cNvPicPr>
            <a:picLocks/>
          </p:cNvPicPr>
          <p:nvPr/>
        </p:nvPicPr>
        <p:blipFill>
          <a:blip xmlns:r="http://schemas.openxmlformats.org/officeDocument/2006/relationships" r:embed="rId1" cstate="print"/>
          <a:stretch>
            <a:fillRect/>
          </a:stretch>
        </p:blipFill>
        <p:spPr>
          <a:xfrm>
            <a:off x="219075" y="2095500"/>
            <a:ext cx="3686175" cy="2400300"/>
          </a:xfrm>
          <a:prstGeom prst="rect"/>
        </p:spPr>
      </p:pic>
      <p:pic>
        <p:nvPicPr>
          <p:cNvPr id="2097156" name="object 5"/>
          <p:cNvPicPr>
            <a:picLocks/>
          </p:cNvPicPr>
          <p:nvPr/>
        </p:nvPicPr>
        <p:blipFill>
          <a:blip xmlns:r="http://schemas.openxmlformats.org/officeDocument/2006/relationships" r:embed="rId2" cstate="print"/>
          <a:stretch>
            <a:fillRect/>
          </a:stretch>
        </p:blipFill>
        <p:spPr>
          <a:xfrm>
            <a:off x="4724400" y="2034224"/>
            <a:ext cx="3686175" cy="24003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Comprehensive Digital Marketing  Project Work</dc:title>
  <dc:creator>AMAL PC-4</dc:creator>
  <cp:lastModifiedBy>AMAL PC2</cp:lastModifiedBy>
  <dcterms:created xsi:type="dcterms:W3CDTF">2023-07-21T07:07:53Z</dcterms:created>
  <dcterms:modified xsi:type="dcterms:W3CDTF">2023-07-26T04:08:49Z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2023-07-21T00:00:00Z</vt:filetime>
  </property>
  <property fmtid="{D5CDD505-2E9C-101B-9397-08002B2CF9AE}" pid="3" name="LastSaved">
    <vt:filetime>2023-07-22T00:00:00Z</vt:filetime>
  </property>
  <property fmtid="{D5CDD505-2E9C-101B-9397-08002B2CF9AE}" pid="4" name="ICV">
    <vt:lpwstr>fd19e830d65d4b90a96b36335699f67e</vt:lpwstr>
  </property>
</Properties>
</file>