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9730" y="5591175"/>
            <a:ext cx="10537190" cy="1297305"/>
          </a:xfrm>
        </p:spPr>
        <p:txBody>
          <a:bodyPr>
            <a:normAutofit/>
          </a:bodyPr>
          <a:p>
            <a:r>
              <a:rPr lang="ru-RU" altLang="en-US"/>
              <a:t>Работу выполнили ученики  11Е класса</a:t>
            </a:r>
            <a:r>
              <a:rPr lang="en-US" altLang="en-US"/>
              <a:t>:</a:t>
            </a:r>
            <a:endParaRPr lang="en-US" altLang="en-US"/>
          </a:p>
          <a:p>
            <a:pPr algn="l"/>
            <a:r>
              <a:rPr lang="ru-RU" altLang="en-US"/>
              <a:t>Гусева Полина, Секлетова Дарья, Чернобривец Никита,Волобуев Владимир</a:t>
            </a:r>
            <a:endParaRPr lang="ru-RU" altLang="en-US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Идея проекта заключается в создании чат-бота, который сможет сделать подробный прогноз погоды для определенной местности.</a:t>
            </a:r>
            <a:endParaRPr lang="ru-RU" altLang="en-US"/>
          </a:p>
        </p:txBody>
      </p:sp>
      <p:pic>
        <p:nvPicPr>
          <p:cNvPr id="4" name="Замещающее содержимое 3" descr="pogoda8_v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00825" y="1825625"/>
            <a:ext cx="5181600" cy="29146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Описание реализации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Библиотеки: </a:t>
            </a:r>
            <a:endParaRPr lang="ru-RU" altLang="en-US"/>
          </a:p>
          <a:p>
            <a:r>
              <a:rPr lang="ru-RU" altLang="en-US"/>
              <a:t>vk_api</a:t>
            </a:r>
            <a:endParaRPr lang="ru-RU" altLang="en-US"/>
          </a:p>
          <a:p>
            <a:r>
              <a:rPr lang="ru-RU" altLang="en-US"/>
              <a:t> random</a:t>
            </a:r>
            <a:endParaRPr lang="ru-RU" altLang="en-US"/>
          </a:p>
          <a:p>
            <a:r>
              <a:rPr lang="ru-RU" altLang="en-US"/>
              <a:t>requests</a:t>
            </a:r>
            <a:endParaRPr lang="ru-RU" altLang="en-US"/>
          </a:p>
          <a:p>
            <a:r>
              <a:rPr lang="ru-RU" altLang="en-US"/>
              <a:t> json</a:t>
            </a:r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6148705" y="1825625"/>
            <a:ext cx="5887085" cy="4351655"/>
          </a:xfrm>
        </p:spPr>
        <p:txBody>
          <a:bodyPr/>
          <a:p>
            <a:pPr marL="0" indent="0">
              <a:buNone/>
            </a:pPr>
            <a:r>
              <a:rPr lang="ru-RU" altLang="en-US"/>
              <a:t>Классы:</a:t>
            </a:r>
            <a:endParaRPr lang="ru-RU" altLang="en-US"/>
          </a:p>
          <a:p>
            <a:r>
              <a:rPr lang="ru-RU" altLang="en-US"/>
              <a:t> VkApi</a:t>
            </a:r>
            <a:endParaRPr lang="ru-RU" altLang="en-US"/>
          </a:p>
          <a:p>
            <a:r>
              <a:rPr lang="ru-RU" altLang="en-US"/>
              <a:t> VkApiMethod</a:t>
            </a:r>
            <a:endParaRPr lang="ru-RU" altLang="en-US"/>
          </a:p>
          <a:p>
            <a:r>
              <a:rPr lang="ru-RU" altLang="en-US"/>
              <a:t> DotDict</a:t>
            </a:r>
            <a:endParaRPr lang="ru-RU" altLang="en-US"/>
          </a:p>
          <a:p>
            <a:r>
              <a:rPr lang="ru-RU" altLang="en-US"/>
              <a:t>VkBotEventType</a:t>
            </a:r>
            <a:endParaRPr lang="ru-RU" altLang="en-US"/>
          </a:p>
          <a:p>
            <a:r>
              <a:rPr lang="ru-RU" altLang="en-US"/>
              <a:t>VkBotEvent</a:t>
            </a:r>
            <a:endParaRPr lang="ru-RU" altLang="en-US"/>
          </a:p>
          <a:p>
            <a:r>
              <a:rPr lang="ru-RU" altLang="en-US"/>
              <a:t>VkBotMessageEventVkBotLongPoll</a:t>
            </a:r>
            <a:endParaRPr lang="ru-RU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Можно добавить</a:t>
            </a:r>
            <a:r>
              <a:rPr lang="en-US" altLang="ru-RU"/>
              <a:t>:</a:t>
            </a:r>
            <a:r>
              <a:rPr lang="ru-RU" altLang="en-US"/>
              <a:t> </a:t>
            </a:r>
            <a:endParaRPr lang="ru-RU" altLang="en-US"/>
          </a:p>
          <a:p>
            <a:r>
              <a:rPr lang="ru-RU" altLang="en-US"/>
              <a:t>сравнение погодных условий в различных городах</a:t>
            </a:r>
            <a:endParaRPr lang="ru-RU" altLang="en-US"/>
          </a:p>
          <a:p>
            <a:r>
              <a:rPr lang="ru-RU" altLang="en-US"/>
              <a:t> анимацию</a:t>
            </a:r>
            <a:endParaRPr lang="ru-RU" altLang="en-US"/>
          </a:p>
          <a:p>
            <a:r>
              <a:rPr lang="ru-RU" altLang="en-US"/>
              <a:t>рекомендации  в выборе одежды по погоде</a:t>
            </a:r>
            <a:endParaRPr lang="ru-RU" altLang="en-US"/>
          </a:p>
          <a:p>
            <a:r>
              <a:rPr lang="ru-RU" altLang="en-US"/>
              <a:t>подборку музыки по погоде</a:t>
            </a:r>
            <a:endParaRPr lang="ru-RU" altLang="en-US"/>
          </a:p>
        </p:txBody>
      </p:sp>
      <p:pic>
        <p:nvPicPr>
          <p:cNvPr id="5" name="Замещающее содержимое 4" descr="Без названия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8010" y="1691005"/>
            <a:ext cx="4992370" cy="345376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Presentation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1</cp:revision>
  <dcterms:created xsi:type="dcterms:W3CDTF">2020-05-11T17:18:02Z</dcterms:created>
  <dcterms:modified xsi:type="dcterms:W3CDTF">2020-05-11T17:18:02Z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1049-11.2.0.9327</vt:lpwstr>
  </property>
</Properties>
</file>