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half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>
            <p:ph type="ctrTitle"/>
          </p:nvPr>
        </p:nvSpPr>
        <p:spPr>
          <a:xfrm>
            <a:off x="928662" y="2571742"/>
            <a:ext cx="7772401" cy="1470028"/>
          </a:xfrm>
          <a:prstGeom prst="rect">
            <a:avLst/>
          </a:prstGeom>
        </p:spPr>
        <p:txBody>
          <a:bodyPr/>
          <a:lstStyle/>
          <a:p>
            <a:pPr/>
            <a:r>
              <a:t>NyanCat</a:t>
            </a:r>
          </a:p>
        </p:txBody>
      </p:sp>
      <p:sp>
        <p:nvSpPr>
          <p:cNvPr id="95" name="Подзаголовок 2"/>
          <p:cNvSpPr txBox="1"/>
          <p:nvPr>
            <p:ph type="subTitle" sz="quarter" idx="1"/>
          </p:nvPr>
        </p:nvSpPr>
        <p:spPr>
          <a:xfrm>
            <a:off x="1142975" y="4500569"/>
            <a:ext cx="7772401" cy="11144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Авторы работы:       Хитрун Полина Константиновна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			Дмитриева Марина Евгеньевна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Заголовок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98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	Идея проектной работы - создание компьютерной игры, аналогичной мобильной игре NyanCat. Данный продукт позволит пользователям, предпочитающим компьютер телефону, интересно провести досуг и получить наслаждение от игрового процесса.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Снимок экрана 2021-01-19 в 16.55.28.png" descr="Снимок экрана 2021-01-19 в 16.55.28.png"/>
          <p:cNvPicPr>
            <a:picLocks noChangeAspect="1"/>
          </p:cNvPicPr>
          <p:nvPr/>
        </p:nvPicPr>
        <p:blipFill>
          <a:blip r:embed="rId2">
            <a:extLst/>
          </a:blip>
          <a:srcRect l="1187" t="0" r="0" b="0"/>
          <a:stretch>
            <a:fillRect/>
          </a:stretch>
        </p:blipFill>
        <p:spPr>
          <a:xfrm>
            <a:off x="1080889" y="295274"/>
            <a:ext cx="6982122" cy="6267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Реализация</a:t>
            </a:r>
          </a:p>
        </p:txBody>
      </p:sp>
      <p:sp>
        <p:nvSpPr>
          <p:cNvPr id="103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Для создания компьютерной игры на языке программирования Python была задействована библиотека для разработки игр Pygame, библиотека random для генерации случайных элементов, а также модуль os, предоставляющий функции для работы с операционной системой, и модуль sys.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Заголовок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Реализация</a:t>
            </a:r>
          </a:p>
        </p:txBody>
      </p:sp>
      <p:sp>
        <p:nvSpPr>
          <p:cNvPr id="10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pPr marL="332613" indent="-332613" defTabSz="886967">
              <a:lnSpc>
                <a:spcPct val="80000"/>
              </a:lnSpc>
              <a:spcBef>
                <a:spcPts val="600"/>
              </a:spcBef>
              <a:defRPr sz="2600"/>
            </a:pPr>
            <a:r>
              <a:t>В игре NyanCat созданы такие классы, как: </a:t>
            </a:r>
          </a:p>
          <a:p>
            <a:pPr marL="332613" indent="-332613" defTabSz="886967">
              <a:lnSpc>
                <a:spcPct val="80000"/>
              </a:lnSpc>
              <a:spcBef>
                <a:spcPts val="600"/>
              </a:spcBef>
              <a:defRPr sz="2600"/>
            </a:pPr>
            <a:r>
              <a:t>1. Blocks() (методы __init__(), update()), осуществляющий генерацию платформ;</a:t>
            </a:r>
          </a:p>
          <a:p>
            <a:pPr marL="332613" indent="-332613" defTabSz="886967">
              <a:lnSpc>
                <a:spcPct val="80000"/>
              </a:lnSpc>
              <a:spcBef>
                <a:spcPts val="600"/>
              </a:spcBef>
              <a:defRPr sz="2600"/>
            </a:pPr>
            <a:r>
              <a:t>2. Food() (методы __init__(), update()), осуществляющий генерацию элементов еды на игровом поле и обеспечивающий взаимодействие персонажа с ними;</a:t>
            </a:r>
          </a:p>
          <a:p>
            <a:pPr marL="332613" indent="-332613" defTabSz="886967">
              <a:lnSpc>
                <a:spcPct val="80000"/>
              </a:lnSpc>
              <a:spcBef>
                <a:spcPts val="600"/>
              </a:spcBef>
              <a:defRPr sz="2600"/>
            </a:pPr>
            <a:r>
              <a:t>3. NyanCat() (методы __init__(), cut_sheet(), update()), обеспечивающий передвижение персонажа по игровому полю и его взаимодействие с платформами;</a:t>
            </a:r>
          </a:p>
          <a:p>
            <a:pPr marL="332613" indent="-332613" defTabSz="886967">
              <a:lnSpc>
                <a:spcPct val="80000"/>
              </a:lnSpc>
              <a:spcBef>
                <a:spcPts val="600"/>
              </a:spcBef>
              <a:defRPr sz="2600"/>
            </a:pPr>
            <a:r>
              <a:t>4. Bomb() (методы __init__(), delete(), update()), обеспечивающий генерацию бомб и взаимодействие персонажа с ними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Реализация</a:t>
            </a:r>
          </a:p>
        </p:txBody>
      </p:sp>
      <p:sp>
        <p:nvSpPr>
          <p:cNvPr id="109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Для учета времени был задействован специальный класс Clock модуля time (метод tick()); </a:t>
            </a:r>
          </a:p>
          <a:p>
            <a:pPr/>
            <a:r>
              <a:t>Для получения информации о событиях пользовательского ввода были задействованы события Pygame (MOUSEBUTTONDOWN, KEYDOWN, KEYUP);</a:t>
            </a:r>
          </a:p>
          <a:p>
            <a:pPr/>
            <a:r>
              <a:t>Объекты игры являются спрайтами.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  <p:sp>
        <p:nvSpPr>
          <p:cNvPr id="112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	В ходе проектной работы мы написали компьютерную игру NyanCat на языке программирования Python, что и являлось целью нашего проекта. В будущем мы планируем развить нашу игру, добавив в неё магазин и реализовав возможность взаимодействия с его элементами.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