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8197-B06B-45F4-94B1-FE3DC454BBB4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340" y="2828835"/>
            <a:ext cx="4713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Pixeled" pitchFamily="2" charset="-52"/>
              </a:rPr>
              <a:t>Синтезатор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6381328"/>
            <a:ext cx="391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Кандарацкова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Полина</a:t>
            </a:r>
          </a:p>
        </p:txBody>
      </p:sp>
    </p:spTree>
    <p:extLst>
      <p:ext uri="{BB962C8B-B14F-4D97-AF65-F5344CB8AC3E}">
        <p14:creationId xmlns:p14="http://schemas.microsoft.com/office/powerpoint/2010/main" val="1399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Введение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547" y="1412776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дея: Создание синтезатора.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115" y="2492895"/>
            <a:ext cx="84369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З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адачи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endParaRPr lang="kk-KZ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Воспроизведение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мелодии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.</a:t>
            </a:r>
          </a:p>
          <a:p>
            <a:endParaRPr lang="kk-KZ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Сохранение мелодии в файл.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Возможность открытия файлов для дальнейшего проигрывания.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   Возможность изменения количества октав.</a:t>
            </a:r>
          </a:p>
        </p:txBody>
      </p:sp>
    </p:spTree>
    <p:extLst>
      <p:ext uri="{BB962C8B-B14F-4D97-AF65-F5344CB8AC3E}">
        <p14:creationId xmlns:p14="http://schemas.microsoft.com/office/powerpoint/2010/main" val="370747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136338"/>
            <a:ext cx="8436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Использованные технологии: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PyQt5: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uic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QtGui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QtWidgets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QtCore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sqlite3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Pyaudio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389846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51" y="1252356"/>
            <a:ext cx="86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Примеры кода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B9100A-EDC3-8540-8F30-D15852A8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595"/>
            <a:ext cx="9144000" cy="3596809"/>
          </a:xfrm>
          <a:prstGeom prst="rect">
            <a:avLst/>
          </a:prstGeom>
        </p:spPr>
      </p:pic>
      <p:pic>
        <p:nvPicPr>
          <p:cNvPr id="9" name="Picture 8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DECA8E48-A061-374E-A9DF-9A3898ECC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645024"/>
            <a:ext cx="1520428" cy="26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51" y="1252356"/>
            <a:ext cx="86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Примеры кода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</a:p>
        </p:txBody>
      </p:sp>
      <p:pic>
        <p:nvPicPr>
          <p:cNvPr id="5" name="Picture 4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D278B9-8CCE-814C-A986-B6BB9937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6424"/>
            <a:ext cx="4653295" cy="5251576"/>
          </a:xfrm>
          <a:prstGeom prst="rect">
            <a:avLst/>
          </a:prstGeom>
        </p:spPr>
      </p:pic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A35DD025-6F91-4C4E-9FB3-0894AFE49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06424"/>
            <a:ext cx="2952328" cy="4723725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25A95A13-7A9E-6D44-A131-9976588BD105}"/>
              </a:ext>
            </a:extLst>
          </p:cNvPr>
          <p:cNvSpPr/>
          <p:nvPr/>
        </p:nvSpPr>
        <p:spPr>
          <a:xfrm>
            <a:off x="755576" y="2996952"/>
            <a:ext cx="2880320" cy="432048"/>
          </a:xfrm>
          <a:prstGeom prst="fram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C080501-8A2A-D544-9D6E-78226AA00764}"/>
              </a:ext>
            </a:extLst>
          </p:cNvPr>
          <p:cNvSpPr/>
          <p:nvPr/>
        </p:nvSpPr>
        <p:spPr>
          <a:xfrm>
            <a:off x="755576" y="4784003"/>
            <a:ext cx="2880320" cy="432048"/>
          </a:xfrm>
          <a:prstGeom prst="fram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51" y="1252356"/>
            <a:ext cx="86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Примеры кода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9595EC-2D52-6843-827A-E98728625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1801444"/>
            <a:ext cx="2921000" cy="5842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2BB20BEE-4F65-D143-83F4-06D5F09B3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3107059"/>
            <a:ext cx="29464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970F9-72A2-B44F-A853-FB868AE54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4399975"/>
            <a:ext cx="8572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Вывод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88" y="1348159"/>
            <a:ext cx="8635697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се желаемые мною функции были выполнены и работают хорошо. Был получен большой опыт в работе со звуком, а так же сохранение и воспроизведение файлов.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151" y="4149080"/>
            <a:ext cx="8635697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оработать можно интерфейс, добавить выбор музыкальных инструментов.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3656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Pixeled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Microsoft Office User</cp:lastModifiedBy>
  <cp:revision>89</cp:revision>
  <dcterms:created xsi:type="dcterms:W3CDTF">2018-12-11T12:30:01Z</dcterms:created>
  <dcterms:modified xsi:type="dcterms:W3CDTF">2021-11-20T13:23:56Z</dcterms:modified>
</cp:coreProperties>
</file>