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112" d="100"/>
          <a:sy n="112" d="100"/>
        </p:scale>
        <p:origin x="218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01:5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1522 24575,'0'-9'0,"0"2"0,0 0 0,0 0 0,0-2 0,0 2 0,0-6 0,0 5 0,0-10 0,0 8 0,0-3 0,0 4 0,0-1 0,0-3 0,0 3 0,0-3 0,0 3 0,0 3 0,0-2 0,0 2 0,0 0 0,0 1 0,0-2 0,0 3 0,0-6 0,0 4 0,0 0 0,0-2 0,0 2 0,3-2 0,-3-1 0,2 3 0,0-2 0,-1 2 0,3 0 0,-4-1 0,4 1 0,-4 0 0,3-2 0,-2 4 0,0-4 0,3 2 0,-4-2 0,4-1 0,-1 1 0,-1 0 0,3-1 0,-2-3 0,1 3 0,0-3 0,0 3 0,-1-3 0,0 3 0,1-3 0,-1 0 0,2 3 0,-2-3 0,2 3 0,0-7 0,-2 6 0,4-6 0,-5 7 0,3 1 0,0-1 0,0 0 0,0-2 0,-2 1 0,1-2 0,-1 4 0,2-1 0,0-3 0,0 3 0,2-3 0,-2 4 0,2-1 0,-2 1 0,0-1 0,-1 3 0,1-2 0,-1 2 0,3-2 0,-2-4 0,5 3 0,-5-3 0,2 4 0,1-4 0,-1 3 0,2-3 0,1 0 0,-5 2 0,6-5 0,-4 6 0,2-3 0,0 3 0,-2-4 0,0 6 0,2-5 0,-4 6 0,4-2 0,-2-1 0,1 1 0,1-1 0,-2 1 0,2 1 0,-1-1 0,1 4 0,-2-4 0,1 2 0,1-1 0,-2 1 0,0 1 0,2 0 0,-1-3 0,1 4 0,1-2 0,-1 0 0,4 2 0,-2-5 0,1 5 0,1-5 0,-3 5 0,6-3 0,-5 1 0,5 1 0,-6-4 0,7 4 0,-7-1 0,3 0 0,0 1 0,-3-3 0,3 3 0,0-3 0,-3 3 0,7-5 0,1 1 0,-3-1 0,5 1 0,-10 1 0,7 3 0,-7-1 0,3 2 0,-4 0 0,4 0 0,-2 0 0,2 0 0,-4 0 0,4 0 0,-3 0 0,3 0 0,-3 2 0,-1-1 0,1 1 0,-1-2 0,1 1 0,-1-1 0,1 0 0,-3 2 0,2-1 0,-2 4 0,2-5 0,-2 3 0,2 0 0,-2-2 0,2 1 0,1 1 0,-3-2 0,2 1 0,-2 1 0,2-2 0,1 3 0,-3-3 0,2 4 0,-2-2 0,0 1 0,2 0 0,-5-1 0,5 0 0,-2 2 0,4-2 0,-1 0 0,2 1 0,-5-1 0,2 2 0,-2-2 0,2 1 0,1-3 0,-3 4 0,1-3 0,-1 1 0,3 2 0,-1-2 0,1 0 0,-3 1 0,2-1 0,-2 2 0,0 0 0,-1-2 0,0 2 0,-1-2 0,1 2 0,0 0 0,-1 0 0,4 0 0,-5-2 0,5 2 0,-4-2 0,4 2 0,-5-1 0,5 0 0,-5-2 0,4 2 0,-3 0 0,0 1 0,-1 0 0,0-2 0,0 1 0,-1 0 0,1 1 0,0-2 0,0 2 0,0-2 0,-1 2 0,0-2 0,0 2 0,-1-2 0,2 2 0,0-2 0,0 2 0,-1-2 0,1 2 0,-1 0 0,1-1 0,0 0 0,0-1 0,0 1 0,-1 0 0,1 0 0,0-1 0,0 1 0,0 0 0,0 1 0,-1-2 0,1 2 0,0-2 0,0 2 0,-1 0 0,1-1 0,0 0 0,0-1 0,2 2 0,-1 0 0,1 0 0,-2 0 0,0 0 0,0 0 0,0 0 0,-1 0 0,1 0 0,0 0 0,0 0 0,0-1 0,0 0 0,0 0 0,-1 1 0,1 0 0,0 0 0,0 0 0,0-2 0,0 1 0,-1 0 0,1 1 0,0 0 0,0-2 0,0 2 0,-1-2 0,1 2 0,0 0 0,-1 0 0,1 0 0,0 0 0,0 0 0,0 0 0,-1 0 0,1 0 0,-1 0 0,1 0 0,-1 0 0,1 0 0,-1 0 0,0 0 0,-1-1 0,1 0 0,-1 0 0,1 1 0,0 0 0,0 0 0,0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01:5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24575,'6'0'0,"-3"2"0,0-2 0,-3 4 0,4-4 0,-2 3 0,2 0 0,-1 0 0,1 1 0,0 0 0,0 0 0,0 0 0,0 0 0,-1-1 0,1 0 0,0 0 0,0-3 0,-2 4 0,2-4 0,-2 4 0,0-2 0,1 0 0,-1 1 0,2-1 0,0 0 0,-2 2 0,1-4 0,-2 3 0,2 0 0,-1-1 0,0 1 0,2-1 0,-2 2 0,2 0 0,0 0 0,-1 0 0,1-2 0,0 1 0,0-1 0,0 2 0,0 0 0,-1-2 0,1 2 0,0-2 0,0 1 0,-3 1 0,3-2 0,-2 1 0,1-1 0,1 0 0,-2 1 0,2-1 0,-2 1 0,1 0 0,1-1 0,0 0 0,0 2 0,-2-2 0,2 0 0,-2 0 0,2-1 0,-2 1 0,1 1 0,-1 0 0,2-1 0,-1 1 0,-1 0 0,1-1 0,-3 1 0,4-3 0,-4 3 0,2-1 0,-1 0 0,0 1 0,0-2 0,1 2 0,-2-1 0,2 0 0,-2 1 0,2-1 0,-2 1 0,2-2 0,-2 3 0,0-1 0,0 0 0,-1-1 0,-1 0 0,-2 0 0,1 2 0,0-1 0,-1-1 0,2 1 0,-1-1 0,1 2 0,-2 0 0,0-2 0,2 1 0,-1-3 0,1 4 0,-2-2 0,0 0 0,2 1 0,-2 0 0,2-1 0,-2 1 0,1-2 0,0 2 0,0-3 0,1 4 0,-2-4 0,0 3 0,1-2 0,1 2 0,-2-3 0,4 4 0,-4-4 0,2 4 0,-2-2 0,1 2 0,-1 0 0,-3 0 0,3 0 0,-5 3 0,2 0 0,-3 5 0,0-1 0,-5 6 0,6-6 0,-4 3 0,5-6 0,1 1 0,0-5 0,3 3 0,2-3 0,-1-2 0,2 1 0,-2-3 0,3 3 0,-2-1 0,1 0 0,0 1 0,-2-3 0,3 1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42:3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1612 24575,'7'0'0,"-1"0"0,-1 0 0,0 0 0,0 0 0,-1 0 0,6 0 0,-1 0 0,4 0 0,-5 0 0,0 0 0,0 0 0,0 0 0,3 0 0,-3 0 0,0 0 0,0 0 0,1 0 0,0 0 0,2 0 0,-6 0 0,6 0 0,-5 0 0,2 0 0,0 0 0,-3 0 0,3 0 0,-3 0 0,0 0 0,3 0 0,1 0 0,3 0 0,-1 0 0,1 0 0,4 0 0,-3 0 0,3 3 0,-4-3 0,0 3 0,-3-3 0,2 0 0,-3 0 0,4 0 0,0 0 0,4 0 0,1 0 0,0 0 0,4 0 0,-4 0 0,4 0 0,-4 0 0,4 0 0,-8 0 0,7 0 0,-7 0 0,3 0 0,1 0 0,-7 0 0,7 0 0,-12 0 0,6 0 0,-2 0 0,3 0 0,0 0 0,-3 0 0,2 0 0,-2 0 0,3 0 0,-1 0 0,-2 0 0,2 0 0,-5 0 0,5 0 0,-2 0 0,-1 0 0,0 0 0,0 0 0,-2 0 0,5 0 0,-5 0 0,5 0 0,-3 0 0,4 0 0,0-3 0,0 3 0,0-3 0,0 3 0,0-3 0,4 3 0,-3-3 0,3 0 0,-4 3 0,6-6 0,-4 5 0,4-2 0,-2 0 0,-3 2 0,7-5 0,-7 5 0,7-2 0,-7 0 0,8 3 0,-8-6 0,-1 6 0,0-6 0,-7 6 0,3-3 0,0 0 0,1 3 0,0-5 0,2 4 0,-3-3 0,4 0 0,0 1 0,0-2 0,4 4 0,-3-4 0,3 4 0,-4-4 0,0 4 0,-4-4 0,3 5 0,-5-2 0,5-1 0,-6 2 0,3-1 0,-3 2 0,0-2 0,0 1 0,0-1 0,3 2 0,0-3 0,4 3 0,0-6 0,4 6 0,1-6 0,5 2 0,-1 0 0,0-2 0,-3 2 0,-2 0 0,-4-1 0,0 4 0,-4-3 0,0 3 0,-3-1 0,0 0 0,0 1 0,-1-3 0,4 4 0,-2-5 0,5 2 0,-2-2 0,3-1 0,4-1 0,-3 1 0,3 0 0,-5 0 0,-2 1 0,2-1 0,-5 1 0,5-1 0,-3 1 0,0 0 0,-1 0 0,1 0 0,-2 0 0,2-1 0,0 1 0,-3 2 0,6-2 0,-5 2 0,5-3 0,-5 1 0,5 0 0,-2-4 0,2 3 0,1-3 0,0 3 0,0 0 0,0-2 0,0 1 0,0-2 0,0 1 0,0 1 0,0-1 0,0-1 0,-1 2 0,1-1 0,0 2 0,-3 1 0,2-1 0,-2 0 0,0 1 0,-2 0 0,1-1 0,-1-2 0,4 2 0,-2-6 0,3 6 0,5-8 0,-4 4 0,4-5 0,-5 4 0,0-1 0,0 0 0,0 0 0,-3 3 0,2-2 0,-5 2 0,6-7 0,-5 3 0,5-3 0,-2 4 0,2 0 0,0 0 0,-3 0 0,3-4 0,-2 3 0,3 0 0,-4 2 0,2 1 0,-2-2 0,3 1 0,0 1 0,-3-1 0,3 2 0,-3-3 0,0 0 0,2 3 0,-1-3 0,-1 3 0,2 0 0,-2 0 0,1 1 0,1 1 0,-5-4 0,6 5 0,-6-6 0,6 3 0,-6 0 0,5 1 0,-5 0 0,5-1 0,-5 0 0,5 0 0,-5 1 0,3 2 0,-4-5 0,0 5 0,4-5 0,-3 3 0,2-4 0,-2 0 0,0 0 0,0 0 0,3 0 0,-2 0 0,1 0 0,-2 0 0,0 3 0,-1-2 0,1 3 0,0-4 0,-1 3 0,1-2 0,0 2 0,-1 0 0,1-2 0,-1 2 0,-1 1 0,1-4 0,-2 7 0,2-6 0,1 2 0,-3 0 0,3-2 0,-4 6 0,4-7 0,-1 7 0,1-6 0,-1 5 0,0-2 0,-2 0 0,1 3 0,-1-3 0,2 0 0,0 2 0,1-5 0,-1 2 0,1 0 0,0-2 0,-1 3 0,-2-4 0,2 3 0,-2 1 0,2 0 0,0 2 0,1-5 0,-3 6 0,2-6 0,-2 5 0,0-2 0,-1 3 0,0 0 0,-1-3 0,3 5 0,-4-4 0,5 4 0,-5-2 0,2 0 0,0 1 0,-1-1 0,3 2 0,-3-1 0,1 1 0,0-2 0,-1 1 0,3-1 0,-4 0 0,5 0 0,-5 0 0,4 1 0,-3-1 0,3 0 0,-3 0 0,1 1 0,0 2 0,-2 0 0,2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42:3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24575,'10'0'0,"-3"-2"0,4-1 0,-5-2 0,5-1 0,-5 1 0,12-8 0,-8 6 0,6-6 0,-8 8 0,-3 0 0,-1 0 0,6-2 0,-5 2 0,4 0 0,-4 1 0,0 3 0,0-3 0,0 1 0,-1 1 0,1-3 0,0 3 0,0-1 0,-1-1 0,1 3 0,0-3 0,0 4 0,0-5 0,-1 5 0,1-5 0,0 3 0,0-1 0,0-1 0,-1 1 0,1-2 0,0 3 0,2-5 0,-2 6 0,2-5 0,-2 5 0,-2-3 0,1 4 0,-1-5 0,1 3 0,1-3 0,-1 3 0,-1-2 0,1 3 0,-4-3 0,4 3 0,-3-3 0,3 3 0,-1-1 0,-1 0 0,2 2 0,-1-4 0,1 3 0,0-1 0,-1 4 0,-2 0 0,-1 2 0,0 0 0,0 1 0,0-1 0,2 1 0,-1 0 0,1-1 0,-2 1 0,2 0 0,-2 3 0,5 1 0,-4-1 0,1 3 0,1-2 0,-2 3 0,1-3 0,-2 2 0,3-6 0,-3 7 0,2-7 0,-2 3 0,2-3 0,-1 0 0,1 0 0,-2-1 0,0 4 0,0-2 0,0 2 0,0-3 0,0-1 0,0 1 0,0 0 0,0 0 0,0 0 0,0-1 0,0 1 0,0 0 0,0 0 0,0-1 0,0 1 0,0-1 0,0 1 0,0 2 0,2-4 0,-1 3 0,1-3 0,-2 2 0,0 0 0,2-1 0,-2 1 0,3 0 0,-3 0 0,2-3 0,-2 2 0,2-1 0,0 1 0,-1 0 0,0 0 0,-1 0 0,0 0 0,0 0 0,0 0 0,0-1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42:3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1612 24575,'7'0'0,"-1"0"0,-1 0 0,0 0 0,0 0 0,-1 0 0,6 0 0,-1 0 0,4 0 0,-5 0 0,0 0 0,0 0 0,0 0 0,3 0 0,-3 0 0,0 0 0,0 0 0,1 0 0,0 0 0,2 0 0,-6 0 0,6 0 0,-5 0 0,2 0 0,0 0 0,-3 0 0,3 0 0,-3 0 0,0 0 0,3 0 0,1 0 0,3 0 0,-1 0 0,1 0 0,4 0 0,-3 0 0,3 3 0,-4-3 0,0 3 0,-3-3 0,2 0 0,-3 0 0,4 0 0,0 0 0,4 0 0,1 0 0,0 0 0,4 0 0,-4 0 0,4 0 0,-4 0 0,4 0 0,-8 0 0,7 0 0,-7 0 0,3 0 0,1 0 0,-7 0 0,7 0 0,-12 0 0,6 0 0,-2 0 0,3 0 0,0 0 0,-3 0 0,2 0 0,-2 0 0,3 0 0,-1 0 0,-2 0 0,2 0 0,-5 0 0,5 0 0,-2 0 0,-1 0 0,0 0 0,0 0 0,-2 0 0,5 0 0,-5 0 0,5 0 0,-3 0 0,4 0 0,0-3 0,0 3 0,0-3 0,0 3 0,0-3 0,4 3 0,-3-3 0,3 0 0,-4 3 0,6-6 0,-4 5 0,4-2 0,-2 0 0,-3 2 0,7-5 0,-7 5 0,7-2 0,-7 0 0,8 3 0,-8-6 0,-1 6 0,0-6 0,-7 6 0,3-3 0,0 0 0,1 3 0,0-5 0,2 4 0,-3-3 0,4 0 0,0 1 0,0-2 0,4 4 0,-3-4 0,3 4 0,-4-4 0,0 4 0,-4-4 0,3 5 0,-5-2 0,5-1 0,-6 2 0,3-1 0,-3 2 0,0-2 0,0 1 0,0-1 0,3 2 0,0-3 0,4 3 0,0-6 0,4 6 0,1-6 0,5 2 0,-1 0 0,0-2 0,-3 2 0,-2 0 0,-4-1 0,0 4 0,-4-3 0,0 3 0,-3-1 0,0 0 0,0 1 0,-1-3 0,4 4 0,-2-5 0,5 2 0,-2-2 0,3-1 0,4-1 0,-3 1 0,3 0 0,-5 0 0,-2 1 0,2-1 0,-5 1 0,5-1 0,-3 1 0,0 0 0,-1 0 0,1 0 0,-2 0 0,2-1 0,0 1 0,-3 2 0,6-2 0,-5 2 0,5-3 0,-5 1 0,5 0 0,-2-4 0,2 3 0,1-3 0,0 3 0,0 0 0,0-2 0,0 1 0,0-2 0,0 1 0,0 1 0,0-1 0,0-1 0,-1 2 0,1-1 0,0 2 0,-3 1 0,2-1 0,-2 0 0,0 1 0,-2 0 0,1-1 0,-1-2 0,4 2 0,-2-6 0,3 6 0,5-8 0,-4 4 0,4-5 0,-5 4 0,0-1 0,0 0 0,0 0 0,-3 3 0,2-2 0,-5 2 0,6-7 0,-5 3 0,5-3 0,-2 4 0,2 0 0,0 0 0,-3 0 0,3-4 0,-2 3 0,3 0 0,-4 2 0,2 1 0,-2-2 0,3 1 0,0 1 0,-3-1 0,3 2 0,-3-3 0,0 0 0,2 3 0,-1-3 0,-1 3 0,2 0 0,-2 0 0,1 1 0,1 1 0,-5-4 0,6 5 0,-6-6 0,6 3 0,-6 0 0,5 1 0,-5 0 0,5-1 0,-5 0 0,5 0 0,-5 1 0,3 2 0,-4-5 0,0 5 0,4-5 0,-3 3 0,2-4 0,-2 0 0,0 0 0,0 0 0,3 0 0,-2 0 0,1 0 0,-2 0 0,0 3 0,-1-2 0,1 3 0,0-4 0,-1 3 0,1-2 0,0 2 0,-1 0 0,1-2 0,-1 2 0,-1 1 0,1-4 0,-2 7 0,2-6 0,1 2 0,-3 0 0,3-2 0,-4 6 0,4-7 0,-1 7 0,1-6 0,-1 5 0,0-2 0,-2 0 0,1 3 0,-1-3 0,2 0 0,0 2 0,1-5 0,-1 2 0,1 0 0,0-2 0,-1 3 0,-2-4 0,2 3 0,-2 1 0,2 0 0,0 2 0,1-5 0,-3 6 0,2-6 0,-2 5 0,0-2 0,-1 3 0,0 0 0,-1-3 0,3 5 0,-4-4 0,5 4 0,-5-2 0,2 0 0,0 1 0,-1-1 0,3 2 0,-3-1 0,1 1 0,0-2 0,-1 1 0,3-1 0,-4 0 0,5 0 0,-5 0 0,4 1 0,-3-1 0,3 0 0,-3 0 0,1 1 0,0 2 0,-2 0 0,2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42:3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24575,'10'0'0,"-3"-2"0,4-1 0,-5-2 0,5-1 0,-5 1 0,12-8 0,-8 6 0,6-6 0,-8 8 0,-3 0 0,-1 0 0,6-2 0,-5 2 0,4 0 0,-4 1 0,0 3 0,0-3 0,0 1 0,-1 1 0,1-3 0,0 3 0,0-1 0,-1-1 0,1 3 0,0-3 0,0 4 0,0-5 0,-1 5 0,1-5 0,0 3 0,0-1 0,0-1 0,-1 1 0,1-2 0,0 3 0,2-5 0,-2 6 0,2-5 0,-2 5 0,-2-3 0,1 4 0,-1-5 0,1 3 0,1-3 0,-1 3 0,-1-2 0,1 3 0,-4-3 0,4 3 0,-3-3 0,3 3 0,-1-1 0,-1 0 0,2 2 0,-1-4 0,1 3 0,0-1 0,-1 4 0,-2 0 0,-1 2 0,0 0 0,0 1 0,0-1 0,2 1 0,-1 0 0,1-1 0,-2 1 0,2 0 0,-2 3 0,5 1 0,-4-1 0,1 3 0,1-2 0,-2 3 0,1-3 0,-2 2 0,3-6 0,-3 7 0,2-7 0,-2 3 0,2-3 0,-1 0 0,1 0 0,-2-1 0,0 4 0,0-2 0,0 2 0,0-3 0,0-1 0,0 1 0,0 0 0,0 0 0,0 0 0,0-1 0,0 1 0,0 0 0,0 0 0,0-1 0,0 1 0,0-1 0,0 1 0,0 2 0,2-4 0,-1 3 0,1-3 0,-2 2 0,0 0 0,2-1 0,-2 1 0,3 0 0,-3 0 0,2-3 0,-2 2 0,2-1 0,0 1 0,-1 0 0,0 0 0,-1 0 0,0 0 0,0 0 0,0 0 0,0-1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8197-B06B-45F4-94B1-FE3DC454BBB4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70892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Pixeled" pitchFamily="2" charset="-52"/>
              </a:rPr>
              <a:t>Simple </a:t>
            </a:r>
            <a:r>
              <a:rPr lang="en-US" sz="7200" dirty="0" err="1">
                <a:solidFill>
                  <a:schemeClr val="bg1"/>
                </a:solidFill>
                <a:latin typeface="Pixeled" pitchFamily="2" charset="-52"/>
              </a:rPr>
              <a:t>Votings</a:t>
            </a:r>
            <a:endParaRPr lang="ru-RU" sz="72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6381328"/>
            <a:ext cx="391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Кандарацкова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Полина</a:t>
            </a:r>
          </a:p>
        </p:txBody>
      </p:sp>
    </p:spTree>
    <p:extLst>
      <p:ext uri="{BB962C8B-B14F-4D97-AF65-F5344CB8AC3E}">
        <p14:creationId xmlns:p14="http://schemas.microsoft.com/office/powerpoint/2010/main" val="1399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Введение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547" y="1412776"/>
            <a:ext cx="8568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дея: Создание сайта с простым интерфейсом, предназначенный для создания опросов пользователей, касательно неких вопросов.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15" y="2492895"/>
            <a:ext cx="84369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адачи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Возможность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регистрации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новых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аккаунтов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.</a:t>
            </a: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Создание опросов.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Возможность голосовать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зарегестрированными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(!) пользователями.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   Возможность создать разные вариации опросов.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42D2E-71ED-D8E3-B01A-78CADF759CDA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0747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Использованные технологии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274838"/>
            <a:ext cx="843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Python 3.9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sqlite3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Django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5D0-E177-F4E3-AD11-3AC849C66D48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9846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1E98DDA2-ED24-C214-44CA-779FE5D1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091"/>
            <a:ext cx="9144000" cy="5154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65EC-A1D8-24E2-FB31-AEFAE93D3A8D}"/>
              </a:ext>
            </a:extLst>
          </p:cNvPr>
          <p:cNvSpPr txBox="1"/>
          <p:nvPr/>
        </p:nvSpPr>
        <p:spPr>
          <a:xfrm>
            <a:off x="2802209" y="594911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Так выглядит главный экран сайта.</a:t>
            </a:r>
            <a:r>
              <a:rPr lang="ru-RU" dirty="0"/>
              <a:t> 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CD5C3-07F8-A6C9-B495-87F88B6EEB5A}"/>
              </a:ext>
            </a:extLst>
          </p:cNvPr>
          <p:cNvSpPr txBox="1"/>
          <p:nvPr/>
        </p:nvSpPr>
        <p:spPr>
          <a:xfrm>
            <a:off x="1160864" y="256593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Небольшая инструкция для новых пользователей :) </a:t>
            </a:r>
            <a:endParaRPr lang="en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B63B0-1A5A-81ED-6CB6-BD62DA924459}"/>
              </a:ext>
            </a:extLst>
          </p:cNvPr>
          <p:cNvSpPr/>
          <p:nvPr/>
        </p:nvSpPr>
        <p:spPr>
          <a:xfrm>
            <a:off x="2262149" y="1167543"/>
            <a:ext cx="4680520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47A7C9-4B39-2248-7146-EA052803B740}"/>
                  </a:ext>
                </a:extLst>
              </p14:cNvPr>
              <p14:cNvContentPartPr/>
              <p14:nvPr/>
            </p14:nvContentPartPr>
            <p14:xfrm>
              <a:off x="1607227" y="1980315"/>
              <a:ext cx="615600" cy="54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47A7C9-4B39-2248-7146-EA052803B7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8227" y="1971675"/>
                <a:ext cx="6332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B7A80C-7DD0-D9CF-E789-ADFB541E4A71}"/>
                  </a:ext>
                </a:extLst>
              </p14:cNvPr>
              <p14:cNvContentPartPr/>
              <p14:nvPr/>
            </p14:nvContentPartPr>
            <p14:xfrm>
              <a:off x="2180707" y="1901115"/>
              <a:ext cx="84240" cy="158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B7A80C-7DD0-D9CF-E789-ADFB541E4A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1707" y="1892115"/>
                <a:ext cx="101880" cy="176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A2C8C86-BE4B-6699-3AA8-6FABA7FCCB24}"/>
              </a:ext>
            </a:extLst>
          </p:cNvPr>
          <p:cNvSpPr/>
          <p:nvPr/>
        </p:nvSpPr>
        <p:spPr>
          <a:xfrm>
            <a:off x="8683260" y="6287495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3384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D35D98-B40A-CEF4-1C0E-F58466DB9956}"/>
              </a:ext>
            </a:extLst>
          </p:cNvPr>
          <p:cNvSpPr txBox="1"/>
          <p:nvPr/>
        </p:nvSpPr>
        <p:spPr>
          <a:xfrm>
            <a:off x="719572" y="2473556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Главная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перебросит на главный экран с инструкцией.</a:t>
            </a: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Голосования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отображение всех голосований, ранее созданных пользователями.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Войти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войти в уже зарегистрированный аккаунт. </a:t>
            </a:r>
            <a:r>
              <a:rPr lang="ru-RU" dirty="0">
                <a:solidFill>
                  <a:srgbClr val="00B050"/>
                </a:solidFill>
              </a:rPr>
              <a:t>(Пользователи, только 	зашедшие на сайт)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Регистрация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создать новый аккаунт. </a:t>
            </a:r>
            <a:r>
              <a:rPr lang="ru-RU" dirty="0">
                <a:solidFill>
                  <a:srgbClr val="00B050"/>
                </a:solidFill>
              </a:rPr>
              <a:t>(Пользователи, только зашедшие на 	сайт)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Создать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создание новых опросов. </a:t>
            </a:r>
            <a:r>
              <a:rPr lang="ru-RU" dirty="0">
                <a:solidFill>
                  <a:srgbClr val="00B050"/>
                </a:solidFill>
              </a:rPr>
              <a:t>(Только зарегистрированные 	пользователи могут создавать опросы)</a:t>
            </a: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Профиль</a:t>
            </a:r>
            <a:r>
              <a:rPr lang="en-US" dirty="0">
                <a:solidFill>
                  <a:schemeClr val="bg1"/>
                </a:solidFill>
              </a:rPr>
              <a:t>” – </a:t>
            </a:r>
            <a:r>
              <a:rPr lang="ru-RU" dirty="0">
                <a:solidFill>
                  <a:schemeClr val="bg1"/>
                </a:solidFill>
              </a:rPr>
              <a:t>отображаются данные вашего аккаунта. </a:t>
            </a:r>
            <a:r>
              <a:rPr lang="ru-RU" dirty="0">
                <a:solidFill>
                  <a:srgbClr val="00B050"/>
                </a:solidFill>
              </a:rPr>
              <a:t>(Пользователи, 	вошедшие в аккаунт)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Выйти</a:t>
            </a:r>
            <a:r>
              <a:rPr lang="en-US" dirty="0">
                <a:solidFill>
                  <a:schemeClr val="bg1"/>
                </a:solidFill>
              </a:rPr>
              <a:t>” – </a:t>
            </a:r>
            <a:r>
              <a:rPr lang="ru-RU" dirty="0">
                <a:solidFill>
                  <a:schemeClr val="bg1"/>
                </a:solidFill>
              </a:rPr>
              <a:t>вы выходите из своего аккаунта на главный экран. </a:t>
            </a:r>
            <a:r>
              <a:rPr lang="ru-RU" dirty="0">
                <a:solidFill>
                  <a:srgbClr val="00B050"/>
                </a:solidFill>
              </a:rPr>
              <a:t>(Пользователи, 	вошедшие в аккаунт)</a:t>
            </a:r>
            <a:endParaRPr lang="en-US" dirty="0">
              <a:solidFill>
                <a:srgbClr val="00B050"/>
              </a:solidFill>
            </a:endParaRPr>
          </a:p>
          <a:p>
            <a:endParaRPr lang="en-RU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EA28D-8735-0955-5605-ED8C4650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402625"/>
            <a:ext cx="7353300" cy="67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A37B79-1736-009B-B244-3AA062A4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9" y="1324223"/>
            <a:ext cx="6718300" cy="647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702B25-E1ED-4E34-8C5F-9244404FB893}"/>
              </a:ext>
            </a:extLst>
          </p:cNvPr>
          <p:cNvSpPr/>
          <p:nvPr/>
        </p:nvSpPr>
        <p:spPr>
          <a:xfrm>
            <a:off x="7476589" y="874081"/>
            <a:ext cx="122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 аккаунте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4A89FE-0081-42EA-7D10-9970C0600D33}"/>
              </a:ext>
            </a:extLst>
          </p:cNvPr>
          <p:cNvSpPr/>
          <p:nvPr/>
        </p:nvSpPr>
        <p:spPr>
          <a:xfrm>
            <a:off x="6901639" y="1757428"/>
            <a:ext cx="1522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Не в аккаунте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ED27F3-2611-0127-86F1-B39CC409272C}"/>
              </a:ext>
            </a:extLst>
          </p:cNvPr>
          <p:cNvSpPr/>
          <p:nvPr/>
        </p:nvSpPr>
        <p:spPr>
          <a:xfrm>
            <a:off x="8701220" y="6309580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325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D8477E-0FF3-14ED-C8FC-F05E911A0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1"/>
            <a:ext cx="5405573" cy="41786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77FC12-EBE7-AD9B-36C3-00413EB2B83D}"/>
              </a:ext>
            </a:extLst>
          </p:cNvPr>
          <p:cNvSpPr/>
          <p:nvPr/>
        </p:nvSpPr>
        <p:spPr>
          <a:xfrm>
            <a:off x="229207" y="2224532"/>
            <a:ext cx="4990865" cy="1420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4680F-0976-F63B-42D1-66FF3D46BF05}"/>
              </a:ext>
            </a:extLst>
          </p:cNvPr>
          <p:cNvSpPr txBox="1"/>
          <p:nvPr/>
        </p:nvSpPr>
        <p:spPr>
          <a:xfrm>
            <a:off x="5950518" y="511393"/>
            <a:ext cx="2549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Количество вариантов и их интерфейс меняются в зависимости от выбранного варианта голосования</a:t>
            </a:r>
            <a:endParaRPr lang="en-RU" dirty="0">
              <a:solidFill>
                <a:schemeClr val="bg1"/>
              </a:solidFill>
            </a:endParaRP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33FAF9-AE47-6993-7949-869991DF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9851"/>
            <a:ext cx="5124920" cy="26733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186DDC-C27F-C4A4-F264-2DAA0EC1D4DB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D9F0B-8BE1-0957-97BC-D7F5ABC71EBC}"/>
              </a:ext>
            </a:extLst>
          </p:cNvPr>
          <p:cNvSpPr txBox="1"/>
          <p:nvPr/>
        </p:nvSpPr>
        <p:spPr>
          <a:xfrm>
            <a:off x="6300192" y="3283668"/>
            <a:ext cx="35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опроса: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17348-9FA7-CA67-DB87-0CB405BCB6F2}"/>
              </a:ext>
            </a:extLst>
          </p:cNvPr>
          <p:cNvSpPr txBox="1"/>
          <p:nvPr/>
        </p:nvSpPr>
        <p:spPr>
          <a:xfrm>
            <a:off x="231511" y="4887843"/>
            <a:ext cx="3478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Закрыть</a:t>
            </a:r>
            <a:r>
              <a:rPr lang="en-RU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после нажатия на эту кнопку, пользователи больше не могут голосовать.</a:t>
            </a:r>
            <a:endParaRPr lang="en-RU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3A1865-26E9-907D-4EC9-0332F757C406}"/>
              </a:ext>
            </a:extLst>
          </p:cNvPr>
          <p:cNvGrpSpPr/>
          <p:nvPr/>
        </p:nvGrpSpPr>
        <p:grpSpPr>
          <a:xfrm>
            <a:off x="5245802" y="1960910"/>
            <a:ext cx="1107360" cy="593280"/>
            <a:chOff x="5245802" y="1960910"/>
            <a:chExt cx="110736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AA55E6-BE60-7084-1BEC-6EE9A24346B9}"/>
                    </a:ext>
                  </a:extLst>
                </p14:cNvPr>
                <p14:cNvContentPartPr/>
                <p14:nvPr/>
              </p14:nvContentPartPr>
              <p14:xfrm>
                <a:off x="5245802" y="1971710"/>
                <a:ext cx="1080000" cy="58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AA55E6-BE60-7084-1BEC-6EE9A24346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6802" y="1963070"/>
                  <a:ext cx="1097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82B319-9887-7895-4879-6211322529D7}"/>
                    </a:ext>
                  </a:extLst>
                </p14:cNvPr>
                <p14:cNvContentPartPr/>
                <p14:nvPr/>
              </p14:nvContentPartPr>
              <p14:xfrm>
                <a:off x="6218522" y="1960910"/>
                <a:ext cx="134640" cy="125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82B319-9887-7895-4879-6211322529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9522" y="1951910"/>
                  <a:ext cx="152280" cy="14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74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D8477E-0FF3-14ED-C8FC-F05E911A0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1"/>
            <a:ext cx="5405573" cy="41786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77FC12-EBE7-AD9B-36C3-00413EB2B83D}"/>
              </a:ext>
            </a:extLst>
          </p:cNvPr>
          <p:cNvSpPr/>
          <p:nvPr/>
        </p:nvSpPr>
        <p:spPr>
          <a:xfrm>
            <a:off x="229207" y="2224532"/>
            <a:ext cx="4990865" cy="1420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4680F-0976-F63B-42D1-66FF3D46BF05}"/>
              </a:ext>
            </a:extLst>
          </p:cNvPr>
          <p:cNvSpPr txBox="1"/>
          <p:nvPr/>
        </p:nvSpPr>
        <p:spPr>
          <a:xfrm>
            <a:off x="5950518" y="511393"/>
            <a:ext cx="2549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Количество вариантов и их интерфейс меняются в зависимости от выбранного варианта голосования</a:t>
            </a:r>
            <a:endParaRPr lang="en-RU" dirty="0">
              <a:solidFill>
                <a:schemeClr val="bg1"/>
              </a:solidFill>
            </a:endParaRP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33FAF9-AE47-6993-7949-869991DF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9851"/>
            <a:ext cx="5124920" cy="26733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186DDC-C27F-C4A4-F264-2DAA0EC1D4DB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D9F0B-8BE1-0957-97BC-D7F5ABC71EBC}"/>
              </a:ext>
            </a:extLst>
          </p:cNvPr>
          <p:cNvSpPr txBox="1"/>
          <p:nvPr/>
        </p:nvSpPr>
        <p:spPr>
          <a:xfrm>
            <a:off x="6300192" y="3283668"/>
            <a:ext cx="35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опроса: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17348-9FA7-CA67-DB87-0CB405BCB6F2}"/>
              </a:ext>
            </a:extLst>
          </p:cNvPr>
          <p:cNvSpPr txBox="1"/>
          <p:nvPr/>
        </p:nvSpPr>
        <p:spPr>
          <a:xfrm>
            <a:off x="231511" y="4887843"/>
            <a:ext cx="3478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Закрыть</a:t>
            </a:r>
            <a:r>
              <a:rPr lang="en-RU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после нажатия на эту кнопку, пользователи больше не могут голосовать.</a:t>
            </a:r>
            <a:endParaRPr lang="en-RU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3A1865-26E9-907D-4EC9-0332F757C406}"/>
              </a:ext>
            </a:extLst>
          </p:cNvPr>
          <p:cNvGrpSpPr/>
          <p:nvPr/>
        </p:nvGrpSpPr>
        <p:grpSpPr>
          <a:xfrm>
            <a:off x="5245802" y="1960910"/>
            <a:ext cx="1107360" cy="593280"/>
            <a:chOff x="5245802" y="1960910"/>
            <a:chExt cx="110736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AA55E6-BE60-7084-1BEC-6EE9A24346B9}"/>
                    </a:ext>
                  </a:extLst>
                </p14:cNvPr>
                <p14:cNvContentPartPr/>
                <p14:nvPr/>
              </p14:nvContentPartPr>
              <p14:xfrm>
                <a:off x="5245802" y="1971710"/>
                <a:ext cx="1080000" cy="58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AA55E6-BE60-7084-1BEC-6EE9A24346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6802" y="1962710"/>
                  <a:ext cx="1097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82B319-9887-7895-4879-6211322529D7}"/>
                    </a:ext>
                  </a:extLst>
                </p14:cNvPr>
                <p14:cNvContentPartPr/>
                <p14:nvPr/>
              </p14:nvContentPartPr>
              <p14:xfrm>
                <a:off x="6218522" y="1960910"/>
                <a:ext cx="134640" cy="125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82B319-9887-7895-4879-6211322529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9522" y="1951910"/>
                  <a:ext cx="152280" cy="14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61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Вывод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88" y="1348159"/>
            <a:ext cx="8635697" cy="13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итоге получился работающий сайт, предназначенный для создания опросов.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151" y="3212976"/>
            <a:ext cx="8635697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будущем есть идеи поменять функционал на опубликование проектов учеников Яндекс Лицея в одном ресурсе ( т. е. все проекты будут в открытом доступе, в одной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“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соц. сети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6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304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Pixeled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Microsoft Office User</cp:lastModifiedBy>
  <cp:revision>92</cp:revision>
  <dcterms:created xsi:type="dcterms:W3CDTF">2018-12-11T12:30:01Z</dcterms:created>
  <dcterms:modified xsi:type="dcterms:W3CDTF">2022-04-17T14:03:18Z</dcterms:modified>
</cp:coreProperties>
</file>