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ru/docs/%D0%A1%D0%BB%D0%BE%D0%B2%D0%B0%D1%80%D1%8C/CRL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137ab8a0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137ab8a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137ab8a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2137ab8a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137ab8a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2137ab8a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137ab8a0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2137ab8a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https://developer.mozilla.org/ru/docs/%D0%A1%D0%BB%D0%BE%D0%B2%D0%B0%D1%80%D1%8C/CRLF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137ab8a0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2137ab8a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137ab8a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2137ab8a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137ab8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2137ab8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137ab8a0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2137ab8a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137ab8a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137ab8a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137ab8a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2137ab8a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137ab8a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2137ab8a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137ab8a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137ab8a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137ab8a0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2137ab8a0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137ab8a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2137ab8a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137ab8a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2137ab8a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137ab8a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137ab8a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VCS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u="sng"/>
              <a:t>Git</a:t>
            </a:r>
            <a:endParaRPr u="sng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002950" y="3266925"/>
            <a:ext cx="3149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Version Control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Система Контролю Версій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Стан файлу в Git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008000"/>
            <a:ext cx="84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Кожен файл у вашому робочому каталозі може перебувати глобально в одному з двох станів: під версійним контролем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і ні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файли, які були в останньому знімку стану проекту; вони можуть бути незміненими(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), 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або підготовленими до коміту(</a:t>
            </a:r>
            <a:r>
              <a:rPr lang="ru" sz="1400">
                <a:solidFill>
                  <a:srgbClr val="38761D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 Якщо коротко, то файли, що відслідковуються - це ті файли, про які знає Git.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все інше, будь-які файли у вашому робочому каталозі, які не входили у ваш останній знімок стану та не підготовлені до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Як тільки ви відредагуєте файли, Git розглядатиме їх як змінені, оскільки ви змінили їх з моменту останнього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Життєвий цикл файлу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Початкове налаштування git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9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user.name 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user.email youremail@gmail.com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init.defaultBranch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kate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true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input - для Linux и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Переглянути встановлені настройки: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Створення Git-репозиторію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створення Git-репозиторію у вас два способи: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По-перше,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Ця команда створює в поточній директорії нову піддиректорію з ім'ям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.git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, містить всі необхідні файли репозиторію - структуру Git-репозиторія.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По-друге, клонування існуючого репозиторію з іншого сервера.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clone &lt;url&gt;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Під час виконання з сервера забирається кожна версія кожного файлу з історії проекту.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Запис змін до репозиторію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Основний інструмент для визначення, які файли у якому стані - 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Щоб почати відстежувати (додати версійний контроль) новий файл - команда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add &lt;path&gt;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1600"/>
              </a:spcBef>
              <a:spcAft>
                <a:spcPts val="8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Найпростіший спосіб зафіксувати зміни — це виконати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commit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Перегляд історії репозиторію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Одним з основних та найпотужніших інструментів для цього є команда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бажаєте побачити скорочену статистику для кожного комміту, ви можете використовувати опцію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--stat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Опція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--pretty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змінює формат виводу, опції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fuller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Цікавою опцією є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яка дозволяє вказати формат для виводу інформації.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Операції скасування (відміни)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переробити коміт - внесіть необхідні зміни, додайте їх в індекс і зробіть коміт ще раз, вказавши параметр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--amend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індексації файлу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reset HEAD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змін у файлі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checkout --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зберегти зміни у файлі, але прямо зараз їх потрібно скасувати, то є способи зробити це краще.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Це система, яка записує зміни у файл або набір файлів протягом часу і дозволяє повернутися пізніше до певної версії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CКВ дозволяє повернути файли до стану, в якому вони були до змін, повернути проект до вихідного стану, побачити зміни, побачити, хто останній змінював щось і викликав проблему, хто поставив завдання і коли та багато іншого.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Використання СКВ також означає в цілому, що якщо ви зламали щось або втратили файли, ви можете спокійно все виправити. На додаток до всього, ви отримаєте все це без будь-яких додаткових зусиль.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96400" y="414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Система контролю версій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120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81375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Локальні: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простою базою даних, яка зберігає записи про всі зміни у файлах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неможливість взаємодіяти з іншими розробниками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461300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Централізовані: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єдиний сервер, що містить усі версії файлів, і кілька клієнтів, які отримують файли з цього централізованого сховища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єдина точка відмови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Диаграмма локального контроля версий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75" y="2722825"/>
            <a:ext cx="2837551" cy="242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централизованного контроля версий"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475" y="3144525"/>
            <a:ext cx="2876326" cy="1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4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Розподілені: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клієнти не просто завантажують знімок всіх файлів (стан файлів на певний момент часу) - вони повністю копіюють репозиторій. У цьому випадку, якщо один із серверів, через який розробники обмінювалися даними, помре, будь-який репозиторій клієнта може бути скопійований на інший сервер для продовження роботи. Кожна копія репозиторію є повним бекапом всіх даних.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623" y="0"/>
            <a:ext cx="4294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950" y="1140600"/>
            <a:ext cx="6504100" cy="3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.git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те місце, де Git зберігає метадані та базу об'єктів вашого проекту. Це найважливіша частина Git, і це частина, яка копіюється при клонуванні репозиторію з іншого комп'ютера.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238" y="2719901"/>
            <a:ext cx="4005524" cy="2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Робоча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є знімком версії проекту. Файли розпаковуються зі стиснутої бази даних у Git-директорії та розташовуються на диску, щоб їх можна було змінювати та використовувати.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281"/>
            <a:ext cx="4572000" cy="25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Область підготовлених файлів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 — це файл, що зазвичай знаходиться у вашій .git-директорії, в ньому міститься інформація про те, які зміни потраплять до наступного комміту.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Цю область ще називають "індекс", проте називати її stage-область також загальноприйнято.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825" y="2876625"/>
            <a:ext cx="3888350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Базовий підхід у роботі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змінюєте файли у вашій робочій директорії.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вибірково додаєте в індекс(stage area) лише ті зміни, які мають потрапити до наступного коміту, додаючи тим самим знімки лише цих змін до області підготовлених файлів.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Коли ви робите комміт, використовуються файли з індексу як є, і цей знімок зберігається у вашу .git директорію (репозиторій).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75" y="100450"/>
            <a:ext cx="3851924" cy="2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