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9ba869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9ba869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387c4c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387c4c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hyperlink" Target="http://drive.google.com/file/d/1gqbj53BWVzoMq373gpjeD1tNqS8BAiAv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43500" y="742975"/>
            <a:ext cx="43005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900">
                <a:latin typeface="Comic Sans MS"/>
                <a:ea typeface="Comic Sans MS"/>
                <a:cs typeface="Comic Sans MS"/>
                <a:sym typeface="Comic Sans MS"/>
              </a:rPr>
              <a:t>Я-Поліна.                            Мені 11 років. </a:t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900">
                <a:latin typeface="Comic Sans MS"/>
                <a:ea typeface="Comic Sans MS"/>
                <a:cs typeface="Comic Sans MS"/>
                <a:sym typeface="Comic Sans MS"/>
              </a:rPr>
              <a:t>Люблю ходити в гори.</a:t>
            </a:r>
            <a:endParaRPr sz="2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29027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kvitkacisik-japiduvdalekigori_-_kvitkacisik-japiduvdalekigori_(z2.fm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6852" y="18094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2825"/>
            <a:ext cx="8863025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-1500175" y="-28575"/>
            <a:ext cx="104013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200" y="2153838"/>
            <a:ext cx="928700" cy="8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875" y="1123950"/>
            <a:ext cx="928699" cy="123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750" y="42825"/>
            <a:ext cx="771525" cy="138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4600" y="2571750"/>
            <a:ext cx="1281126" cy="164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4700" y="1428725"/>
            <a:ext cx="1876424" cy="1238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>
            <a:stCxn id="63" idx="0"/>
          </p:cNvCxnSpPr>
          <p:nvPr/>
        </p:nvCxnSpPr>
        <p:spPr>
          <a:xfrm flipH="1" rot="10800000">
            <a:off x="4350550" y="1685838"/>
            <a:ext cx="750000" cy="468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6" idx="0"/>
          </p:cNvCxnSpPr>
          <p:nvPr/>
        </p:nvCxnSpPr>
        <p:spPr>
          <a:xfrm flipH="1" rot="10800000">
            <a:off x="2955163" y="1285950"/>
            <a:ext cx="1516800" cy="128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0"/>
          </p:cNvCxnSpPr>
          <p:nvPr/>
        </p:nvCxnSpPr>
        <p:spPr>
          <a:xfrm flipH="1" rot="10800000">
            <a:off x="1950225" y="700050"/>
            <a:ext cx="78600" cy="423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7" idx="2"/>
          </p:cNvCxnSpPr>
          <p:nvPr/>
        </p:nvCxnSpPr>
        <p:spPr>
          <a:xfrm>
            <a:off x="7962912" y="2666999"/>
            <a:ext cx="152400" cy="819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5" idx="1"/>
          </p:cNvCxnSpPr>
          <p:nvPr/>
        </p:nvCxnSpPr>
        <p:spPr>
          <a:xfrm flipH="1">
            <a:off x="5086250" y="735775"/>
            <a:ext cx="814500" cy="521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