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26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7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3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9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30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0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7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45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C52A-C41A-4920-B93C-AEE0FE221FD0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29356-C7F6-4114-A756-C621CB3BF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0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PERSONAL SPACE IN DIFFERENT CULTURES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Vinetskaya Polina and </a:t>
            </a:r>
            <a:r>
              <a:rPr lang="en-US" dirty="0" err="1" smtClean="0"/>
              <a:t>Osipova</a:t>
            </a:r>
            <a:r>
              <a:rPr lang="en-US" dirty="0" smtClean="0"/>
              <a:t> </a:t>
            </a:r>
            <a:r>
              <a:rPr lang="en-US" dirty="0" err="1" smtClean="0"/>
              <a:t>Anastasiia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0543" y="278039"/>
            <a:ext cx="10515600" cy="1325563"/>
          </a:xfrm>
        </p:spPr>
        <p:txBody>
          <a:bodyPr/>
          <a:lstStyle/>
          <a:p>
            <a:r>
              <a:rPr lang="en-US" dirty="0" smtClean="0"/>
              <a:t>USA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04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09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7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856520"/>
            <a:ext cx="6578600" cy="53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690688"/>
            <a:ext cx="4000500" cy="30861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690688"/>
            <a:ext cx="3390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Feeling of the personal space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952625"/>
            <a:ext cx="3265544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25" y="1952625"/>
            <a:ext cx="3575349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955" y="1952626"/>
            <a:ext cx="3873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1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signals in different cultures</a:t>
            </a:r>
            <a:endParaRPr lang="ru-RU" dirty="0"/>
          </a:p>
        </p:txBody>
      </p:sp>
      <p:sp>
        <p:nvSpPr>
          <p:cNvPr id="4" name="AutoShape 2" descr="Картинки по запросу italy crowd"/>
          <p:cNvSpPr>
            <a:spLocks noChangeAspect="1" noChangeArrowheads="1"/>
          </p:cNvSpPr>
          <p:nvPr/>
        </p:nvSpPr>
        <p:spPr bwMode="auto">
          <a:xfrm>
            <a:off x="155575" y="-1858963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49488"/>
            <a:ext cx="5570345" cy="37068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685925"/>
            <a:ext cx="3581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ynamics of the motions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8" y="1858550"/>
            <a:ext cx="10347452" cy="4692088"/>
          </a:xfrm>
        </p:spPr>
      </p:pic>
    </p:spTree>
    <p:extLst>
      <p:ext uri="{BB962C8B-B14F-4D97-AF65-F5344CB8AC3E}">
        <p14:creationId xmlns:p14="http://schemas.microsoft.com/office/powerpoint/2010/main" val="145739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Germany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79436"/>
            <a:ext cx="5930900" cy="56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England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AutoShape 4" descr="http://content.timesjobs.com/photo/59773994/latest-news/english-language-communication-identified-as-key-requirement-by-corporates-merittra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1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fabrictoken.io/wp-content/uploads/2018/02/Fabric-Token-ICO-Participation-Check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033" y="0"/>
            <a:ext cx="12304033" cy="692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4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994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Широкоэкранный</PresentationFormat>
  <Paragraphs>12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PERSONAL SPACE IN DIFFERENT CULTURES  </vt:lpstr>
      <vt:lpstr>Introduction</vt:lpstr>
      <vt:lpstr>Feeling of the personal space</vt:lpstr>
      <vt:lpstr>Space signals in different cultures</vt:lpstr>
      <vt:lpstr>Dynamics of the motions</vt:lpstr>
      <vt:lpstr>Germany</vt:lpstr>
      <vt:lpstr> England</vt:lpstr>
      <vt:lpstr>Презентация PowerPoint</vt:lpstr>
      <vt:lpstr>France</vt:lpstr>
      <vt:lpstr>USA</vt:lpstr>
      <vt:lpstr>Russia</vt:lpstr>
      <vt:lpstr>Презентация PowerPoint</vt:lpstr>
      <vt:lpstr>Conclusion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SPACE IN DIFFERENT CULTURES</dc:title>
  <dc:creator>Polina Vinetskaya</dc:creator>
  <cp:lastModifiedBy>Polina Vinetskaya</cp:lastModifiedBy>
  <cp:revision>4</cp:revision>
  <dcterms:created xsi:type="dcterms:W3CDTF">2018-12-14T07:44:02Z</dcterms:created>
  <dcterms:modified xsi:type="dcterms:W3CDTF">2018-12-14T08:11:09Z</dcterms:modified>
</cp:coreProperties>
</file>