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18aa05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18aa05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d18aa05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d18aa05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d18aa054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d18aa054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18aa05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18aa05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d18aa054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d18aa054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d18aa054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d18aa054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18aa054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d18aa054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d18aa05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d18aa05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d18aa05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d18aa05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d18aa05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d18aa05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18aa05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18aa05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d18aa054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d18aa054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d18aa05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d18aa05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d18aa054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d18aa054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d18aa054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d18aa054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d18aa05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d18aa05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d18aa05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d18aa05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d18aa05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d18aa05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18aa05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18aa05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d18aa05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d18aa05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18aa054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18aa05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d18aa05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d18aa05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uggingface.co/polinasch/gpt2-small-arabic-finetuned-masry-final" TargetMode="External"/><Relationship Id="rId4" Type="http://schemas.openxmlformats.org/officeDocument/2006/relationships/hyperlink" Target="https://huggingface.co/polinasch/ArabianGPT-03B-finetuned-final" TargetMode="External"/><Relationship Id="rId5" Type="http://schemas.openxmlformats.org/officeDocument/2006/relationships/hyperlink" Target="https://github.com/Polinasch05/finalprojectHSE2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Fine-tuning языковой модели на арабском (египетский диалект) и чат-бот на ее основе</a:t>
            </a:r>
            <a:endParaRPr sz="2500"/>
          </a:p>
        </p:txBody>
      </p:sp>
      <p:sp>
        <p:nvSpPr>
          <p:cNvPr id="55" name="Google Shape;55;p13"/>
          <p:cNvSpPr txBox="1"/>
          <p:nvPr/>
        </p:nvSpPr>
        <p:spPr>
          <a:xfrm>
            <a:off x="5311450" y="3231600"/>
            <a:ext cx="34356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Выполнила Щетинина Полина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ДПО НИУ ВШЭ “Компьютерная лингвистика”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850" y="1837700"/>
            <a:ext cx="6005800" cy="32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75" y="139600"/>
            <a:ext cx="5175950" cy="1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109075" y="483150"/>
            <a:ext cx="2863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Результаты для Arabian GPT-03B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751350"/>
            <a:ext cx="8321649" cy="43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256300" y="188675"/>
            <a:ext cx="6615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Тренировочный процесс Akhooli gpt2 small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13525" y="31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Тренировочный процесс Arabian GPT 03B</a:t>
            </a:r>
            <a:endParaRPr sz="182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81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evaluation by ChatGPT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50" y="2929075"/>
            <a:ext cx="5859476" cy="12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" y="1105000"/>
            <a:ext cx="6075449" cy="1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1012125" y="673000"/>
            <a:ext cx="1815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Первая эпоха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012125" y="2571750"/>
            <a:ext cx="2071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Вторая </a:t>
            </a:r>
            <a:r>
              <a:rPr i="1" lang="en">
                <a:solidFill>
                  <a:schemeClr val="dk2"/>
                </a:solidFill>
              </a:rPr>
              <a:t>эпоха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" y="1380326"/>
            <a:ext cx="8226101" cy="1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933600" y="893225"/>
            <a:ext cx="2071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Третья</a:t>
            </a:r>
            <a:r>
              <a:rPr i="1" lang="en">
                <a:solidFill>
                  <a:schemeClr val="dk2"/>
                </a:solidFill>
              </a:rPr>
              <a:t> эпоха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logging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drive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drive.mount(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'/content/drive'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python-telegram-bot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AutoModelForCausalLM, AutoTokenizer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redis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celery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pyTelegramBotAPI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Использованные инструменты и библиотеки для чат-бота</a:t>
            </a:r>
            <a:endParaRPr sz="2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4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Чатбот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25" y="772800"/>
            <a:ext cx="5946199" cy="43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00" y="1300638"/>
            <a:ext cx="6205151" cy="25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118900" y="1300650"/>
            <a:ext cx="2394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Akhooli small gpt Arabic</a:t>
            </a:r>
            <a:endParaRPr sz="1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إزيّك = how are you in dialect</a:t>
            </a:r>
            <a:endParaRPr sz="1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До обучения:</a:t>
            </a:r>
            <a:endParaRPr sz="1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Выдает рандомный текст про людей африканского происхождения</a:t>
            </a:r>
            <a:endParaRPr sz="1350">
              <a:solidFill>
                <a:srgbClr val="001D35"/>
              </a:solidFill>
              <a:highlight>
                <a:srgbClr val="E5E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217050" y="3133425"/>
            <a:ext cx="1678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99225" y="1785750"/>
            <a:ext cx="22674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После: спрашивает в ответ “как дела”, используя разговорные выражения диалекта, например, неформальное обращение </a:t>
            </a:r>
            <a:r>
              <a:rPr b="1" lang="en" sz="1050">
                <a:solidFill>
                  <a:srgbClr val="4747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معلم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75" y="1785738"/>
            <a:ext cx="6205150" cy="1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Дополнительно: POS-тэггинг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8" y="1083775"/>
            <a:ext cx="5266575" cy="23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575" y="1170125"/>
            <a:ext cx="2390257" cy="22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и задачи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Цель: создать инструмент для обучения египетскому диалекту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Основные задачи: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Собрать корпус на египетском диалекте;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модели GPT на арабском;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“Прикрутить” модель к телеграм-боту.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Тематическое моделирование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4550"/>
            <a:ext cx="8839201" cy="283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207225" y="4036500"/>
            <a:ext cx="58602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Топики можно использовать для создания словаря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Планы развития проекта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75" y="1631475"/>
            <a:ext cx="4117025" cy="7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423175" y="1180075"/>
            <a:ext cx="54771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Доработать генератор упражений exercise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23175" y="2613200"/>
            <a:ext cx="50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2) Сделать генерацию текста на основе предыдущих ответов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423175" y="3590100"/>
            <a:ext cx="50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) Собрать больше данных для корпуса на основе телефонных записей, песен и др.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 Face: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https://huggingface.co/polinasch/gpt2-small-arabic-finetuned-masry-final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https://huggingface.co/polinasch/ArabianGPT-03B-finetuned-final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https://github.com/Polinasch05/finalprojectHSE2/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48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СПАСИБО ЗА ВНИМАНИЕ!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80400" y="126175"/>
            <a:ext cx="85206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0"/>
              <a:t>Данные для датасета</a:t>
            </a:r>
            <a:endParaRPr sz="311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0400" y="1037825"/>
            <a:ext cx="8520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Сложности: практически отсутствуют текстовые ресурсы на египетском диалекте</a:t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Корпус: субтитры</a:t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25" y="1608425"/>
            <a:ext cx="3310625" cy="2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700" y="3632400"/>
            <a:ext cx="3963975" cy="13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8350" y="1634738"/>
            <a:ext cx="2957433" cy="1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0" y="1075075"/>
            <a:ext cx="3873200" cy="2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42800" y="522425"/>
            <a:ext cx="56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Датасет после предобработки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00" y="3580650"/>
            <a:ext cx="16383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77679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Выбор моделей для fine-tuning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93138"/>
            <a:ext cx="51911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38" y="2011988"/>
            <a:ext cx="48958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50163"/>
            <a:ext cx="6286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Использованные инструменты и библиотеки для fine-tuning</a:t>
            </a:r>
            <a:endParaRPr sz="2220"/>
          </a:p>
        </p:txBody>
      </p:sp>
      <p:sp>
        <p:nvSpPr>
          <p:cNvPr id="91" name="Google Shape;91;p18"/>
          <p:cNvSpPr txBox="1"/>
          <p:nvPr/>
        </p:nvSpPr>
        <p:spPr>
          <a:xfrm>
            <a:off x="374100" y="1229150"/>
            <a:ext cx="62331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AutoTokenizer, AutoModelForCausalLM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torch.utils.data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Dataset, DataLoader, random_split, RandomSampler, SequentialSampler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torch.manual_seed(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userdata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Параметры, при которых тренировалась модель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2" y="1277150"/>
            <a:ext cx="3137250" cy="2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 до оптимизации параметров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87931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921" y="1828575"/>
            <a:ext cx="6030174" cy="33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100" y="194475"/>
            <a:ext cx="5194925" cy="1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09075" y="483150"/>
            <a:ext cx="2863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Результаты для Akhooli GPT2 small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