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79e67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b79e67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79e67bb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79e67bb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5e2184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a5e2184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b79e67bb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b79e67bb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b79e67bbd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b79e67bbd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b79e67bb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b79e67bb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b79e67bbd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b79e67bbd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b79e67bbd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b79e67bbd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b79e67bb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b79e67bb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a5e218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a5e218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79e67bbd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79e67bbd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d85350abfafcd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d85350abfafcd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79e67bbd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b79e67bb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79e67bbd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b79e67bbd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79e67b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79e67b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79e67bbd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79e67bbd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a5e218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a5e218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b79e67bbd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b79e67bb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79e67bbd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79e67bbd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Анализ билингвального корпуса детской речи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3650" y="357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Автор проекта: Щетинина Полина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743025" y="127400"/>
            <a:ext cx="1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Codeswitching: нахождение немецких слов в корпусе</a:t>
            </a:r>
            <a:endParaRPr sz="162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7" y="0"/>
            <a:ext cx="6616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743025" y="1324025"/>
            <a:ext cx="21927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Использованные библиотеки: spacy (de_core_news_lg), lingua - библиотека для определения языка</a:t>
            </a:r>
            <a:endParaRPr i="1" sz="15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717975" y="3064775"/>
            <a:ext cx="22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На будущее: определение переключения кодов в русском тексте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25" y="30738"/>
            <a:ext cx="2366473" cy="50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348" y="61475"/>
            <a:ext cx="27908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089300" y="2963375"/>
            <a:ext cx="3524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Глаголы, существительные, dann - “затем”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Интересные явления 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ershrekovat = спряжение немецкого глагола по русскому принципу (ershrecken = напугать, нем.)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klettovala (klettern = лезть)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 скрытой модели Маркова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Проблему переключения кода можно представить как проблему скрытой модели Маркова (HMM), поскольку предложение можно рассматривать как цепь Маркова со скрытыми состояниями которые представляют собой два разных языка.</a:t>
            </a:r>
            <a:endParaRPr sz="14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73175" y="2194925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Функция Витерби (viterbi): эта функция принимает последовательность наблюдений (obs) и модель HMM (модель) в качестве входных данных и возвращает наиболее вероятную последовательность скрытых состояний (прогнозированные метки) с использованием алгоритма Витерби.</a:t>
            </a:r>
            <a:endParaRPr sz="14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06674"/>
            <a:ext cx="7880524" cy="17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Вероятности перехода из одного языка в другой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15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1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Коллокации</a:t>
            </a:r>
            <a:endParaRPr sz="212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935725"/>
            <a:ext cx="3709475" cy="40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4">
            <a:alphaModFix/>
          </a:blip>
          <a:srcRect b="8045" l="2585" r="7639" t="0"/>
          <a:stretch/>
        </p:blipFill>
        <p:spPr>
          <a:xfrm>
            <a:off x="3915125" y="890513"/>
            <a:ext cx="3514375" cy="41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Части речи: глаголы (русский)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8979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7106025" y="1457200"/>
            <a:ext cx="188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Библиотеки: 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i="1" lang="en" sz="1800">
                <a:solidFill>
                  <a:schemeClr val="dk2"/>
                </a:solidFill>
              </a:rPr>
              <a:t>atplotlib.pyplot, collections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Части речи: глаголы (немецкий)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1140500"/>
            <a:ext cx="7409000" cy="37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33513"/>
            <a:ext cx="45148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865925" y="248175"/>
            <a:ext cx="542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Облака слов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388" y="1390650"/>
            <a:ext cx="46005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Идеи для развития проекта 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Сделать исключения для слов, которые модель определила как немецкие (на основе аналогичных суффиксов и окончаний);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Истории собирались с разницей в несколько недель или месяцев, можно изучить, как меняется словарный запас конкретного ребенка спустя время;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Выявить типичные ошибки в каждом из языков;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Изучить паузы в речи и ситуации, когда слово “разрывается” (при…пришла);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Доработать скрытую модель Маркова для предсказания языков и сравнить с другими моделями.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Билингвальный корпус детской речи ZAS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7161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5300"/>
            <a:ext cx="3798099" cy="32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72000" y="1152475"/>
            <a:ext cx="42603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Корпус - проект исследовательского института общей лингвистики в г.Лейбнице (ZAS = Das Leibniz-Zentrum Allgemeine Sprachwissenschaft)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Записи речи 80 русско-немецких детей-билингвов (возраст 3-7 лет), дет.сад/начальная школа в Берлине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Задача ребенка - описать картинку (2 истории: про лису и про кошку)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CHILDES Databank - база корпусов детской речи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30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Цель/идея проекта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2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Проанализировать билингвальный корпус методами комп.лингвистики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Выявить и изучить явления билингвизма (codeswitching - переключение кодов)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35200" y="446675"/>
            <a:ext cx="42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Практическое применение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35200" y="1017725"/>
            <a:ext cx="45006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Проект может быть интересен исследователям билингвизма, а также преподавателям в билингвальных школах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Выгрузка корпуса и создание датафрейма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14450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81650"/>
            <a:ext cx="5901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Использованные библиотеки: os, re, pandas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550"/>
            <a:ext cx="7519625" cy="33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3600" y="0"/>
            <a:ext cx="3934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Текст до предобработки</a:t>
            </a:r>
            <a:endParaRPr sz="212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0" y="486000"/>
            <a:ext cx="5749475" cy="47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Предобработка текста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779875" y="138125"/>
            <a:ext cx="28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Предобработка текста (часть 1):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Удаление речи интервьюера и комментариев;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Удаление пунктуации за исключением ‘ (мягкий знак);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Удаление цифр,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Удаление стоп-слов,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Токенизация.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8" y="0"/>
            <a:ext cx="5331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4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Предобработка текста: кириллизация</a:t>
            </a:r>
            <a:endParaRPr sz="222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0" y="460000"/>
            <a:ext cx="5023000" cy="3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83375"/>
            <a:ext cx="9440426" cy="6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636450" y="617050"/>
            <a:ext cx="30534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Готовая библиотека transliterate - не использовала, тк было слишком много несоответствий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Библиотека lingua для определения языка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0962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5325" y="3496175"/>
            <a:ext cx="808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Если текст на немецком, то остается латиница, если нет - происходит кириллизация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8" y="1084438"/>
            <a:ext cx="68865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33925" y="555550"/>
            <a:ext cx="5389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До и после кириллизации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