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30966"/>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098868"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Polipalli Mohan Krishna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smtClean="0">
                <a:solidFill>
                  <a:schemeClr val="accent1">
                    <a:lumMod val="75000"/>
                  </a:schemeClr>
                </a:solidFill>
                <a:latin typeface="Arial"/>
                <a:cs typeface="Arial"/>
              </a:rPr>
              <a:t>: Polipalli Mohan Krishna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Prasad V . Potluri Siddhartha institute of Technology Vijayawada (EEE) Department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GB" dirty="0"/>
              <a:t>The problem involves securely concealing sensitive data within digital images using steganography, ensuring the hidden information is undetectable and resistant to unauthorized extraction. The challenge lies in maintaining image quality, achieving high embedding capacity, and providing robust encryption to prevent data breaches or detection by steganalysis techniques.</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smtClean="0"/>
              <a:t> python IDLE (3.13),</a:t>
            </a:r>
            <a:r>
              <a:rPr lang="en-IN" dirty="0" smtClean="0"/>
              <a:t> </a:t>
            </a:r>
            <a:r>
              <a:rPr lang="en-IN" dirty="0"/>
              <a:t>pip install </a:t>
            </a:r>
            <a:r>
              <a:rPr lang="en-IN" dirty="0" err="1" smtClean="0"/>
              <a:t>opencv</a:t>
            </a:r>
            <a:r>
              <a:rPr lang="en-IN" dirty="0" smtClean="0"/>
              <a:t>-python CV2 Library, OS library , string library</a:t>
            </a: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GB" sz="1800" b="1" dirty="0" smtClean="0">
                <a:solidFill>
                  <a:srgbClr val="0F0F0F"/>
                </a:solidFill>
              </a:rPr>
              <a:t>1.Invisibility</a:t>
            </a:r>
            <a:endParaRPr lang="en-IN" sz="1800" b="1" dirty="0">
              <a:solidFill>
                <a:srgbClr val="0F0F0F"/>
              </a:solidFill>
            </a:endParaRPr>
          </a:p>
          <a:p>
            <a:pPr marL="0" indent="0">
              <a:buNone/>
            </a:pPr>
            <a:r>
              <a:rPr lang="en-GB" sz="1800" b="1" dirty="0" smtClean="0">
                <a:solidFill>
                  <a:srgbClr val="0F0F0F"/>
                </a:solidFill>
              </a:rPr>
              <a:t>2.High Security</a:t>
            </a:r>
          </a:p>
          <a:p>
            <a:pPr marL="0" indent="0">
              <a:buNone/>
            </a:pPr>
            <a:r>
              <a:rPr lang="en-GB" sz="1800" b="1" dirty="0" smtClean="0">
                <a:solidFill>
                  <a:srgbClr val="0F0F0F"/>
                </a:solidFill>
              </a:rPr>
              <a:t>3.Large embedding capacity</a:t>
            </a:r>
          </a:p>
          <a:p>
            <a:pPr marL="0" indent="0">
              <a:buNone/>
            </a:pPr>
            <a:r>
              <a:rPr lang="en-GB" sz="1800" b="1" dirty="0" smtClean="0">
                <a:solidFill>
                  <a:srgbClr val="0F0F0F"/>
                </a:solidFill>
              </a:rPr>
              <a:t>4.Real time application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GB" dirty="0"/>
              <a:t>The end users of secure data hiding in images using steganography include: intelligence agencies, military personnel, law enforcement, journalists, businesses with sensitive information to protect, individuals seeking privacy, and ethical </a:t>
            </a:r>
            <a:r>
              <a:rPr lang="en-GB" dirty="0" smtClean="0"/>
              <a:t>hackers and banking sectors etc.</a:t>
            </a:r>
            <a:endParaRPr lang="en-IN" dirty="0"/>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581192" y="1339072"/>
            <a:ext cx="4406842" cy="4673600"/>
          </a:xfrm>
          <a:prstGeom prst="rect">
            <a:avLst/>
          </a:prstGeom>
        </p:spPr>
      </p:pic>
      <p:pic>
        <p:nvPicPr>
          <p:cNvPr id="5" name="Picture 4"/>
          <p:cNvPicPr>
            <a:picLocks noChangeAspect="1"/>
          </p:cNvPicPr>
          <p:nvPr/>
        </p:nvPicPr>
        <p:blipFill>
          <a:blip r:embed="rId3"/>
          <a:stretch>
            <a:fillRect/>
          </a:stretch>
        </p:blipFill>
        <p:spPr>
          <a:xfrm>
            <a:off x="6096000" y="1488362"/>
            <a:ext cx="2575783" cy="845893"/>
          </a:xfrm>
          <a:prstGeom prst="rect">
            <a:avLst/>
          </a:prstGeom>
        </p:spPr>
      </p:pic>
      <p:pic>
        <p:nvPicPr>
          <p:cNvPr id="7" name="Picture 6"/>
          <p:cNvPicPr>
            <a:picLocks noChangeAspect="1"/>
          </p:cNvPicPr>
          <p:nvPr/>
        </p:nvPicPr>
        <p:blipFill>
          <a:blip r:embed="rId4"/>
          <a:stretch>
            <a:fillRect/>
          </a:stretch>
        </p:blipFill>
        <p:spPr>
          <a:xfrm>
            <a:off x="6096000" y="2808513"/>
            <a:ext cx="3055885" cy="3530729"/>
          </a:xfrm>
          <a:prstGeom prst="rect">
            <a:avLst/>
          </a:prstGeom>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GB" dirty="0"/>
              <a:t>In conclusion, secure data hiding in images using steganography offers a powerful and innovative solution for covert communication and data protection. By combining advanced </a:t>
            </a:r>
            <a:r>
              <a:rPr lang="en-GB" dirty="0" err="1"/>
              <a:t>steganographic</a:t>
            </a:r>
            <a:r>
              <a:rPr lang="en-GB" dirty="0"/>
              <a:t> techniques with robust encryption, it ensures the confidentiality, integrity, and </a:t>
            </a:r>
            <a:r>
              <a:rPr lang="en-GB" dirty="0" err="1"/>
              <a:t>undetectability</a:t>
            </a:r>
            <a:r>
              <a:rPr lang="en-GB" dirty="0"/>
              <a:t> of hidden information. The ability to maintain image quality, resist steganalysis, and support high embedding capacity makes it a versatile tool for applications in cybersecurity, military, healthcare, and digital watermarking. This technology stands out as a reliable and efficient method for safeguarding sensitive data in an increasingly digital world.</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smtClean="0">
                <a:hlinkClick r:id="rId2" action="ppaction://hlinksldjump"/>
              </a:rPr>
              <a:t>https://github.com/Polipallimohan/Steganography.git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purl.org/dc/terms/"/>
    <ds:schemaRef ds:uri="b30265f8-c5e2-4918-b4a1-b977299ca3e2"/>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fadb41d3-f9cb-40fb-903c-8cacaba95bb5"/>
    <ds:schemaRef ds:uri="http://www.w3.org/XML/1998/namespace"/>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279</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29</cp:revision>
  <dcterms:created xsi:type="dcterms:W3CDTF">2021-05-26T16:50:10Z</dcterms:created>
  <dcterms:modified xsi:type="dcterms:W3CDTF">2025-02-24T10:39:35Z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