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3" r:id="rId10"/>
    <p:sldId id="312" r:id="rId11"/>
    <p:sldId id="315" r:id="rId12"/>
    <p:sldId id="316" r:id="rId13"/>
    <p:sldId id="3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445FDB-20A7-4067-B0B7-D52020E0B58F}" v="9" dt="2022-05-02T14:52:55.358"/>
    <p1510:client id="{AF8C7B78-9FB4-4F25-953C-3D5E5A03C268}" v="979" dt="2022-04-29T11:29:08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l Irurre Martínez" userId="b0d524d29744b322" providerId="Windows Live" clId="Web-{AF8C7B78-9FB4-4F25-953C-3D5E5A03C268}"/>
    <pc:docChg chg="addSld modSld">
      <pc:chgData name="Pol Irurre Martínez" userId="b0d524d29744b322" providerId="Windows Live" clId="Web-{AF8C7B78-9FB4-4F25-953C-3D5E5A03C268}" dt="2022-04-29T11:29:08.810" v="970" actId="1076"/>
      <pc:docMkLst>
        <pc:docMk/>
      </pc:docMkLst>
      <pc:sldChg chg="modSp">
        <pc:chgData name="Pol Irurre Martínez" userId="b0d524d29744b322" providerId="Windows Live" clId="Web-{AF8C7B78-9FB4-4F25-953C-3D5E5A03C268}" dt="2022-04-29T11:19:16.607" v="854" actId="20577"/>
        <pc:sldMkLst>
          <pc:docMk/>
          <pc:sldMk cId="2404549888" sldId="309"/>
        </pc:sldMkLst>
        <pc:spChg chg="mod">
          <ac:chgData name="Pol Irurre Martínez" userId="b0d524d29744b322" providerId="Windows Live" clId="Web-{AF8C7B78-9FB4-4F25-953C-3D5E5A03C268}" dt="2022-04-29T11:19:16.607" v="854" actId="20577"/>
          <ac:spMkLst>
            <pc:docMk/>
            <pc:sldMk cId="2404549888" sldId="309"/>
            <ac:spMk id="3" creationId="{68366B85-ACA4-4F24-93F9-57710033959F}"/>
          </ac:spMkLst>
        </pc:spChg>
      </pc:sldChg>
      <pc:sldChg chg="addSp modSp">
        <pc:chgData name="Pol Irurre Martínez" userId="b0d524d29744b322" providerId="Windows Live" clId="Web-{AF8C7B78-9FB4-4F25-953C-3D5E5A03C268}" dt="2022-04-29T11:18:19.934" v="839" actId="20577"/>
        <pc:sldMkLst>
          <pc:docMk/>
          <pc:sldMk cId="2088562723" sldId="310"/>
        </pc:sldMkLst>
        <pc:spChg chg="mod">
          <ac:chgData name="Pol Irurre Martínez" userId="b0d524d29744b322" providerId="Windows Live" clId="Web-{AF8C7B78-9FB4-4F25-953C-3D5E5A03C268}" dt="2022-04-29T11:18:19.934" v="839" actId="20577"/>
          <ac:spMkLst>
            <pc:docMk/>
            <pc:sldMk cId="2088562723" sldId="310"/>
            <ac:spMk id="3" creationId="{762DE727-4DAA-4114-A13C-1EC218CD6D20}"/>
          </ac:spMkLst>
        </pc:spChg>
        <pc:picChg chg="add mod">
          <ac:chgData name="Pol Irurre Martínez" userId="b0d524d29744b322" providerId="Windows Live" clId="Web-{AF8C7B78-9FB4-4F25-953C-3D5E5A03C268}" dt="2022-04-29T10:34:20.583" v="75" actId="14100"/>
          <ac:picMkLst>
            <pc:docMk/>
            <pc:sldMk cId="2088562723" sldId="310"/>
            <ac:picMk id="4" creationId="{88EAA55A-7991-6CE1-FE5D-0FCFD00A42C1}"/>
          </ac:picMkLst>
        </pc:picChg>
      </pc:sldChg>
      <pc:sldChg chg="modSp new">
        <pc:chgData name="Pol Irurre Martínez" userId="b0d524d29744b322" providerId="Windows Live" clId="Web-{AF8C7B78-9FB4-4F25-953C-3D5E5A03C268}" dt="2022-04-29T11:18:12.574" v="837" actId="20577"/>
        <pc:sldMkLst>
          <pc:docMk/>
          <pc:sldMk cId="4177440373" sldId="311"/>
        </pc:sldMkLst>
        <pc:spChg chg="mod">
          <ac:chgData name="Pol Irurre Martínez" userId="b0d524d29744b322" providerId="Windows Live" clId="Web-{AF8C7B78-9FB4-4F25-953C-3D5E5A03C268}" dt="2022-04-29T11:02:16.127" v="221" actId="20577"/>
          <ac:spMkLst>
            <pc:docMk/>
            <pc:sldMk cId="4177440373" sldId="311"/>
            <ac:spMk id="2" creationId="{EAC5B678-053A-88B8-107D-0B52AAEB4A17}"/>
          </ac:spMkLst>
        </pc:spChg>
        <pc:spChg chg="mod">
          <ac:chgData name="Pol Irurre Martínez" userId="b0d524d29744b322" providerId="Windows Live" clId="Web-{AF8C7B78-9FB4-4F25-953C-3D5E5A03C268}" dt="2022-04-29T11:18:12.574" v="837" actId="20577"/>
          <ac:spMkLst>
            <pc:docMk/>
            <pc:sldMk cId="4177440373" sldId="311"/>
            <ac:spMk id="3" creationId="{D46BA252-49BC-67AF-BF47-57F70CA8561E}"/>
          </ac:spMkLst>
        </pc:spChg>
      </pc:sldChg>
      <pc:sldChg chg="modSp new">
        <pc:chgData name="Pol Irurre Martínez" userId="b0d524d29744b322" providerId="Windows Live" clId="Web-{AF8C7B78-9FB4-4F25-953C-3D5E5A03C268}" dt="2022-04-29T11:21:23.970" v="925" actId="20577"/>
        <pc:sldMkLst>
          <pc:docMk/>
          <pc:sldMk cId="3989705657" sldId="312"/>
        </pc:sldMkLst>
        <pc:spChg chg="mod">
          <ac:chgData name="Pol Irurre Martínez" userId="b0d524d29744b322" providerId="Windows Live" clId="Web-{AF8C7B78-9FB4-4F25-953C-3D5E5A03C268}" dt="2022-04-29T11:10:52.625" v="498" actId="20577"/>
          <ac:spMkLst>
            <pc:docMk/>
            <pc:sldMk cId="3989705657" sldId="312"/>
            <ac:spMk id="2" creationId="{52E3C0BD-489F-9025-E2E5-F31B5DD9E4FF}"/>
          </ac:spMkLst>
        </pc:spChg>
        <pc:spChg chg="mod">
          <ac:chgData name="Pol Irurre Martínez" userId="b0d524d29744b322" providerId="Windows Live" clId="Web-{AF8C7B78-9FB4-4F25-953C-3D5E5A03C268}" dt="2022-04-29T11:21:23.970" v="925" actId="20577"/>
          <ac:spMkLst>
            <pc:docMk/>
            <pc:sldMk cId="3989705657" sldId="312"/>
            <ac:spMk id="3" creationId="{B9B2377E-FFF9-C288-78E2-229341189E4D}"/>
          </ac:spMkLst>
        </pc:spChg>
      </pc:sldChg>
      <pc:sldChg chg="modSp new">
        <pc:chgData name="Pol Irurre Martínez" userId="b0d524d29744b322" providerId="Windows Live" clId="Web-{AF8C7B78-9FB4-4F25-953C-3D5E5A03C268}" dt="2022-04-29T11:18:01.980" v="835" actId="20577"/>
        <pc:sldMkLst>
          <pc:docMk/>
          <pc:sldMk cId="3145430965" sldId="313"/>
        </pc:sldMkLst>
        <pc:spChg chg="mod">
          <ac:chgData name="Pol Irurre Martínez" userId="b0d524d29744b322" providerId="Windows Live" clId="Web-{AF8C7B78-9FB4-4F25-953C-3D5E5A03C268}" dt="2022-04-29T11:11:00.703" v="503" actId="20577"/>
          <ac:spMkLst>
            <pc:docMk/>
            <pc:sldMk cId="3145430965" sldId="313"/>
            <ac:spMk id="2" creationId="{BF054E57-0302-CD24-C33A-83EE91E48D9D}"/>
          </ac:spMkLst>
        </pc:spChg>
        <pc:spChg chg="mod">
          <ac:chgData name="Pol Irurre Martínez" userId="b0d524d29744b322" providerId="Windows Live" clId="Web-{AF8C7B78-9FB4-4F25-953C-3D5E5A03C268}" dt="2022-04-29T11:18:01.980" v="835" actId="20577"/>
          <ac:spMkLst>
            <pc:docMk/>
            <pc:sldMk cId="3145430965" sldId="313"/>
            <ac:spMk id="3" creationId="{52CFCBC4-1CE8-27BB-4B8F-DDD8B8DEAD15}"/>
          </ac:spMkLst>
        </pc:spChg>
      </pc:sldChg>
      <pc:sldChg chg="addSp delSp modSp new">
        <pc:chgData name="Pol Irurre Martínez" userId="b0d524d29744b322" providerId="Windows Live" clId="Web-{AF8C7B78-9FB4-4F25-953C-3D5E5A03C268}" dt="2022-04-29T11:22:56.066" v="957" actId="20577"/>
        <pc:sldMkLst>
          <pc:docMk/>
          <pc:sldMk cId="2204750876" sldId="314"/>
        </pc:sldMkLst>
        <pc:spChg chg="mod">
          <ac:chgData name="Pol Irurre Martínez" userId="b0d524d29744b322" providerId="Windows Live" clId="Web-{AF8C7B78-9FB4-4F25-953C-3D5E5A03C268}" dt="2022-04-29T11:22:56.066" v="957" actId="20577"/>
          <ac:spMkLst>
            <pc:docMk/>
            <pc:sldMk cId="2204750876" sldId="314"/>
            <ac:spMk id="2" creationId="{5F8D1C89-DAD7-09E0-9265-3FF813FDCA93}"/>
          </ac:spMkLst>
        </pc:spChg>
        <pc:spChg chg="del">
          <ac:chgData name="Pol Irurre Martínez" userId="b0d524d29744b322" providerId="Windows Live" clId="Web-{AF8C7B78-9FB4-4F25-953C-3D5E5A03C268}" dt="2022-04-29T11:22:05.846" v="927"/>
          <ac:spMkLst>
            <pc:docMk/>
            <pc:sldMk cId="2204750876" sldId="314"/>
            <ac:spMk id="3" creationId="{16B73223-CECE-8E1D-7371-3C045BAF5DD3}"/>
          </ac:spMkLst>
        </pc:spChg>
        <pc:picChg chg="add mod ord">
          <ac:chgData name="Pol Irurre Martínez" userId="b0d524d29744b322" providerId="Windows Live" clId="Web-{AF8C7B78-9FB4-4F25-953C-3D5E5A03C268}" dt="2022-04-29T11:22:18.221" v="930" actId="1076"/>
          <ac:picMkLst>
            <pc:docMk/>
            <pc:sldMk cId="2204750876" sldId="314"/>
            <ac:picMk id="4" creationId="{4AF9171B-43F3-76EF-8B68-5981556C53BC}"/>
          </ac:picMkLst>
        </pc:picChg>
      </pc:sldChg>
      <pc:sldChg chg="modSp new">
        <pc:chgData name="Pol Irurre Martínez" userId="b0d524d29744b322" providerId="Windows Live" clId="Web-{AF8C7B78-9FB4-4F25-953C-3D5E5A03C268}" dt="2022-04-29T11:29:08.810" v="970" actId="1076"/>
        <pc:sldMkLst>
          <pc:docMk/>
          <pc:sldMk cId="850867589" sldId="315"/>
        </pc:sldMkLst>
        <pc:spChg chg="mod">
          <ac:chgData name="Pol Irurre Martínez" userId="b0d524d29744b322" providerId="Windows Live" clId="Web-{AF8C7B78-9FB4-4F25-953C-3D5E5A03C268}" dt="2022-04-29T11:29:08.810" v="970" actId="1076"/>
          <ac:spMkLst>
            <pc:docMk/>
            <pc:sldMk cId="850867589" sldId="315"/>
            <ac:spMk id="2" creationId="{8A01B574-26BD-091E-EEB8-3694A881674C}"/>
          </ac:spMkLst>
        </pc:spChg>
      </pc:sldChg>
    </pc:docChg>
  </pc:docChgLst>
  <pc:docChgLst>
    <pc:chgData name="Pol Irurre Martínez" userId="b0d524d29744b322" providerId="Windows Live" clId="Web-{7D445FDB-20A7-4067-B0B7-D52020E0B58F}"/>
    <pc:docChg chg="addSld modSld">
      <pc:chgData name="Pol Irurre Martínez" userId="b0d524d29744b322" providerId="Windows Live" clId="Web-{7D445FDB-20A7-4067-B0B7-D52020E0B58F}" dt="2022-05-02T14:52:55.358" v="6" actId="1076"/>
      <pc:docMkLst>
        <pc:docMk/>
      </pc:docMkLst>
      <pc:sldChg chg="addSp delSp modSp new">
        <pc:chgData name="Pol Irurre Martínez" userId="b0d524d29744b322" providerId="Windows Live" clId="Web-{7D445FDB-20A7-4067-B0B7-D52020E0B58F}" dt="2022-05-02T14:52:55.358" v="6" actId="1076"/>
        <pc:sldMkLst>
          <pc:docMk/>
          <pc:sldMk cId="1025657761" sldId="316"/>
        </pc:sldMkLst>
        <pc:spChg chg="mod">
          <ac:chgData name="Pol Irurre Martínez" userId="b0d524d29744b322" providerId="Windows Live" clId="Web-{7D445FDB-20A7-4067-B0B7-D52020E0B58F}" dt="2022-05-02T14:52:48.858" v="4" actId="20577"/>
          <ac:spMkLst>
            <pc:docMk/>
            <pc:sldMk cId="1025657761" sldId="316"/>
            <ac:spMk id="2" creationId="{FD14AA49-3F04-9D5D-0C67-F7ADFF9200BE}"/>
          </ac:spMkLst>
        </pc:spChg>
        <pc:spChg chg="del">
          <ac:chgData name="Pol Irurre Martínez" userId="b0d524d29744b322" providerId="Windows Live" clId="Web-{7D445FDB-20A7-4067-B0B7-D52020E0B58F}" dt="2022-05-02T14:52:51.467" v="5"/>
          <ac:spMkLst>
            <pc:docMk/>
            <pc:sldMk cId="1025657761" sldId="316"/>
            <ac:spMk id="3" creationId="{45947E9E-1BFF-ACFF-D27D-684C5E4F3BE4}"/>
          </ac:spMkLst>
        </pc:spChg>
        <pc:picChg chg="add mod ord">
          <ac:chgData name="Pol Irurre Martínez" userId="b0d524d29744b322" providerId="Windows Live" clId="Web-{7D445FDB-20A7-4067-B0B7-D52020E0B58F}" dt="2022-05-02T14:52:55.358" v="6" actId="1076"/>
          <ac:picMkLst>
            <pc:docMk/>
            <pc:sldMk cId="1025657761" sldId="316"/>
            <ac:picMk id="4" creationId="{7F650A8A-2D56-1CED-38CA-343C11387DD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Extracting data from a site html file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Storing data to serve any purpose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Time-efficient way of getting data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Extracting data from a site html file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Storing data to serve any purpose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Time-efficient way of getting data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toscrap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253" y="639097"/>
            <a:ext cx="5903494" cy="3494791"/>
          </a:xfrm>
        </p:spPr>
        <p:txBody>
          <a:bodyPr>
            <a:normAutofit/>
          </a:bodyPr>
          <a:lstStyle/>
          <a:p>
            <a:r>
              <a:rPr lang="en-US" sz="7200" dirty="0"/>
              <a:t>WEBSCRAPER + CLI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By Pol </a:t>
            </a:r>
            <a:r>
              <a:rPr lang="en-US" dirty="0" err="1"/>
              <a:t>irurre</a:t>
            </a:r>
            <a:r>
              <a:rPr lang="en-US" dirty="0"/>
              <a:t> </a:t>
            </a:r>
            <a:r>
              <a:rPr lang="en-US" dirty="0" err="1"/>
              <a:t>martínez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D1C89-DAD7-09E0-9265-3FF813FD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Franklin Gothic Medium"/>
              </a:rPr>
              <a:t>TIME TO LOOK FOR A BOOK</a:t>
            </a:r>
          </a:p>
        </p:txBody>
      </p:sp>
      <p:pic>
        <p:nvPicPr>
          <p:cNvPr id="4" name="Imagen 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4AF9171B-43F3-76EF-8B68-5981556C5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499" y="2813681"/>
            <a:ext cx="11322204" cy="1829542"/>
          </a:xfrm>
        </p:spPr>
      </p:pic>
    </p:spTree>
    <p:extLst>
      <p:ext uri="{BB962C8B-B14F-4D97-AF65-F5344CB8AC3E}">
        <p14:creationId xmlns:p14="http://schemas.microsoft.com/office/powerpoint/2010/main" val="220475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What’s a </a:t>
            </a:r>
            <a:r>
              <a:rPr lang="en-US" dirty="0" err="1"/>
              <a:t>webscraper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31405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AD7E-A1EB-4422-A7B2-0D5CF646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Puppeteer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66B85-ACA4-4F24-93F9-57710033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6463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s-ES" dirty="0" err="1"/>
              <a:t>Pupeteer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programatically</a:t>
            </a:r>
            <a:r>
              <a:rPr lang="es-ES" dirty="0"/>
              <a:t> </a:t>
            </a:r>
            <a:r>
              <a:rPr lang="es-ES" dirty="0" err="1"/>
              <a:t>functioning</a:t>
            </a:r>
            <a:r>
              <a:rPr lang="es-ES" dirty="0"/>
              <a:t> browser and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headless</a:t>
            </a:r>
            <a:r>
              <a:rPr lang="es-ES" dirty="0"/>
              <a:t>. </a:t>
            </a:r>
            <a:r>
              <a:rPr lang="es-ES" dirty="0" err="1"/>
              <a:t>Allowing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open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tabs</a:t>
            </a:r>
            <a:r>
              <a:rPr lang="es-ES" dirty="0"/>
              <a:t>.</a:t>
            </a:r>
          </a:p>
          <a:p>
            <a:pPr algn="just"/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interesting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 are:</a:t>
            </a:r>
          </a:p>
          <a:p>
            <a:pPr marL="383540" lvl="1" algn="just">
              <a:buFont typeface="Arial" panose="020B0604020202020204" pitchFamily="34" charset="0"/>
              <a:buChar char="•"/>
            </a:pPr>
            <a:r>
              <a:rPr lang="en-US" dirty="0"/>
              <a:t>Generate screenshots and PDFs of pages.</a:t>
            </a:r>
          </a:p>
          <a:p>
            <a:pPr marL="383540" lvl="1" algn="just">
              <a:buFont typeface="Arial" panose="020B0604020202020204" pitchFamily="34" charset="0"/>
              <a:buChar char="•"/>
            </a:pPr>
            <a:r>
              <a:rPr lang="en-US" dirty="0"/>
              <a:t>Crawl a SPA (Single-Page Application) and generate pre-rendered content (i.e. "SSR" (Server-Side Rendering</a:t>
            </a:r>
            <a:r>
              <a:rPr lang="en-US" u="sng" dirty="0"/>
              <a:t>)).</a:t>
            </a:r>
          </a:p>
          <a:p>
            <a:pPr marL="383540" lvl="1" algn="just">
              <a:buFont typeface="Arial" panose="020B0604020202020204" pitchFamily="34" charset="0"/>
              <a:buChar char="•"/>
            </a:pPr>
            <a:r>
              <a:rPr lang="en-US" dirty="0"/>
              <a:t>Automate form submission, UI testing, keyboard input, etc.</a:t>
            </a:r>
          </a:p>
          <a:p>
            <a:pPr marL="383540" lvl="1" algn="just">
              <a:buFont typeface="Arial" panose="020B0604020202020204" pitchFamily="34" charset="0"/>
              <a:buChar char="•"/>
            </a:pPr>
            <a:r>
              <a:rPr lang="en-US" dirty="0"/>
              <a:t>Create an up-to-date, automated testing environment.</a:t>
            </a:r>
          </a:p>
          <a:p>
            <a:pPr marL="383540" lvl="1" algn="just">
              <a:buFont typeface="Arial" panose="020B0604020202020204" pitchFamily="34" charset="0"/>
              <a:buChar char="•"/>
            </a:pPr>
            <a:r>
              <a:rPr lang="en-US" dirty="0"/>
              <a:t>Capture a timeline-trace of your site to help diagnose performance issues.</a:t>
            </a:r>
          </a:p>
          <a:p>
            <a:pPr marL="383540" lvl="1" algn="just">
              <a:buFont typeface="Arial" panose="020B0604020202020204" pitchFamily="34" charset="0"/>
              <a:buChar char="•"/>
            </a:pPr>
            <a:r>
              <a:rPr lang="en-US" dirty="0"/>
              <a:t>Test Chrome Extensions.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454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AEBE-CD3C-42B2-8623-1AA52A66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DE727-4DAA-4114-A13C-1EC218CD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developing</a:t>
            </a:r>
            <a:r>
              <a:rPr lang="es-ES" dirty="0"/>
              <a:t> </a:t>
            </a:r>
            <a:r>
              <a:rPr lang="es-ES" dirty="0" err="1"/>
              <a:t>environment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javaScript</a:t>
            </a:r>
            <a:r>
              <a:rPr lang="es-ES" dirty="0"/>
              <a:t>. </a:t>
            </a:r>
            <a:r>
              <a:rPr lang="es-ES" dirty="0" err="1"/>
              <a:t>There’s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 node.js </a:t>
            </a:r>
            <a:r>
              <a:rPr lang="es-ES" dirty="0" err="1"/>
              <a:t>enables</a:t>
            </a:r>
            <a:r>
              <a:rPr lang="es-ES" dirty="0"/>
              <a:t> I </a:t>
            </a:r>
            <a:r>
              <a:rPr lang="es-ES" dirty="0" err="1"/>
              <a:t>had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learn</a:t>
            </a:r>
            <a:r>
              <a:rPr lang="es-ES" dirty="0"/>
              <a:t>:</a:t>
            </a:r>
            <a:endParaRPr lang="es-ES"/>
          </a:p>
          <a:p>
            <a:pPr marL="383540" lvl="1" algn="just"/>
            <a:r>
              <a:rPr lang="es-ES" dirty="0" err="1"/>
              <a:t>Async</a:t>
            </a:r>
            <a:r>
              <a:rPr lang="es-ES" dirty="0"/>
              <a:t>: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async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returns</a:t>
            </a:r>
            <a:r>
              <a:rPr lang="es-ES" dirty="0"/>
              <a:t> a </a:t>
            </a:r>
            <a:r>
              <a:rPr lang="es-ES" dirty="0" err="1"/>
              <a:t>Promise</a:t>
            </a:r>
            <a:r>
              <a:rPr lang="es-ES" dirty="0"/>
              <a:t>,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such</a:t>
            </a:r>
            <a:r>
              <a:rPr lang="es-ES" dirty="0"/>
              <a:t> </a:t>
            </a:r>
            <a:r>
              <a:rPr lang="es-ES" dirty="0" err="1"/>
              <a:t>promise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integer</a:t>
            </a:r>
            <a:r>
              <a:rPr lang="es-ES" dirty="0"/>
              <a:t>, </a:t>
            </a:r>
            <a:r>
              <a:rPr lang="es-ES" dirty="0" err="1"/>
              <a:t>string</a:t>
            </a:r>
            <a:r>
              <a:rPr lang="es-ES" dirty="0"/>
              <a:t>, etc.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promise</a:t>
            </a:r>
            <a:r>
              <a:rPr lang="es-ES" dirty="0"/>
              <a:t> </a:t>
            </a:r>
            <a:r>
              <a:rPr lang="es-ES" dirty="0" err="1"/>
              <a:t>returned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. </a:t>
            </a:r>
            <a:r>
              <a:rPr lang="es-ES" dirty="0" err="1"/>
              <a:t>While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async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running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keep</a:t>
            </a:r>
            <a:r>
              <a:rPr lang="es-ES" dirty="0"/>
              <a:t> </a:t>
            </a:r>
            <a:r>
              <a:rPr lang="es-ES" dirty="0" err="1"/>
              <a:t>reading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.</a:t>
            </a:r>
          </a:p>
          <a:p>
            <a:pPr marL="383540" lvl="1" algn="just"/>
            <a:r>
              <a:rPr lang="es-ES" dirty="0" err="1"/>
              <a:t>Await</a:t>
            </a:r>
            <a:r>
              <a:rPr lang="es-ES" dirty="0"/>
              <a:t>: At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point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input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async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use </a:t>
            </a:r>
            <a:r>
              <a:rPr lang="es-ES" dirty="0" err="1"/>
              <a:t>await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hold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 </a:t>
            </a:r>
            <a:r>
              <a:rPr lang="es-ES" dirty="0" err="1"/>
              <a:t>that</a:t>
            </a:r>
            <a:r>
              <a:rPr lang="es-ES" dirty="0"/>
              <a:t> input</a:t>
            </a:r>
          </a:p>
          <a:p>
            <a:pPr marL="383540" lvl="1" algn="just"/>
            <a:r>
              <a:rPr lang="es-ES" dirty="0" err="1"/>
              <a:t>Promise</a:t>
            </a:r>
            <a:r>
              <a:rPr lang="es-ES" dirty="0"/>
              <a:t>: </a:t>
            </a:r>
            <a:r>
              <a:rPr lang="es-ES" dirty="0" err="1"/>
              <a:t>Returned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asynchronous</a:t>
            </a:r>
            <a:r>
              <a:rPr lang="es-ES" dirty="0"/>
              <a:t> </a:t>
            </a:r>
            <a:r>
              <a:rPr lang="es-ES" dirty="0" err="1"/>
              <a:t>functions</a:t>
            </a:r>
            <a:endParaRPr lang="es-ES"/>
          </a:p>
          <a:p>
            <a:pPr marL="383540" lvl="1" algn="just"/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javascript</a:t>
            </a:r>
            <a:r>
              <a:rPr lang="es-ES" dirty="0"/>
              <a:t>: In </a:t>
            </a:r>
            <a:r>
              <a:rPr lang="es-ES" dirty="0" err="1"/>
              <a:t>javascript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 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are</a:t>
            </a:r>
          </a:p>
          <a:p>
            <a:pPr marL="200660" lvl="1" indent="0" algn="just">
              <a:buNone/>
            </a:pPr>
            <a:r>
              <a:rPr lang="es-ES" dirty="0" err="1"/>
              <a:t>Instances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. </a:t>
            </a:r>
          </a:p>
          <a:p>
            <a:pPr marL="383540" lvl="1"/>
            <a:endParaRPr lang="es-ES" dirty="0"/>
          </a:p>
          <a:p>
            <a:pPr marL="383540" lvl="1"/>
            <a:endParaRPr lang="es-ES" dirty="0"/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88EAA55A-7991-6CE1-FE5D-0FCFD00A4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205" y="4205194"/>
            <a:ext cx="4871224" cy="205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6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5B678-053A-88B8-107D-0B52AAEB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6BA252-49BC-67AF-BF47-57F70CA85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s-ES" b="1" dirty="0"/>
              <a:t>J</a:t>
            </a:r>
            <a:r>
              <a:rPr lang="es-ES" dirty="0"/>
              <a:t>ava </a:t>
            </a:r>
            <a:r>
              <a:rPr lang="es-ES" b="1" dirty="0"/>
              <a:t>S</a:t>
            </a:r>
            <a:r>
              <a:rPr lang="es-ES" dirty="0"/>
              <a:t>cript </a:t>
            </a:r>
            <a:r>
              <a:rPr lang="es-ES" b="1" dirty="0" err="1"/>
              <a:t>O</a:t>
            </a:r>
            <a:r>
              <a:rPr lang="es-ES" dirty="0" err="1"/>
              <a:t>bject</a:t>
            </a:r>
            <a:r>
              <a:rPr lang="es-ES" dirty="0"/>
              <a:t> </a:t>
            </a:r>
            <a:r>
              <a:rPr lang="es-ES" b="1" dirty="0" err="1"/>
              <a:t>N</a:t>
            </a:r>
            <a:r>
              <a:rPr lang="es-ES" dirty="0" err="1"/>
              <a:t>otation</a:t>
            </a:r>
            <a:endParaRPr lang="es-ES" dirty="0"/>
          </a:p>
          <a:p>
            <a:pPr algn="just"/>
            <a:r>
              <a:rPr lang="es-ES" dirty="0"/>
              <a:t>JSON </a:t>
            </a:r>
            <a:r>
              <a:rPr lang="es-ES" dirty="0" err="1"/>
              <a:t>allows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save</a:t>
            </a:r>
            <a:r>
              <a:rPr lang="es-ES" dirty="0"/>
              <a:t> data </a:t>
            </a:r>
            <a:r>
              <a:rPr lang="es-ES" dirty="0" err="1"/>
              <a:t>strings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.</a:t>
            </a:r>
            <a:r>
              <a:rPr lang="es-ES" dirty="0" err="1"/>
              <a:t>json</a:t>
            </a:r>
            <a:r>
              <a:rPr lang="es-ES" dirty="0"/>
              <a:t> files </a:t>
            </a:r>
            <a:r>
              <a:rPr lang="es-ES" dirty="0" err="1"/>
              <a:t>which</a:t>
            </a:r>
            <a:r>
              <a:rPr lang="es-ES" dirty="0"/>
              <a:t> are "</a:t>
            </a:r>
            <a:r>
              <a:rPr lang="es-ES" dirty="0" err="1"/>
              <a:t>easily</a:t>
            </a:r>
            <a:r>
              <a:rPr lang="es-ES" dirty="0"/>
              <a:t>" </a:t>
            </a:r>
            <a:r>
              <a:rPr lang="es-ES" dirty="0" err="1"/>
              <a:t>modified</a:t>
            </a:r>
            <a:r>
              <a:rPr lang="es-ES" dirty="0"/>
              <a:t>. I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 </a:t>
            </a:r>
            <a:r>
              <a:rPr lang="es-ES" dirty="0" err="1"/>
              <a:t>the</a:t>
            </a:r>
            <a:r>
              <a:rPr lang="es-ES" dirty="0"/>
              <a:t> file </a:t>
            </a:r>
            <a:r>
              <a:rPr lang="es-ES" dirty="0" err="1"/>
              <a:t>systems</a:t>
            </a:r>
            <a:r>
              <a:rPr lang="es-ES" dirty="0"/>
              <a:t> module </a:t>
            </a:r>
            <a:r>
              <a:rPr lang="es-ES" dirty="0" err="1"/>
              <a:t>of</a:t>
            </a:r>
            <a:r>
              <a:rPr lang="es-ES" dirty="0"/>
              <a:t> Node.js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 JSON.</a:t>
            </a:r>
          </a:p>
          <a:p>
            <a:pPr algn="just"/>
            <a:r>
              <a:rPr lang="es-ES" dirty="0" err="1"/>
              <a:t>However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read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JSON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 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options</a:t>
            </a:r>
            <a:r>
              <a:rPr lang="es-ES" dirty="0"/>
              <a:t>:</a:t>
            </a:r>
          </a:p>
          <a:p>
            <a:pPr marL="383540" lvl="1" algn="just"/>
            <a:r>
              <a:rPr lang="es-ES" dirty="0" err="1"/>
              <a:t>Require</a:t>
            </a:r>
            <a:r>
              <a:rPr lang="es-ES" dirty="0"/>
              <a:t>('</a:t>
            </a:r>
            <a:r>
              <a:rPr lang="es-ES" dirty="0" err="1"/>
              <a:t>data.json</a:t>
            </a:r>
            <a:r>
              <a:rPr lang="es-ES" dirty="0"/>
              <a:t>):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easiest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obtain</a:t>
            </a:r>
            <a:r>
              <a:rPr lang="es-ES" dirty="0"/>
              <a:t> data </a:t>
            </a:r>
            <a:r>
              <a:rPr lang="es-ES" dirty="0" err="1"/>
              <a:t>from</a:t>
            </a:r>
            <a:r>
              <a:rPr lang="es-ES" dirty="0"/>
              <a:t> a .</a:t>
            </a:r>
            <a:r>
              <a:rPr lang="es-ES" dirty="0" err="1"/>
              <a:t>json</a:t>
            </a:r>
            <a:r>
              <a:rPr lang="es-ES" dirty="0"/>
              <a:t> file,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aren't</a:t>
            </a:r>
            <a:r>
              <a:rPr lang="es-ES" dirty="0"/>
              <a:t> </a:t>
            </a:r>
            <a:r>
              <a:rPr lang="es-ES" dirty="0" err="1"/>
              <a:t>able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call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again</a:t>
            </a:r>
            <a:r>
              <a:rPr lang="es-ES" dirty="0"/>
              <a:t> so </a:t>
            </a:r>
            <a:r>
              <a:rPr lang="es-ES" dirty="0" err="1"/>
              <a:t>it's</a:t>
            </a:r>
            <a:r>
              <a:rPr lang="es-ES" dirty="0"/>
              <a:t> </a:t>
            </a:r>
            <a:r>
              <a:rPr lang="es-ES" dirty="0" err="1"/>
              <a:t>best</a:t>
            </a:r>
            <a:r>
              <a:rPr lang="es-ES" dirty="0"/>
              <a:t> </a:t>
            </a:r>
            <a:r>
              <a:rPr lang="es-ES" dirty="0" err="1"/>
              <a:t>suitable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 .</a:t>
            </a:r>
            <a:r>
              <a:rPr lang="es-ES" dirty="0" err="1"/>
              <a:t>config</a:t>
            </a:r>
            <a:r>
              <a:rPr lang="es-ES" dirty="0"/>
              <a:t> files. </a:t>
            </a:r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already</a:t>
            </a:r>
            <a:r>
              <a:rPr lang="es-ES" dirty="0"/>
              <a:t> a .</a:t>
            </a:r>
            <a:r>
              <a:rPr lang="es-ES" dirty="0" err="1"/>
              <a:t>js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pPr marL="383540" lvl="1" algn="just"/>
            <a:r>
              <a:rPr lang="es-ES" dirty="0" err="1"/>
              <a:t>ReadFile</a:t>
            </a:r>
            <a:r>
              <a:rPr lang="es-ES" dirty="0"/>
              <a:t>(</a:t>
            </a:r>
            <a:r>
              <a:rPr lang="es-ES" dirty="0" err="1"/>
              <a:t>Sync</a:t>
            </a:r>
            <a:r>
              <a:rPr lang="es-ES" dirty="0"/>
              <a:t>): </a:t>
            </a:r>
            <a:r>
              <a:rPr lang="es-ES" dirty="0" err="1"/>
              <a:t>ReadFile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allow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strings</a:t>
            </a:r>
            <a:r>
              <a:rPr lang="es-ES" dirty="0"/>
              <a:t> in a .</a:t>
            </a:r>
            <a:r>
              <a:rPr lang="es-ES" dirty="0" err="1"/>
              <a:t>json</a:t>
            </a:r>
            <a:r>
              <a:rPr lang="es-ES" dirty="0"/>
              <a:t> file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later</a:t>
            </a:r>
            <a:r>
              <a:rPr lang="es-ES" dirty="0"/>
              <a:t> </a:t>
            </a:r>
            <a:r>
              <a:rPr lang="es-ES" dirty="0" err="1"/>
              <a:t>parse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 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JSON.parse</a:t>
            </a:r>
            <a:r>
              <a:rPr lang="es-E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7744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54E57-0302-CD24-C33A-83EE91E4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React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FCBC4-1CE8-27BB-4B8F-DDD8B8DE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javascript</a:t>
            </a:r>
            <a:r>
              <a:rPr lang="es-ES" dirty="0"/>
              <a:t> </a:t>
            </a:r>
            <a:r>
              <a:rPr lang="es-ES" dirty="0" err="1"/>
              <a:t>library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merges</a:t>
            </a:r>
            <a:r>
              <a:rPr lang="es-ES" dirty="0"/>
              <a:t> </a:t>
            </a:r>
            <a:r>
              <a:rPr lang="es-ES" dirty="0" err="1"/>
              <a:t>JavaScript+HTML+CSS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ideal </a:t>
            </a:r>
            <a:r>
              <a:rPr lang="es-ES" dirty="0" err="1"/>
              <a:t>for</a:t>
            </a:r>
            <a:r>
              <a:rPr lang="es-ES" dirty="0"/>
              <a:t> web apps.</a:t>
            </a:r>
            <a:endParaRPr lang="es-ES"/>
          </a:p>
          <a:p>
            <a:pPr algn="just"/>
            <a:r>
              <a:rPr lang="es-ES" dirty="0"/>
              <a:t>I </a:t>
            </a:r>
            <a:r>
              <a:rPr lang="es-ES" dirty="0" err="1"/>
              <a:t>worked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webhooks</a:t>
            </a:r>
            <a:r>
              <a:rPr lang="es-ES" dirty="0"/>
              <a:t>, </a:t>
            </a:r>
            <a:r>
              <a:rPr lang="es-ES" dirty="0" err="1"/>
              <a:t>which</a:t>
            </a:r>
            <a:r>
              <a:rPr lang="es-ES" dirty="0"/>
              <a:t> I </a:t>
            </a:r>
            <a:r>
              <a:rPr lang="es-ES" dirty="0" err="1"/>
              <a:t>had</a:t>
            </a:r>
            <a:r>
              <a:rPr lang="es-ES" dirty="0"/>
              <a:t> </a:t>
            </a:r>
            <a:r>
              <a:rPr lang="es-ES" dirty="0" err="1"/>
              <a:t>never</a:t>
            </a:r>
            <a:r>
              <a:rPr lang="es-ES" dirty="0"/>
              <a:t> done </a:t>
            </a:r>
            <a:r>
              <a:rPr lang="es-ES" dirty="0" err="1"/>
              <a:t>before</a:t>
            </a:r>
            <a:r>
              <a:rPr lang="es-ES" dirty="0"/>
              <a:t>, 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 </a:t>
            </a:r>
            <a:r>
              <a:rPr lang="es-ES" dirty="0" err="1"/>
              <a:t>book</a:t>
            </a:r>
            <a:r>
              <a:rPr lang="es-ES" dirty="0"/>
              <a:t> </a:t>
            </a:r>
            <a:r>
              <a:rPr lang="es-ES" dirty="0" err="1"/>
              <a:t>search</a:t>
            </a:r>
            <a:r>
              <a:rPr lang="es-ES" dirty="0"/>
              <a:t> </a:t>
            </a:r>
            <a:r>
              <a:rPr lang="es-ES" dirty="0" err="1"/>
              <a:t>functionality</a:t>
            </a:r>
            <a:r>
              <a:rPr lang="es-ES" dirty="0"/>
              <a:t>. </a:t>
            </a:r>
          </a:p>
          <a:p>
            <a:pPr algn="just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hook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useState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,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be </a:t>
            </a:r>
            <a:r>
              <a:rPr lang="es-ES" dirty="0" err="1"/>
              <a:t>translated</a:t>
            </a:r>
            <a:r>
              <a:rPr lang="es-ES" dirty="0"/>
              <a:t> in Java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 has a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constantly</a:t>
            </a:r>
            <a:r>
              <a:rPr lang="es-ES" dirty="0"/>
              <a:t> </a:t>
            </a:r>
            <a:r>
              <a:rPr lang="es-ES" dirty="0" err="1"/>
              <a:t>called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check</a:t>
            </a:r>
            <a:r>
              <a:rPr lang="es-ES" dirty="0"/>
              <a:t> </a:t>
            </a:r>
            <a:r>
              <a:rPr lang="es-ES" dirty="0" err="1"/>
              <a:t>values</a:t>
            </a:r>
            <a:r>
              <a:rPr lang="es-ES" dirty="0"/>
              <a:t> in case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 a variable.</a:t>
            </a:r>
          </a:p>
          <a:p>
            <a:pPr algn="just"/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hooks</a:t>
            </a:r>
            <a:r>
              <a:rPr lang="es-ES" dirty="0"/>
              <a:t> 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took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10 </a:t>
            </a:r>
            <a:r>
              <a:rPr lang="es-ES" dirty="0" err="1"/>
              <a:t>lines</a:t>
            </a:r>
            <a:r>
              <a:rPr lang="es-ES" dirty="0"/>
              <a:t>, </a:t>
            </a:r>
            <a:r>
              <a:rPr lang="es-ES" dirty="0" err="1"/>
              <a:t>it's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efficient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543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3C0BD-489F-9025-E2E5-F31B5DD9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B2377E-FFF9-C288-78E2-22934118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looking</a:t>
            </a:r>
            <a:r>
              <a:rPr lang="es-ES" dirty="0"/>
              <a:t> at </a:t>
            </a:r>
            <a:r>
              <a:rPr lang="es-ES" dirty="0" err="1"/>
              <a:t>possible</a:t>
            </a:r>
            <a:r>
              <a:rPr lang="es-ES" dirty="0"/>
              <a:t> </a:t>
            </a:r>
            <a:r>
              <a:rPr lang="es-ES" dirty="0" err="1"/>
              <a:t>React</a:t>
            </a:r>
            <a:r>
              <a:rPr lang="es-ES" dirty="0"/>
              <a:t> Apps I </a:t>
            </a:r>
            <a:r>
              <a:rPr lang="es-ES" dirty="0" err="1"/>
              <a:t>discovered</a:t>
            </a:r>
            <a:r>
              <a:rPr lang="es-ES" dirty="0"/>
              <a:t> INK, a </a:t>
            </a:r>
            <a:r>
              <a:rPr lang="es-ES" dirty="0" err="1"/>
              <a:t>library</a:t>
            </a:r>
            <a:r>
              <a:rPr lang="es-ES" dirty="0"/>
              <a:t> </a:t>
            </a:r>
            <a:r>
              <a:rPr lang="es-ES" dirty="0" err="1"/>
              <a:t>developed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Line Interfaces (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plain</a:t>
            </a:r>
            <a:r>
              <a:rPr lang="es-ES" dirty="0"/>
              <a:t> terminal)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in </a:t>
            </a:r>
            <a:r>
              <a:rPr lang="es-ES" dirty="0" err="1"/>
              <a:t>React</a:t>
            </a:r>
            <a:r>
              <a:rPr lang="es-ES" dirty="0"/>
              <a:t> Native.</a:t>
            </a:r>
          </a:p>
          <a:p>
            <a:pPr algn="just"/>
            <a:r>
              <a:rPr lang="es-ES" dirty="0"/>
              <a:t>Modules in INK are a bit more </a:t>
            </a:r>
            <a:r>
              <a:rPr lang="es-ES" dirty="0" err="1"/>
              <a:t>difficult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as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installed</a:t>
            </a:r>
            <a:r>
              <a:rPr lang="es-ES" dirty="0"/>
              <a:t> </a:t>
            </a:r>
            <a:r>
              <a:rPr lang="es-ES" dirty="0" err="1"/>
              <a:t>separately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INK native </a:t>
            </a:r>
            <a:r>
              <a:rPr lang="es-ES" dirty="0" err="1"/>
              <a:t>library</a:t>
            </a:r>
            <a:r>
              <a:rPr lang="es-ES" dirty="0"/>
              <a:t>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970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1B574-26BD-091E-EEB8-3694A881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353" y="463164"/>
            <a:ext cx="10058400" cy="1450757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  <a:hlinkClick r:id="rId2"/>
              </a:rPr>
              <a:t>https://books.toscrape.com/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B88A69-9ADA-E2D0-DFC7-0CF6EF5D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86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4AA49-3F04-9D5D-0C67-F7ADFF92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ISSUES</a:t>
            </a: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7F650A8A-2D56-1CED-38CA-343C11387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033" y="2004387"/>
            <a:ext cx="10058400" cy="1828068"/>
          </a:xfrm>
        </p:spPr>
      </p:pic>
    </p:spTree>
    <p:extLst>
      <p:ext uri="{BB962C8B-B14F-4D97-AF65-F5344CB8AC3E}">
        <p14:creationId xmlns:p14="http://schemas.microsoft.com/office/powerpoint/2010/main" val="10256577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{DE96F1B1-B5DF-4801-BEA0-084314CB4E52}tf11437505_win32</Template>
  <TotalTime>70</TotalTime>
  <Words>192</Words>
  <Application>Microsoft Office PowerPoint</Application>
  <PresentationFormat>Panorámica</PresentationFormat>
  <Paragraphs>19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RetrospectVTI</vt:lpstr>
      <vt:lpstr>WEBSCRAPER + CLI UI</vt:lpstr>
      <vt:lpstr>What’s a webscraper?</vt:lpstr>
      <vt:lpstr>Puppeteer</vt:lpstr>
      <vt:lpstr>Node.js</vt:lpstr>
      <vt:lpstr>JSON</vt:lpstr>
      <vt:lpstr>React</vt:lpstr>
      <vt:lpstr>CLI</vt:lpstr>
      <vt:lpstr>https://books.toscrape.com/</vt:lpstr>
      <vt:lpstr>ISSUES</vt:lpstr>
      <vt:lpstr>TIME TO LOOK FOR A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WEBSCRAPER + CLI UI</dc:title>
  <dc:creator>POL IRURRE MARTINEZ</dc:creator>
  <cp:lastModifiedBy>POL IRURRE MARTINEZ</cp:lastModifiedBy>
  <cp:revision>165</cp:revision>
  <dcterms:created xsi:type="dcterms:W3CDTF">2022-04-17T16:26:08Z</dcterms:created>
  <dcterms:modified xsi:type="dcterms:W3CDTF">2022-05-02T14:53:01Z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