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38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0" dirty="0"/>
              <a:t>gehealthcare.com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0" dirty="0"/>
              <a:t>gehealthcare.com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0" dirty="0"/>
              <a:t>gehealthcare.com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0" dirty="0"/>
              <a:t>gehealthcare.com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0" dirty="0"/>
              <a:t>gehealthcare.com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1384" y="9049611"/>
            <a:ext cx="154686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50" dirty="0"/>
              <a:t>gehealthcare.com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74520"/>
            <a:ext cx="7772400" cy="7726680"/>
            <a:chOff x="0" y="1874520"/>
            <a:chExt cx="7772400" cy="7726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74520"/>
              <a:ext cx="7772400" cy="51358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720840"/>
              <a:ext cx="6278880" cy="2880360"/>
            </a:xfrm>
            <a:custGeom>
              <a:avLst/>
              <a:gdLst/>
              <a:ahLst/>
              <a:cxnLst/>
              <a:rect l="l" t="t" r="r" b="b"/>
              <a:pathLst>
                <a:path w="6278880" h="2880359">
                  <a:moveTo>
                    <a:pt x="6278880" y="0"/>
                  </a:moveTo>
                  <a:lnTo>
                    <a:pt x="0" y="0"/>
                  </a:lnTo>
                  <a:lnTo>
                    <a:pt x="0" y="2880359"/>
                  </a:lnTo>
                  <a:lnTo>
                    <a:pt x="6278880" y="2880359"/>
                  </a:lnTo>
                  <a:lnTo>
                    <a:pt x="6278880" y="0"/>
                  </a:lnTo>
                  <a:close/>
                </a:path>
              </a:pathLst>
            </a:custGeom>
            <a:solidFill>
              <a:srgbClr val="1F60AD"/>
            </a:solidFill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673092" y="678411"/>
            <a:ext cx="864235" cy="863600"/>
          </a:xfrm>
          <a:custGeom>
            <a:avLst/>
            <a:gdLst/>
            <a:ahLst/>
            <a:cxnLst/>
            <a:rect l="l" t="t" r="r" b="b"/>
            <a:pathLst>
              <a:path w="864235" h="863600">
                <a:moveTo>
                  <a:pt x="431825" y="0"/>
                </a:moveTo>
                <a:lnTo>
                  <a:pt x="384850" y="2540"/>
                </a:lnTo>
                <a:lnTo>
                  <a:pt x="339321" y="10159"/>
                </a:lnTo>
                <a:lnTo>
                  <a:pt x="295504" y="22859"/>
                </a:lnTo>
                <a:lnTo>
                  <a:pt x="253666" y="39369"/>
                </a:lnTo>
                <a:lnTo>
                  <a:pt x="214071" y="59690"/>
                </a:lnTo>
                <a:lnTo>
                  <a:pt x="176985" y="83820"/>
                </a:lnTo>
                <a:lnTo>
                  <a:pt x="142675" y="111759"/>
                </a:lnTo>
                <a:lnTo>
                  <a:pt x="111406" y="143509"/>
                </a:lnTo>
                <a:lnTo>
                  <a:pt x="83444" y="177800"/>
                </a:lnTo>
                <a:lnTo>
                  <a:pt x="59055" y="214629"/>
                </a:lnTo>
                <a:lnTo>
                  <a:pt x="38503" y="254000"/>
                </a:lnTo>
                <a:lnTo>
                  <a:pt x="22057" y="295909"/>
                </a:lnTo>
                <a:lnTo>
                  <a:pt x="9980" y="340359"/>
                </a:lnTo>
                <a:lnTo>
                  <a:pt x="2539" y="386080"/>
                </a:lnTo>
                <a:lnTo>
                  <a:pt x="0" y="431800"/>
                </a:lnTo>
                <a:lnTo>
                  <a:pt x="2539" y="480059"/>
                </a:lnTo>
                <a:lnTo>
                  <a:pt x="9980" y="525780"/>
                </a:lnTo>
                <a:lnTo>
                  <a:pt x="22057" y="568960"/>
                </a:lnTo>
                <a:lnTo>
                  <a:pt x="38503" y="610870"/>
                </a:lnTo>
                <a:lnTo>
                  <a:pt x="59054" y="650240"/>
                </a:lnTo>
                <a:lnTo>
                  <a:pt x="83444" y="688340"/>
                </a:lnTo>
                <a:lnTo>
                  <a:pt x="111406" y="722630"/>
                </a:lnTo>
                <a:lnTo>
                  <a:pt x="142675" y="753110"/>
                </a:lnTo>
                <a:lnTo>
                  <a:pt x="176985" y="781050"/>
                </a:lnTo>
                <a:lnTo>
                  <a:pt x="214071" y="805180"/>
                </a:lnTo>
                <a:lnTo>
                  <a:pt x="253666" y="825500"/>
                </a:lnTo>
                <a:lnTo>
                  <a:pt x="295504" y="842010"/>
                </a:lnTo>
                <a:lnTo>
                  <a:pt x="339321" y="854710"/>
                </a:lnTo>
                <a:lnTo>
                  <a:pt x="384850" y="862330"/>
                </a:lnTo>
                <a:lnTo>
                  <a:pt x="431825" y="863600"/>
                </a:lnTo>
                <a:lnTo>
                  <a:pt x="478786" y="862330"/>
                </a:lnTo>
                <a:lnTo>
                  <a:pt x="524304" y="854710"/>
                </a:lnTo>
                <a:lnTo>
                  <a:pt x="563731" y="843280"/>
                </a:lnTo>
                <a:lnTo>
                  <a:pt x="431825" y="843280"/>
                </a:lnTo>
                <a:lnTo>
                  <a:pt x="383835" y="840740"/>
                </a:lnTo>
                <a:lnTo>
                  <a:pt x="337471" y="833119"/>
                </a:lnTo>
                <a:lnTo>
                  <a:pt x="293042" y="820419"/>
                </a:lnTo>
                <a:lnTo>
                  <a:pt x="250856" y="802640"/>
                </a:lnTo>
                <a:lnTo>
                  <a:pt x="211222" y="779780"/>
                </a:lnTo>
                <a:lnTo>
                  <a:pt x="174450" y="753110"/>
                </a:lnTo>
                <a:lnTo>
                  <a:pt x="140847" y="723900"/>
                </a:lnTo>
                <a:lnTo>
                  <a:pt x="110723" y="689610"/>
                </a:lnTo>
                <a:lnTo>
                  <a:pt x="84386" y="652780"/>
                </a:lnTo>
                <a:lnTo>
                  <a:pt x="62146" y="613410"/>
                </a:lnTo>
                <a:lnTo>
                  <a:pt x="44310" y="571500"/>
                </a:lnTo>
                <a:lnTo>
                  <a:pt x="31188" y="527050"/>
                </a:lnTo>
                <a:lnTo>
                  <a:pt x="23088" y="480059"/>
                </a:lnTo>
                <a:lnTo>
                  <a:pt x="20320" y="431800"/>
                </a:lnTo>
                <a:lnTo>
                  <a:pt x="23088" y="384809"/>
                </a:lnTo>
                <a:lnTo>
                  <a:pt x="31188" y="337820"/>
                </a:lnTo>
                <a:lnTo>
                  <a:pt x="44310" y="293370"/>
                </a:lnTo>
                <a:lnTo>
                  <a:pt x="62146" y="251459"/>
                </a:lnTo>
                <a:lnTo>
                  <a:pt x="84386" y="212090"/>
                </a:lnTo>
                <a:lnTo>
                  <a:pt x="110723" y="175259"/>
                </a:lnTo>
                <a:lnTo>
                  <a:pt x="140847" y="140970"/>
                </a:lnTo>
                <a:lnTo>
                  <a:pt x="174450" y="111759"/>
                </a:lnTo>
                <a:lnTo>
                  <a:pt x="211222" y="85090"/>
                </a:lnTo>
                <a:lnTo>
                  <a:pt x="250856" y="62229"/>
                </a:lnTo>
                <a:lnTo>
                  <a:pt x="293042" y="44450"/>
                </a:lnTo>
                <a:lnTo>
                  <a:pt x="337471" y="31750"/>
                </a:lnTo>
                <a:lnTo>
                  <a:pt x="383835" y="24130"/>
                </a:lnTo>
                <a:lnTo>
                  <a:pt x="431825" y="20319"/>
                </a:lnTo>
                <a:lnTo>
                  <a:pt x="559351" y="20319"/>
                </a:lnTo>
                <a:lnTo>
                  <a:pt x="524304" y="10159"/>
                </a:lnTo>
                <a:lnTo>
                  <a:pt x="478786" y="2540"/>
                </a:lnTo>
                <a:lnTo>
                  <a:pt x="431825" y="0"/>
                </a:lnTo>
                <a:close/>
              </a:path>
              <a:path w="864235" h="863600">
                <a:moveTo>
                  <a:pt x="559351" y="20319"/>
                </a:moveTo>
                <a:lnTo>
                  <a:pt x="431825" y="20319"/>
                </a:lnTo>
                <a:lnTo>
                  <a:pt x="479811" y="24130"/>
                </a:lnTo>
                <a:lnTo>
                  <a:pt x="526170" y="31750"/>
                </a:lnTo>
                <a:lnTo>
                  <a:pt x="570593" y="44450"/>
                </a:lnTo>
                <a:lnTo>
                  <a:pt x="612771" y="63500"/>
                </a:lnTo>
                <a:lnTo>
                  <a:pt x="652396" y="85090"/>
                </a:lnTo>
                <a:lnTo>
                  <a:pt x="689160" y="111759"/>
                </a:lnTo>
                <a:lnTo>
                  <a:pt x="722753" y="142240"/>
                </a:lnTo>
                <a:lnTo>
                  <a:pt x="752869" y="175259"/>
                </a:lnTo>
                <a:lnTo>
                  <a:pt x="779197" y="212090"/>
                </a:lnTo>
                <a:lnTo>
                  <a:pt x="801431" y="251459"/>
                </a:lnTo>
                <a:lnTo>
                  <a:pt x="819260" y="294640"/>
                </a:lnTo>
                <a:lnTo>
                  <a:pt x="832377" y="337820"/>
                </a:lnTo>
                <a:lnTo>
                  <a:pt x="840474" y="384809"/>
                </a:lnTo>
                <a:lnTo>
                  <a:pt x="843241" y="431800"/>
                </a:lnTo>
                <a:lnTo>
                  <a:pt x="840474" y="480059"/>
                </a:lnTo>
                <a:lnTo>
                  <a:pt x="832377" y="527050"/>
                </a:lnTo>
                <a:lnTo>
                  <a:pt x="819260" y="571500"/>
                </a:lnTo>
                <a:lnTo>
                  <a:pt x="801431" y="613410"/>
                </a:lnTo>
                <a:lnTo>
                  <a:pt x="779197" y="652780"/>
                </a:lnTo>
                <a:lnTo>
                  <a:pt x="752869" y="689610"/>
                </a:lnTo>
                <a:lnTo>
                  <a:pt x="722753" y="723900"/>
                </a:lnTo>
                <a:lnTo>
                  <a:pt x="689160" y="753110"/>
                </a:lnTo>
                <a:lnTo>
                  <a:pt x="652396" y="779780"/>
                </a:lnTo>
                <a:lnTo>
                  <a:pt x="612771" y="802640"/>
                </a:lnTo>
                <a:lnTo>
                  <a:pt x="570593" y="820419"/>
                </a:lnTo>
                <a:lnTo>
                  <a:pt x="526170" y="833119"/>
                </a:lnTo>
                <a:lnTo>
                  <a:pt x="479811" y="840740"/>
                </a:lnTo>
                <a:lnTo>
                  <a:pt x="431825" y="843280"/>
                </a:lnTo>
                <a:lnTo>
                  <a:pt x="563731" y="843280"/>
                </a:lnTo>
                <a:lnTo>
                  <a:pt x="609945" y="825500"/>
                </a:lnTo>
                <a:lnTo>
                  <a:pt x="649535" y="805180"/>
                </a:lnTo>
                <a:lnTo>
                  <a:pt x="686618" y="781050"/>
                </a:lnTo>
                <a:lnTo>
                  <a:pt x="720927" y="753110"/>
                </a:lnTo>
                <a:lnTo>
                  <a:pt x="752196" y="722630"/>
                </a:lnTo>
                <a:lnTo>
                  <a:pt x="780159" y="688340"/>
                </a:lnTo>
                <a:lnTo>
                  <a:pt x="804550" y="650240"/>
                </a:lnTo>
                <a:lnTo>
                  <a:pt x="825103" y="610870"/>
                </a:lnTo>
                <a:lnTo>
                  <a:pt x="841552" y="568960"/>
                </a:lnTo>
                <a:lnTo>
                  <a:pt x="853630" y="525780"/>
                </a:lnTo>
                <a:lnTo>
                  <a:pt x="861072" y="480059"/>
                </a:lnTo>
                <a:lnTo>
                  <a:pt x="863612" y="431800"/>
                </a:lnTo>
                <a:lnTo>
                  <a:pt x="861072" y="386080"/>
                </a:lnTo>
                <a:lnTo>
                  <a:pt x="853630" y="340359"/>
                </a:lnTo>
                <a:lnTo>
                  <a:pt x="841552" y="295909"/>
                </a:lnTo>
                <a:lnTo>
                  <a:pt x="825103" y="254000"/>
                </a:lnTo>
                <a:lnTo>
                  <a:pt x="804550" y="214629"/>
                </a:lnTo>
                <a:lnTo>
                  <a:pt x="780159" y="177800"/>
                </a:lnTo>
                <a:lnTo>
                  <a:pt x="752196" y="143509"/>
                </a:lnTo>
                <a:lnTo>
                  <a:pt x="720927" y="111759"/>
                </a:lnTo>
                <a:lnTo>
                  <a:pt x="686618" y="83820"/>
                </a:lnTo>
                <a:lnTo>
                  <a:pt x="649535" y="59690"/>
                </a:lnTo>
                <a:lnTo>
                  <a:pt x="609945" y="39369"/>
                </a:lnTo>
                <a:lnTo>
                  <a:pt x="568112" y="22859"/>
                </a:lnTo>
                <a:lnTo>
                  <a:pt x="559351" y="20319"/>
                </a:lnTo>
                <a:close/>
              </a:path>
              <a:path w="864235" h="863600">
                <a:moveTo>
                  <a:pt x="311111" y="795020"/>
                </a:moveTo>
                <a:lnTo>
                  <a:pt x="309664" y="795020"/>
                </a:lnTo>
                <a:lnTo>
                  <a:pt x="309359" y="796290"/>
                </a:lnTo>
                <a:lnTo>
                  <a:pt x="308940" y="797560"/>
                </a:lnTo>
                <a:lnTo>
                  <a:pt x="309384" y="798830"/>
                </a:lnTo>
                <a:lnTo>
                  <a:pt x="309930" y="798830"/>
                </a:lnTo>
                <a:lnTo>
                  <a:pt x="325722" y="803910"/>
                </a:lnTo>
                <a:lnTo>
                  <a:pt x="352132" y="810260"/>
                </a:lnTo>
                <a:lnTo>
                  <a:pt x="387915" y="815340"/>
                </a:lnTo>
                <a:lnTo>
                  <a:pt x="431825" y="817880"/>
                </a:lnTo>
                <a:lnTo>
                  <a:pt x="477661" y="815340"/>
                </a:lnTo>
                <a:lnTo>
                  <a:pt x="515392" y="808990"/>
                </a:lnTo>
                <a:lnTo>
                  <a:pt x="403098" y="808990"/>
                </a:lnTo>
                <a:lnTo>
                  <a:pt x="369304" y="807720"/>
                </a:lnTo>
                <a:lnTo>
                  <a:pt x="341207" y="802640"/>
                </a:lnTo>
                <a:lnTo>
                  <a:pt x="311111" y="795020"/>
                </a:lnTo>
                <a:close/>
              </a:path>
              <a:path w="864235" h="863600">
                <a:moveTo>
                  <a:pt x="670334" y="731520"/>
                </a:moveTo>
                <a:lnTo>
                  <a:pt x="456920" y="731520"/>
                </a:lnTo>
                <a:lnTo>
                  <a:pt x="468668" y="734060"/>
                </a:lnTo>
                <a:lnTo>
                  <a:pt x="478167" y="740410"/>
                </a:lnTo>
                <a:lnTo>
                  <a:pt x="484524" y="749300"/>
                </a:lnTo>
                <a:lnTo>
                  <a:pt x="486841" y="760730"/>
                </a:lnTo>
                <a:lnTo>
                  <a:pt x="481157" y="779780"/>
                </a:lnTo>
                <a:lnTo>
                  <a:pt x="464705" y="795020"/>
                </a:lnTo>
                <a:lnTo>
                  <a:pt x="438385" y="805180"/>
                </a:lnTo>
                <a:lnTo>
                  <a:pt x="403098" y="808990"/>
                </a:lnTo>
                <a:lnTo>
                  <a:pt x="515392" y="808990"/>
                </a:lnTo>
                <a:lnTo>
                  <a:pt x="522939" y="807720"/>
                </a:lnTo>
                <a:lnTo>
                  <a:pt x="566832" y="793750"/>
                </a:lnTo>
                <a:lnTo>
                  <a:pt x="608512" y="775970"/>
                </a:lnTo>
                <a:lnTo>
                  <a:pt x="647152" y="751840"/>
                </a:lnTo>
                <a:lnTo>
                  <a:pt x="670334" y="731520"/>
                </a:lnTo>
                <a:close/>
              </a:path>
              <a:path w="864235" h="863600">
                <a:moveTo>
                  <a:pt x="67030" y="309880"/>
                </a:moveTo>
                <a:lnTo>
                  <a:pt x="66167" y="309880"/>
                </a:lnTo>
                <a:lnTo>
                  <a:pt x="65951" y="311150"/>
                </a:lnTo>
                <a:lnTo>
                  <a:pt x="62804" y="320040"/>
                </a:lnTo>
                <a:lnTo>
                  <a:pt x="56199" y="346709"/>
                </a:lnTo>
                <a:lnTo>
                  <a:pt x="49643" y="384809"/>
                </a:lnTo>
                <a:lnTo>
                  <a:pt x="46647" y="431800"/>
                </a:lnTo>
                <a:lnTo>
                  <a:pt x="49240" y="478790"/>
                </a:lnTo>
                <a:lnTo>
                  <a:pt x="57133" y="524510"/>
                </a:lnTo>
                <a:lnTo>
                  <a:pt x="70383" y="567690"/>
                </a:lnTo>
                <a:lnTo>
                  <a:pt x="89046" y="609600"/>
                </a:lnTo>
                <a:lnTo>
                  <a:pt x="113178" y="648970"/>
                </a:lnTo>
                <a:lnTo>
                  <a:pt x="142836" y="683260"/>
                </a:lnTo>
                <a:lnTo>
                  <a:pt x="178077" y="713740"/>
                </a:lnTo>
                <a:lnTo>
                  <a:pt x="218956" y="737870"/>
                </a:lnTo>
                <a:lnTo>
                  <a:pt x="265531" y="756920"/>
                </a:lnTo>
                <a:lnTo>
                  <a:pt x="309646" y="768350"/>
                </a:lnTo>
                <a:lnTo>
                  <a:pt x="352856" y="772160"/>
                </a:lnTo>
                <a:lnTo>
                  <a:pt x="393839" y="765810"/>
                </a:lnTo>
                <a:lnTo>
                  <a:pt x="418790" y="751840"/>
                </a:lnTo>
                <a:lnTo>
                  <a:pt x="436790" y="737870"/>
                </a:lnTo>
                <a:lnTo>
                  <a:pt x="456920" y="731520"/>
                </a:lnTo>
                <a:lnTo>
                  <a:pt x="670334" y="731520"/>
                </a:lnTo>
                <a:lnTo>
                  <a:pt x="681925" y="721360"/>
                </a:lnTo>
                <a:lnTo>
                  <a:pt x="712002" y="687070"/>
                </a:lnTo>
                <a:lnTo>
                  <a:pt x="729116" y="657860"/>
                </a:lnTo>
                <a:lnTo>
                  <a:pt x="263144" y="657860"/>
                </a:lnTo>
                <a:lnTo>
                  <a:pt x="232626" y="651510"/>
                </a:lnTo>
                <a:lnTo>
                  <a:pt x="210967" y="636270"/>
                </a:lnTo>
                <a:lnTo>
                  <a:pt x="198055" y="613410"/>
                </a:lnTo>
                <a:lnTo>
                  <a:pt x="193776" y="588010"/>
                </a:lnTo>
                <a:lnTo>
                  <a:pt x="196637" y="567690"/>
                </a:lnTo>
                <a:lnTo>
                  <a:pt x="204992" y="544830"/>
                </a:lnTo>
                <a:lnTo>
                  <a:pt x="218502" y="523240"/>
                </a:lnTo>
                <a:lnTo>
                  <a:pt x="236829" y="502920"/>
                </a:lnTo>
                <a:lnTo>
                  <a:pt x="255789" y="487680"/>
                </a:lnTo>
                <a:lnTo>
                  <a:pt x="104051" y="487680"/>
                </a:lnTo>
                <a:lnTo>
                  <a:pt x="84786" y="481330"/>
                </a:lnTo>
                <a:lnTo>
                  <a:pt x="69224" y="464820"/>
                </a:lnTo>
                <a:lnTo>
                  <a:pt x="58820" y="439420"/>
                </a:lnTo>
                <a:lnTo>
                  <a:pt x="55029" y="403859"/>
                </a:lnTo>
                <a:lnTo>
                  <a:pt x="57019" y="369570"/>
                </a:lnTo>
                <a:lnTo>
                  <a:pt x="61528" y="341630"/>
                </a:lnTo>
                <a:lnTo>
                  <a:pt x="66366" y="321309"/>
                </a:lnTo>
                <a:lnTo>
                  <a:pt x="69430" y="311150"/>
                </a:lnTo>
                <a:lnTo>
                  <a:pt x="69138" y="311150"/>
                </a:lnTo>
                <a:lnTo>
                  <a:pt x="67030" y="309880"/>
                </a:lnTo>
                <a:close/>
              </a:path>
              <a:path w="864235" h="863600">
                <a:moveTo>
                  <a:pt x="505942" y="373380"/>
                </a:moveTo>
                <a:lnTo>
                  <a:pt x="460940" y="405130"/>
                </a:lnTo>
                <a:lnTo>
                  <a:pt x="432501" y="421640"/>
                </a:lnTo>
                <a:lnTo>
                  <a:pt x="396163" y="443230"/>
                </a:lnTo>
                <a:lnTo>
                  <a:pt x="390964" y="501650"/>
                </a:lnTo>
                <a:lnTo>
                  <a:pt x="380365" y="552450"/>
                </a:lnTo>
                <a:lnTo>
                  <a:pt x="361213" y="594360"/>
                </a:lnTo>
                <a:lnTo>
                  <a:pt x="334765" y="627380"/>
                </a:lnTo>
                <a:lnTo>
                  <a:pt x="301812" y="648970"/>
                </a:lnTo>
                <a:lnTo>
                  <a:pt x="263144" y="657860"/>
                </a:lnTo>
                <a:lnTo>
                  <a:pt x="557390" y="657860"/>
                </a:lnTo>
                <a:lnTo>
                  <a:pt x="503145" y="645160"/>
                </a:lnTo>
                <a:lnTo>
                  <a:pt x="464256" y="614680"/>
                </a:lnTo>
                <a:lnTo>
                  <a:pt x="440838" y="572770"/>
                </a:lnTo>
                <a:lnTo>
                  <a:pt x="433006" y="525780"/>
                </a:lnTo>
                <a:lnTo>
                  <a:pt x="442743" y="468630"/>
                </a:lnTo>
                <a:lnTo>
                  <a:pt x="466047" y="429259"/>
                </a:lnTo>
                <a:lnTo>
                  <a:pt x="494058" y="402590"/>
                </a:lnTo>
                <a:lnTo>
                  <a:pt x="517918" y="388620"/>
                </a:lnTo>
                <a:lnTo>
                  <a:pt x="513168" y="384809"/>
                </a:lnTo>
                <a:lnTo>
                  <a:pt x="509549" y="379730"/>
                </a:lnTo>
                <a:lnTo>
                  <a:pt x="505942" y="373380"/>
                </a:lnTo>
                <a:close/>
              </a:path>
              <a:path w="864235" h="863600">
                <a:moveTo>
                  <a:pt x="754653" y="453390"/>
                </a:moveTo>
                <a:lnTo>
                  <a:pt x="592074" y="453390"/>
                </a:lnTo>
                <a:lnTo>
                  <a:pt x="626807" y="461009"/>
                </a:lnTo>
                <a:lnTo>
                  <a:pt x="651895" y="481330"/>
                </a:lnTo>
                <a:lnTo>
                  <a:pt x="667113" y="511809"/>
                </a:lnTo>
                <a:lnTo>
                  <a:pt x="672236" y="547370"/>
                </a:lnTo>
                <a:lnTo>
                  <a:pt x="663880" y="586740"/>
                </a:lnTo>
                <a:lnTo>
                  <a:pt x="640383" y="622300"/>
                </a:lnTo>
                <a:lnTo>
                  <a:pt x="604101" y="647700"/>
                </a:lnTo>
                <a:lnTo>
                  <a:pt x="557390" y="657860"/>
                </a:lnTo>
                <a:lnTo>
                  <a:pt x="729116" y="657860"/>
                </a:lnTo>
                <a:lnTo>
                  <a:pt x="754761" y="598170"/>
                </a:lnTo>
                <a:lnTo>
                  <a:pt x="766135" y="554990"/>
                </a:lnTo>
                <a:lnTo>
                  <a:pt x="770318" y="513080"/>
                </a:lnTo>
                <a:lnTo>
                  <a:pt x="764151" y="471170"/>
                </a:lnTo>
                <a:lnTo>
                  <a:pt x="754653" y="453390"/>
                </a:lnTo>
                <a:close/>
              </a:path>
              <a:path w="864235" h="863600">
                <a:moveTo>
                  <a:pt x="358394" y="463550"/>
                </a:moveTo>
                <a:lnTo>
                  <a:pt x="316132" y="487680"/>
                </a:lnTo>
                <a:lnTo>
                  <a:pt x="275645" y="518159"/>
                </a:lnTo>
                <a:lnTo>
                  <a:pt x="245253" y="552450"/>
                </a:lnTo>
                <a:lnTo>
                  <a:pt x="233273" y="590550"/>
                </a:lnTo>
                <a:lnTo>
                  <a:pt x="235419" y="603250"/>
                </a:lnTo>
                <a:lnTo>
                  <a:pt x="241484" y="613410"/>
                </a:lnTo>
                <a:lnTo>
                  <a:pt x="250911" y="618490"/>
                </a:lnTo>
                <a:lnTo>
                  <a:pt x="263144" y="619760"/>
                </a:lnTo>
                <a:lnTo>
                  <a:pt x="302613" y="604520"/>
                </a:lnTo>
                <a:lnTo>
                  <a:pt x="330233" y="567690"/>
                </a:lnTo>
                <a:lnTo>
                  <a:pt x="348120" y="518159"/>
                </a:lnTo>
                <a:lnTo>
                  <a:pt x="358394" y="463550"/>
                </a:lnTo>
                <a:close/>
              </a:path>
              <a:path w="864235" h="863600">
                <a:moveTo>
                  <a:pt x="553808" y="407670"/>
                </a:moveTo>
                <a:lnTo>
                  <a:pt x="530749" y="417830"/>
                </a:lnTo>
                <a:lnTo>
                  <a:pt x="505675" y="438150"/>
                </a:lnTo>
                <a:lnTo>
                  <a:pt x="485536" y="472440"/>
                </a:lnTo>
                <a:lnTo>
                  <a:pt x="477278" y="520700"/>
                </a:lnTo>
                <a:lnTo>
                  <a:pt x="483106" y="557530"/>
                </a:lnTo>
                <a:lnTo>
                  <a:pt x="499694" y="589280"/>
                </a:lnTo>
                <a:lnTo>
                  <a:pt x="525702" y="612140"/>
                </a:lnTo>
                <a:lnTo>
                  <a:pt x="559790" y="619760"/>
                </a:lnTo>
                <a:lnTo>
                  <a:pt x="587012" y="614680"/>
                </a:lnTo>
                <a:lnTo>
                  <a:pt x="609695" y="599440"/>
                </a:lnTo>
                <a:lnTo>
                  <a:pt x="625434" y="575310"/>
                </a:lnTo>
                <a:lnTo>
                  <a:pt x="625967" y="572770"/>
                </a:lnTo>
                <a:lnTo>
                  <a:pt x="562178" y="572770"/>
                </a:lnTo>
                <a:lnTo>
                  <a:pt x="545536" y="567690"/>
                </a:lnTo>
                <a:lnTo>
                  <a:pt x="532264" y="556260"/>
                </a:lnTo>
                <a:lnTo>
                  <a:pt x="523482" y="539750"/>
                </a:lnTo>
                <a:lnTo>
                  <a:pt x="520306" y="518159"/>
                </a:lnTo>
                <a:lnTo>
                  <a:pt x="525806" y="492759"/>
                </a:lnTo>
                <a:lnTo>
                  <a:pt x="540954" y="472440"/>
                </a:lnTo>
                <a:lnTo>
                  <a:pt x="563720" y="458470"/>
                </a:lnTo>
                <a:lnTo>
                  <a:pt x="592074" y="453390"/>
                </a:lnTo>
                <a:lnTo>
                  <a:pt x="754653" y="453390"/>
                </a:lnTo>
                <a:lnTo>
                  <a:pt x="750582" y="445770"/>
                </a:lnTo>
                <a:lnTo>
                  <a:pt x="737014" y="427990"/>
                </a:lnTo>
                <a:lnTo>
                  <a:pt x="731617" y="410209"/>
                </a:lnTo>
                <a:lnTo>
                  <a:pt x="588043" y="410209"/>
                </a:lnTo>
                <a:lnTo>
                  <a:pt x="564639" y="408940"/>
                </a:lnTo>
                <a:lnTo>
                  <a:pt x="553808" y="407670"/>
                </a:lnTo>
                <a:close/>
              </a:path>
              <a:path w="864235" h="863600">
                <a:moveTo>
                  <a:pt x="589686" y="488950"/>
                </a:moveTo>
                <a:lnTo>
                  <a:pt x="579130" y="490220"/>
                </a:lnTo>
                <a:lnTo>
                  <a:pt x="569798" y="495300"/>
                </a:lnTo>
                <a:lnTo>
                  <a:pt x="562961" y="504190"/>
                </a:lnTo>
                <a:lnTo>
                  <a:pt x="559892" y="514350"/>
                </a:lnTo>
                <a:lnTo>
                  <a:pt x="562185" y="528320"/>
                </a:lnTo>
                <a:lnTo>
                  <a:pt x="568791" y="538480"/>
                </a:lnTo>
                <a:lnTo>
                  <a:pt x="575697" y="547370"/>
                </a:lnTo>
                <a:lnTo>
                  <a:pt x="578891" y="556260"/>
                </a:lnTo>
                <a:lnTo>
                  <a:pt x="578891" y="567690"/>
                </a:lnTo>
                <a:lnTo>
                  <a:pt x="570572" y="572770"/>
                </a:lnTo>
                <a:lnTo>
                  <a:pt x="625967" y="572770"/>
                </a:lnTo>
                <a:lnTo>
                  <a:pt x="631825" y="544830"/>
                </a:lnTo>
                <a:lnTo>
                  <a:pt x="629278" y="524510"/>
                </a:lnTo>
                <a:lnTo>
                  <a:pt x="621523" y="506730"/>
                </a:lnTo>
                <a:lnTo>
                  <a:pt x="608384" y="494030"/>
                </a:lnTo>
                <a:lnTo>
                  <a:pt x="589686" y="488950"/>
                </a:lnTo>
                <a:close/>
              </a:path>
              <a:path w="864235" h="863600">
                <a:moveTo>
                  <a:pt x="812256" y="377190"/>
                </a:moveTo>
                <a:lnTo>
                  <a:pt x="759548" y="377190"/>
                </a:lnTo>
                <a:lnTo>
                  <a:pt x="778781" y="383540"/>
                </a:lnTo>
                <a:lnTo>
                  <a:pt x="794310" y="400050"/>
                </a:lnTo>
                <a:lnTo>
                  <a:pt x="804717" y="426720"/>
                </a:lnTo>
                <a:lnTo>
                  <a:pt x="808445" y="461009"/>
                </a:lnTo>
                <a:lnTo>
                  <a:pt x="808505" y="463550"/>
                </a:lnTo>
                <a:lnTo>
                  <a:pt x="806390" y="497840"/>
                </a:lnTo>
                <a:lnTo>
                  <a:pt x="801462" y="527050"/>
                </a:lnTo>
                <a:lnTo>
                  <a:pt x="796499" y="546100"/>
                </a:lnTo>
                <a:lnTo>
                  <a:pt x="794207" y="554990"/>
                </a:lnTo>
                <a:lnTo>
                  <a:pt x="794499" y="554990"/>
                </a:lnTo>
                <a:lnTo>
                  <a:pt x="795515" y="556260"/>
                </a:lnTo>
                <a:lnTo>
                  <a:pt x="797521" y="556260"/>
                </a:lnTo>
                <a:lnTo>
                  <a:pt x="797725" y="554990"/>
                </a:lnTo>
                <a:lnTo>
                  <a:pt x="800906" y="546100"/>
                </a:lnTo>
                <a:lnTo>
                  <a:pt x="807658" y="519430"/>
                </a:lnTo>
                <a:lnTo>
                  <a:pt x="814250" y="481330"/>
                </a:lnTo>
                <a:lnTo>
                  <a:pt x="816952" y="431800"/>
                </a:lnTo>
                <a:lnTo>
                  <a:pt x="814031" y="387350"/>
                </a:lnTo>
                <a:lnTo>
                  <a:pt x="812256" y="377190"/>
                </a:lnTo>
                <a:close/>
              </a:path>
              <a:path w="864235" h="863600">
                <a:moveTo>
                  <a:pt x="431825" y="46990"/>
                </a:moveTo>
                <a:lnTo>
                  <a:pt x="386010" y="50800"/>
                </a:lnTo>
                <a:lnTo>
                  <a:pt x="340817" y="58420"/>
                </a:lnTo>
                <a:lnTo>
                  <a:pt x="297043" y="71120"/>
                </a:lnTo>
                <a:lnTo>
                  <a:pt x="255485" y="90170"/>
                </a:lnTo>
                <a:lnTo>
                  <a:pt x="216941" y="114300"/>
                </a:lnTo>
                <a:lnTo>
                  <a:pt x="182208" y="143509"/>
                </a:lnTo>
                <a:lnTo>
                  <a:pt x="152084" y="179070"/>
                </a:lnTo>
                <a:lnTo>
                  <a:pt x="127366" y="219709"/>
                </a:lnTo>
                <a:lnTo>
                  <a:pt x="108851" y="266700"/>
                </a:lnTo>
                <a:lnTo>
                  <a:pt x="97477" y="309880"/>
                </a:lnTo>
                <a:lnTo>
                  <a:pt x="93294" y="353059"/>
                </a:lnTo>
                <a:lnTo>
                  <a:pt x="99461" y="394970"/>
                </a:lnTo>
                <a:lnTo>
                  <a:pt x="113030" y="420370"/>
                </a:lnTo>
                <a:lnTo>
                  <a:pt x="126598" y="438150"/>
                </a:lnTo>
                <a:lnTo>
                  <a:pt x="132765" y="458470"/>
                </a:lnTo>
                <a:lnTo>
                  <a:pt x="130466" y="469900"/>
                </a:lnTo>
                <a:lnTo>
                  <a:pt x="124242" y="478790"/>
                </a:lnTo>
                <a:lnTo>
                  <a:pt x="115101" y="485140"/>
                </a:lnTo>
                <a:lnTo>
                  <a:pt x="104051" y="487680"/>
                </a:lnTo>
                <a:lnTo>
                  <a:pt x="255789" y="487680"/>
                </a:lnTo>
                <a:lnTo>
                  <a:pt x="263689" y="481330"/>
                </a:lnTo>
                <a:lnTo>
                  <a:pt x="292900" y="462280"/>
                </a:lnTo>
                <a:lnTo>
                  <a:pt x="325472" y="444500"/>
                </a:lnTo>
                <a:lnTo>
                  <a:pt x="362419" y="425450"/>
                </a:lnTo>
                <a:lnTo>
                  <a:pt x="363435" y="419100"/>
                </a:lnTo>
                <a:lnTo>
                  <a:pt x="318160" y="419100"/>
                </a:lnTo>
                <a:lnTo>
                  <a:pt x="300398" y="415290"/>
                </a:lnTo>
                <a:lnTo>
                  <a:pt x="285430" y="405130"/>
                </a:lnTo>
                <a:lnTo>
                  <a:pt x="274270" y="391159"/>
                </a:lnTo>
                <a:lnTo>
                  <a:pt x="267931" y="374650"/>
                </a:lnTo>
                <a:lnTo>
                  <a:pt x="244628" y="369570"/>
                </a:lnTo>
                <a:lnTo>
                  <a:pt x="225921" y="355600"/>
                </a:lnTo>
                <a:lnTo>
                  <a:pt x="213266" y="336550"/>
                </a:lnTo>
                <a:lnTo>
                  <a:pt x="208114" y="309880"/>
                </a:lnTo>
                <a:lnTo>
                  <a:pt x="210078" y="290830"/>
                </a:lnTo>
                <a:lnTo>
                  <a:pt x="215742" y="274320"/>
                </a:lnTo>
                <a:lnTo>
                  <a:pt x="224772" y="262890"/>
                </a:lnTo>
                <a:lnTo>
                  <a:pt x="236829" y="259079"/>
                </a:lnTo>
                <a:lnTo>
                  <a:pt x="290823" y="259079"/>
                </a:lnTo>
                <a:lnTo>
                  <a:pt x="296200" y="247650"/>
                </a:lnTo>
                <a:lnTo>
                  <a:pt x="327803" y="212090"/>
                </a:lnTo>
                <a:lnTo>
                  <a:pt x="366026" y="199390"/>
                </a:lnTo>
                <a:lnTo>
                  <a:pt x="734670" y="199390"/>
                </a:lnTo>
                <a:lnTo>
                  <a:pt x="720986" y="182879"/>
                </a:lnTo>
                <a:lnTo>
                  <a:pt x="685841" y="152400"/>
                </a:lnTo>
                <a:lnTo>
                  <a:pt x="653519" y="133350"/>
                </a:lnTo>
                <a:lnTo>
                  <a:pt x="406679" y="133350"/>
                </a:lnTo>
                <a:lnTo>
                  <a:pt x="394444" y="130809"/>
                </a:lnTo>
                <a:lnTo>
                  <a:pt x="385013" y="124459"/>
                </a:lnTo>
                <a:lnTo>
                  <a:pt x="378943" y="115570"/>
                </a:lnTo>
                <a:lnTo>
                  <a:pt x="376796" y="104140"/>
                </a:lnTo>
                <a:lnTo>
                  <a:pt x="382643" y="85090"/>
                </a:lnTo>
                <a:lnTo>
                  <a:pt x="399364" y="69850"/>
                </a:lnTo>
                <a:lnTo>
                  <a:pt x="425723" y="59690"/>
                </a:lnTo>
                <a:lnTo>
                  <a:pt x="460489" y="55879"/>
                </a:lnTo>
                <a:lnTo>
                  <a:pt x="509593" y="55879"/>
                </a:lnTo>
                <a:lnTo>
                  <a:pt x="477556" y="49530"/>
                </a:lnTo>
                <a:lnTo>
                  <a:pt x="431825" y="46990"/>
                </a:lnTo>
                <a:close/>
              </a:path>
              <a:path w="864235" h="863600">
                <a:moveTo>
                  <a:pt x="366026" y="402590"/>
                </a:moveTo>
                <a:lnTo>
                  <a:pt x="355181" y="410209"/>
                </a:lnTo>
                <a:lnTo>
                  <a:pt x="342993" y="415290"/>
                </a:lnTo>
                <a:lnTo>
                  <a:pt x="330356" y="417830"/>
                </a:lnTo>
                <a:lnTo>
                  <a:pt x="318160" y="419100"/>
                </a:lnTo>
                <a:lnTo>
                  <a:pt x="363435" y="419100"/>
                </a:lnTo>
                <a:lnTo>
                  <a:pt x="363639" y="417830"/>
                </a:lnTo>
                <a:lnTo>
                  <a:pt x="364807" y="411480"/>
                </a:lnTo>
                <a:lnTo>
                  <a:pt x="366026" y="402590"/>
                </a:lnTo>
                <a:close/>
              </a:path>
              <a:path w="864235" h="863600">
                <a:moveTo>
                  <a:pt x="811147" y="370840"/>
                </a:moveTo>
                <a:lnTo>
                  <a:pt x="585431" y="370840"/>
                </a:lnTo>
                <a:lnTo>
                  <a:pt x="596818" y="372109"/>
                </a:lnTo>
                <a:lnTo>
                  <a:pt x="607969" y="374650"/>
                </a:lnTo>
                <a:lnTo>
                  <a:pt x="616609" y="381000"/>
                </a:lnTo>
                <a:lnTo>
                  <a:pt x="620458" y="389890"/>
                </a:lnTo>
                <a:lnTo>
                  <a:pt x="610992" y="405130"/>
                </a:lnTo>
                <a:lnTo>
                  <a:pt x="588043" y="410209"/>
                </a:lnTo>
                <a:lnTo>
                  <a:pt x="731617" y="410209"/>
                </a:lnTo>
                <a:lnTo>
                  <a:pt x="759548" y="377190"/>
                </a:lnTo>
                <a:lnTo>
                  <a:pt x="812256" y="377190"/>
                </a:lnTo>
                <a:lnTo>
                  <a:pt x="811147" y="370840"/>
                </a:lnTo>
                <a:close/>
              </a:path>
              <a:path w="864235" h="863600">
                <a:moveTo>
                  <a:pt x="494587" y="298450"/>
                </a:moveTo>
                <a:lnTo>
                  <a:pt x="431825" y="298450"/>
                </a:lnTo>
                <a:lnTo>
                  <a:pt x="436575" y="306070"/>
                </a:lnTo>
                <a:lnTo>
                  <a:pt x="436575" y="313690"/>
                </a:lnTo>
                <a:lnTo>
                  <a:pt x="433273" y="327659"/>
                </a:lnTo>
                <a:lnTo>
                  <a:pt x="424932" y="342900"/>
                </a:lnTo>
                <a:lnTo>
                  <a:pt x="413900" y="358140"/>
                </a:lnTo>
                <a:lnTo>
                  <a:pt x="402526" y="370840"/>
                </a:lnTo>
                <a:lnTo>
                  <a:pt x="400322" y="383540"/>
                </a:lnTo>
                <a:lnTo>
                  <a:pt x="398902" y="393700"/>
                </a:lnTo>
                <a:lnTo>
                  <a:pt x="398142" y="401320"/>
                </a:lnTo>
                <a:lnTo>
                  <a:pt x="397916" y="407670"/>
                </a:lnTo>
                <a:lnTo>
                  <a:pt x="426222" y="389890"/>
                </a:lnTo>
                <a:lnTo>
                  <a:pt x="471763" y="360680"/>
                </a:lnTo>
                <a:lnTo>
                  <a:pt x="494004" y="345440"/>
                </a:lnTo>
                <a:lnTo>
                  <a:pt x="492616" y="339090"/>
                </a:lnTo>
                <a:lnTo>
                  <a:pt x="491904" y="331470"/>
                </a:lnTo>
                <a:lnTo>
                  <a:pt x="491694" y="326390"/>
                </a:lnTo>
                <a:lnTo>
                  <a:pt x="491604" y="317500"/>
                </a:lnTo>
                <a:lnTo>
                  <a:pt x="494587" y="298450"/>
                </a:lnTo>
                <a:close/>
              </a:path>
              <a:path w="864235" h="863600">
                <a:moveTo>
                  <a:pt x="577735" y="199390"/>
                </a:moveTo>
                <a:lnTo>
                  <a:pt x="366026" y="199390"/>
                </a:lnTo>
                <a:lnTo>
                  <a:pt x="387509" y="203200"/>
                </a:lnTo>
                <a:lnTo>
                  <a:pt x="399802" y="213359"/>
                </a:lnTo>
                <a:lnTo>
                  <a:pt x="405370" y="226059"/>
                </a:lnTo>
                <a:lnTo>
                  <a:pt x="406679" y="237490"/>
                </a:lnTo>
                <a:lnTo>
                  <a:pt x="397186" y="279400"/>
                </a:lnTo>
                <a:lnTo>
                  <a:pt x="372891" y="320040"/>
                </a:lnTo>
                <a:lnTo>
                  <a:pt x="340071" y="351790"/>
                </a:lnTo>
                <a:lnTo>
                  <a:pt x="305003" y="370840"/>
                </a:lnTo>
                <a:lnTo>
                  <a:pt x="306678" y="375920"/>
                </a:lnTo>
                <a:lnTo>
                  <a:pt x="310251" y="382270"/>
                </a:lnTo>
                <a:lnTo>
                  <a:pt x="316286" y="387350"/>
                </a:lnTo>
                <a:lnTo>
                  <a:pt x="325348" y="389890"/>
                </a:lnTo>
                <a:lnTo>
                  <a:pt x="339253" y="386080"/>
                </a:lnTo>
                <a:lnTo>
                  <a:pt x="353155" y="379730"/>
                </a:lnTo>
                <a:lnTo>
                  <a:pt x="365714" y="369570"/>
                </a:lnTo>
                <a:lnTo>
                  <a:pt x="375589" y="359409"/>
                </a:lnTo>
                <a:lnTo>
                  <a:pt x="381528" y="339090"/>
                </a:lnTo>
                <a:lnTo>
                  <a:pt x="391729" y="320040"/>
                </a:lnTo>
                <a:lnTo>
                  <a:pt x="405520" y="304800"/>
                </a:lnTo>
                <a:lnTo>
                  <a:pt x="422224" y="298450"/>
                </a:lnTo>
                <a:lnTo>
                  <a:pt x="494587" y="298450"/>
                </a:lnTo>
                <a:lnTo>
                  <a:pt x="498166" y="275590"/>
                </a:lnTo>
                <a:lnTo>
                  <a:pt x="516281" y="237490"/>
                </a:lnTo>
                <a:lnTo>
                  <a:pt x="543591" y="209550"/>
                </a:lnTo>
                <a:lnTo>
                  <a:pt x="577735" y="199390"/>
                </a:lnTo>
                <a:close/>
              </a:path>
              <a:path w="864235" h="863600">
                <a:moveTo>
                  <a:pt x="734670" y="199390"/>
                </a:moveTo>
                <a:lnTo>
                  <a:pt x="577735" y="199390"/>
                </a:lnTo>
                <a:lnTo>
                  <a:pt x="595881" y="201929"/>
                </a:lnTo>
                <a:lnTo>
                  <a:pt x="608980" y="210820"/>
                </a:lnTo>
                <a:lnTo>
                  <a:pt x="616922" y="224790"/>
                </a:lnTo>
                <a:lnTo>
                  <a:pt x="619594" y="240029"/>
                </a:lnTo>
                <a:lnTo>
                  <a:pt x="613411" y="269240"/>
                </a:lnTo>
                <a:lnTo>
                  <a:pt x="596130" y="298450"/>
                </a:lnTo>
                <a:lnTo>
                  <a:pt x="569654" y="326390"/>
                </a:lnTo>
                <a:lnTo>
                  <a:pt x="535889" y="353059"/>
                </a:lnTo>
                <a:lnTo>
                  <a:pt x="538978" y="360680"/>
                </a:lnTo>
                <a:lnTo>
                  <a:pt x="542934" y="367030"/>
                </a:lnTo>
                <a:lnTo>
                  <a:pt x="547790" y="372109"/>
                </a:lnTo>
                <a:lnTo>
                  <a:pt x="553580" y="375920"/>
                </a:lnTo>
                <a:lnTo>
                  <a:pt x="556321" y="374650"/>
                </a:lnTo>
                <a:lnTo>
                  <a:pt x="563543" y="372109"/>
                </a:lnTo>
                <a:lnTo>
                  <a:pt x="573747" y="370840"/>
                </a:lnTo>
                <a:lnTo>
                  <a:pt x="811147" y="370840"/>
                </a:lnTo>
                <a:lnTo>
                  <a:pt x="806043" y="341630"/>
                </a:lnTo>
                <a:lnTo>
                  <a:pt x="792865" y="298450"/>
                </a:lnTo>
                <a:lnTo>
                  <a:pt x="774377" y="256540"/>
                </a:lnTo>
                <a:lnTo>
                  <a:pt x="750458" y="218440"/>
                </a:lnTo>
                <a:lnTo>
                  <a:pt x="734670" y="199390"/>
                </a:lnTo>
                <a:close/>
              </a:path>
              <a:path w="864235" h="863600">
                <a:moveTo>
                  <a:pt x="290823" y="259079"/>
                </a:moveTo>
                <a:lnTo>
                  <a:pt x="244005" y="259079"/>
                </a:lnTo>
                <a:lnTo>
                  <a:pt x="246418" y="265430"/>
                </a:lnTo>
                <a:lnTo>
                  <a:pt x="246418" y="269240"/>
                </a:lnTo>
                <a:lnTo>
                  <a:pt x="245483" y="275590"/>
                </a:lnTo>
                <a:lnTo>
                  <a:pt x="243427" y="283209"/>
                </a:lnTo>
                <a:lnTo>
                  <a:pt x="241371" y="294640"/>
                </a:lnTo>
                <a:lnTo>
                  <a:pt x="254554" y="337820"/>
                </a:lnTo>
                <a:lnTo>
                  <a:pt x="266750" y="341630"/>
                </a:lnTo>
                <a:lnTo>
                  <a:pt x="274692" y="293370"/>
                </a:lnTo>
                <a:lnTo>
                  <a:pt x="290823" y="259079"/>
                </a:lnTo>
                <a:close/>
              </a:path>
              <a:path w="864235" h="863600">
                <a:moveTo>
                  <a:pt x="365404" y="231140"/>
                </a:moveTo>
                <a:lnTo>
                  <a:pt x="345542" y="238759"/>
                </a:lnTo>
                <a:lnTo>
                  <a:pt x="325075" y="266700"/>
                </a:lnTo>
                <a:lnTo>
                  <a:pt x="309075" y="303530"/>
                </a:lnTo>
                <a:lnTo>
                  <a:pt x="302615" y="337820"/>
                </a:lnTo>
                <a:lnTo>
                  <a:pt x="333030" y="313690"/>
                </a:lnTo>
                <a:lnTo>
                  <a:pt x="359351" y="280670"/>
                </a:lnTo>
                <a:lnTo>
                  <a:pt x="373001" y="248920"/>
                </a:lnTo>
                <a:lnTo>
                  <a:pt x="365404" y="231140"/>
                </a:lnTo>
                <a:close/>
              </a:path>
              <a:path w="864235" h="863600">
                <a:moveTo>
                  <a:pt x="580059" y="232409"/>
                </a:moveTo>
                <a:lnTo>
                  <a:pt x="564367" y="234950"/>
                </a:lnTo>
                <a:lnTo>
                  <a:pt x="547565" y="254000"/>
                </a:lnTo>
                <a:lnTo>
                  <a:pt x="534170" y="284480"/>
                </a:lnTo>
                <a:lnTo>
                  <a:pt x="528701" y="320040"/>
                </a:lnTo>
                <a:lnTo>
                  <a:pt x="554769" y="294640"/>
                </a:lnTo>
                <a:lnTo>
                  <a:pt x="575578" y="267970"/>
                </a:lnTo>
                <a:lnTo>
                  <a:pt x="585788" y="246379"/>
                </a:lnTo>
                <a:lnTo>
                  <a:pt x="580059" y="232409"/>
                </a:lnTo>
                <a:close/>
              </a:path>
              <a:path w="864235" h="863600">
                <a:moveTo>
                  <a:pt x="510743" y="93979"/>
                </a:moveTo>
                <a:lnTo>
                  <a:pt x="469773" y="100329"/>
                </a:lnTo>
                <a:lnTo>
                  <a:pt x="444823" y="113029"/>
                </a:lnTo>
                <a:lnTo>
                  <a:pt x="426818" y="127000"/>
                </a:lnTo>
                <a:lnTo>
                  <a:pt x="406679" y="133350"/>
                </a:lnTo>
                <a:lnTo>
                  <a:pt x="653519" y="133350"/>
                </a:lnTo>
                <a:lnTo>
                  <a:pt x="644900" y="128270"/>
                </a:lnTo>
                <a:lnTo>
                  <a:pt x="598043" y="109220"/>
                </a:lnTo>
                <a:lnTo>
                  <a:pt x="575492" y="102870"/>
                </a:lnTo>
                <a:lnTo>
                  <a:pt x="553950" y="97790"/>
                </a:lnTo>
                <a:lnTo>
                  <a:pt x="532629" y="95250"/>
                </a:lnTo>
                <a:lnTo>
                  <a:pt x="510743" y="93979"/>
                </a:lnTo>
                <a:close/>
              </a:path>
              <a:path w="864235" h="863600">
                <a:moveTo>
                  <a:pt x="509593" y="55879"/>
                </a:moveTo>
                <a:lnTo>
                  <a:pt x="460489" y="55879"/>
                </a:lnTo>
                <a:lnTo>
                  <a:pt x="498018" y="58420"/>
                </a:lnTo>
                <a:lnTo>
                  <a:pt x="526943" y="63500"/>
                </a:lnTo>
                <a:lnTo>
                  <a:pt x="545669" y="68579"/>
                </a:lnTo>
                <a:lnTo>
                  <a:pt x="552602" y="71120"/>
                </a:lnTo>
                <a:lnTo>
                  <a:pt x="553745" y="71120"/>
                </a:lnTo>
                <a:lnTo>
                  <a:pt x="554596" y="68579"/>
                </a:lnTo>
                <a:lnTo>
                  <a:pt x="554164" y="67309"/>
                </a:lnTo>
                <a:lnTo>
                  <a:pt x="553808" y="67309"/>
                </a:lnTo>
                <a:lnTo>
                  <a:pt x="542853" y="63500"/>
                </a:lnTo>
                <a:lnTo>
                  <a:pt x="516001" y="57150"/>
                </a:lnTo>
                <a:lnTo>
                  <a:pt x="509593" y="55879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384" y="6942631"/>
            <a:ext cx="5520816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3800" dirty="0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Excelência Clincial
</a:t>
            </a:r>
            <a:endParaRPr sz="3800" dirty="0">
              <a:latin typeface="GE Inspira" panose="020F0603030400020203" pitchFamily="34" charset="0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51384" y="9049611"/>
            <a:ext cx="445401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>
                <a:latin typeface="GE Inspira" panose="020F0603030400020203" pitchFamily="34" charset="0"/>
              </a:rPr>
              <a:t>gehealthcare.com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1384" y="7872068"/>
            <a:ext cx="5292216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1600" dirty="0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O </a:t>
            </a:r>
            <a:r>
              <a:rPr lang="pt-BR" sz="1600" dirty="0" err="1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Definium</a:t>
            </a:r>
            <a:r>
              <a:rPr lang="pt-BR" sz="1600" dirty="0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™ Tempo Pro permite qualidade de imagem consistente e extraordinária entre diferentes tipos de exames, tecnólogos e condições clínicas por meio de aplicações inteligentes e assistivas.
</a:t>
            </a:r>
            <a:endParaRPr sz="1600" dirty="0">
              <a:latin typeface="GE Inspira" panose="020F0603030400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74520"/>
            <a:ext cx="7772400" cy="7726680"/>
            <a:chOff x="0" y="1874520"/>
            <a:chExt cx="7772400" cy="7726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74520"/>
              <a:ext cx="7772400" cy="51358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675120"/>
              <a:ext cx="5974080" cy="2926080"/>
            </a:xfrm>
            <a:custGeom>
              <a:avLst/>
              <a:gdLst/>
              <a:ahLst/>
              <a:cxnLst/>
              <a:rect l="l" t="t" r="r" b="b"/>
              <a:pathLst>
                <a:path w="5974080" h="2926079">
                  <a:moveTo>
                    <a:pt x="5974080" y="0"/>
                  </a:moveTo>
                  <a:lnTo>
                    <a:pt x="0" y="0"/>
                  </a:lnTo>
                  <a:lnTo>
                    <a:pt x="0" y="2926079"/>
                  </a:lnTo>
                  <a:lnTo>
                    <a:pt x="5974080" y="2926079"/>
                  </a:lnTo>
                  <a:lnTo>
                    <a:pt x="5974080" y="0"/>
                  </a:lnTo>
                  <a:close/>
                </a:path>
              </a:pathLst>
            </a:custGeom>
            <a:solidFill>
              <a:srgbClr val="1F60AD"/>
            </a:solidFill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673092" y="678411"/>
            <a:ext cx="864235" cy="863600"/>
          </a:xfrm>
          <a:custGeom>
            <a:avLst/>
            <a:gdLst/>
            <a:ahLst/>
            <a:cxnLst/>
            <a:rect l="l" t="t" r="r" b="b"/>
            <a:pathLst>
              <a:path w="864235" h="863600">
                <a:moveTo>
                  <a:pt x="431825" y="0"/>
                </a:moveTo>
                <a:lnTo>
                  <a:pt x="384850" y="2540"/>
                </a:lnTo>
                <a:lnTo>
                  <a:pt x="339321" y="10159"/>
                </a:lnTo>
                <a:lnTo>
                  <a:pt x="295504" y="22859"/>
                </a:lnTo>
                <a:lnTo>
                  <a:pt x="253666" y="39369"/>
                </a:lnTo>
                <a:lnTo>
                  <a:pt x="214071" y="59690"/>
                </a:lnTo>
                <a:lnTo>
                  <a:pt x="176985" y="83820"/>
                </a:lnTo>
                <a:lnTo>
                  <a:pt x="142675" y="111759"/>
                </a:lnTo>
                <a:lnTo>
                  <a:pt x="111406" y="143509"/>
                </a:lnTo>
                <a:lnTo>
                  <a:pt x="83444" y="177800"/>
                </a:lnTo>
                <a:lnTo>
                  <a:pt x="59055" y="214629"/>
                </a:lnTo>
                <a:lnTo>
                  <a:pt x="38503" y="254000"/>
                </a:lnTo>
                <a:lnTo>
                  <a:pt x="22057" y="295909"/>
                </a:lnTo>
                <a:lnTo>
                  <a:pt x="9980" y="340359"/>
                </a:lnTo>
                <a:lnTo>
                  <a:pt x="2539" y="386080"/>
                </a:lnTo>
                <a:lnTo>
                  <a:pt x="0" y="431800"/>
                </a:lnTo>
                <a:lnTo>
                  <a:pt x="2539" y="480059"/>
                </a:lnTo>
                <a:lnTo>
                  <a:pt x="9980" y="525780"/>
                </a:lnTo>
                <a:lnTo>
                  <a:pt x="22057" y="568960"/>
                </a:lnTo>
                <a:lnTo>
                  <a:pt x="38503" y="610870"/>
                </a:lnTo>
                <a:lnTo>
                  <a:pt x="59054" y="650240"/>
                </a:lnTo>
                <a:lnTo>
                  <a:pt x="83444" y="688340"/>
                </a:lnTo>
                <a:lnTo>
                  <a:pt x="111406" y="722630"/>
                </a:lnTo>
                <a:lnTo>
                  <a:pt x="142675" y="753110"/>
                </a:lnTo>
                <a:lnTo>
                  <a:pt x="176985" y="781050"/>
                </a:lnTo>
                <a:lnTo>
                  <a:pt x="214071" y="805180"/>
                </a:lnTo>
                <a:lnTo>
                  <a:pt x="253666" y="825500"/>
                </a:lnTo>
                <a:lnTo>
                  <a:pt x="295504" y="842010"/>
                </a:lnTo>
                <a:lnTo>
                  <a:pt x="339321" y="854710"/>
                </a:lnTo>
                <a:lnTo>
                  <a:pt x="384850" y="862330"/>
                </a:lnTo>
                <a:lnTo>
                  <a:pt x="431825" y="863600"/>
                </a:lnTo>
                <a:lnTo>
                  <a:pt x="478786" y="862330"/>
                </a:lnTo>
                <a:lnTo>
                  <a:pt x="524304" y="854710"/>
                </a:lnTo>
                <a:lnTo>
                  <a:pt x="563731" y="843280"/>
                </a:lnTo>
                <a:lnTo>
                  <a:pt x="431825" y="843280"/>
                </a:lnTo>
                <a:lnTo>
                  <a:pt x="383835" y="840740"/>
                </a:lnTo>
                <a:lnTo>
                  <a:pt x="337471" y="833119"/>
                </a:lnTo>
                <a:lnTo>
                  <a:pt x="293042" y="820419"/>
                </a:lnTo>
                <a:lnTo>
                  <a:pt x="250856" y="802640"/>
                </a:lnTo>
                <a:lnTo>
                  <a:pt x="211222" y="779780"/>
                </a:lnTo>
                <a:lnTo>
                  <a:pt x="174450" y="753110"/>
                </a:lnTo>
                <a:lnTo>
                  <a:pt x="140847" y="723900"/>
                </a:lnTo>
                <a:lnTo>
                  <a:pt x="110723" y="689610"/>
                </a:lnTo>
                <a:lnTo>
                  <a:pt x="84386" y="652780"/>
                </a:lnTo>
                <a:lnTo>
                  <a:pt x="62146" y="613410"/>
                </a:lnTo>
                <a:lnTo>
                  <a:pt x="44310" y="571500"/>
                </a:lnTo>
                <a:lnTo>
                  <a:pt x="31188" y="527050"/>
                </a:lnTo>
                <a:lnTo>
                  <a:pt x="23088" y="480059"/>
                </a:lnTo>
                <a:lnTo>
                  <a:pt x="20320" y="431800"/>
                </a:lnTo>
                <a:lnTo>
                  <a:pt x="23088" y="384809"/>
                </a:lnTo>
                <a:lnTo>
                  <a:pt x="31188" y="337820"/>
                </a:lnTo>
                <a:lnTo>
                  <a:pt x="44310" y="293370"/>
                </a:lnTo>
                <a:lnTo>
                  <a:pt x="62146" y="251459"/>
                </a:lnTo>
                <a:lnTo>
                  <a:pt x="84386" y="212090"/>
                </a:lnTo>
                <a:lnTo>
                  <a:pt x="110723" y="175259"/>
                </a:lnTo>
                <a:lnTo>
                  <a:pt x="140847" y="140970"/>
                </a:lnTo>
                <a:lnTo>
                  <a:pt x="174450" y="111759"/>
                </a:lnTo>
                <a:lnTo>
                  <a:pt x="211222" y="85090"/>
                </a:lnTo>
                <a:lnTo>
                  <a:pt x="250856" y="62229"/>
                </a:lnTo>
                <a:lnTo>
                  <a:pt x="293042" y="44450"/>
                </a:lnTo>
                <a:lnTo>
                  <a:pt x="337471" y="31750"/>
                </a:lnTo>
                <a:lnTo>
                  <a:pt x="383835" y="24130"/>
                </a:lnTo>
                <a:lnTo>
                  <a:pt x="431825" y="20319"/>
                </a:lnTo>
                <a:lnTo>
                  <a:pt x="559351" y="20319"/>
                </a:lnTo>
                <a:lnTo>
                  <a:pt x="524304" y="10159"/>
                </a:lnTo>
                <a:lnTo>
                  <a:pt x="478786" y="2540"/>
                </a:lnTo>
                <a:lnTo>
                  <a:pt x="431825" y="0"/>
                </a:lnTo>
                <a:close/>
              </a:path>
              <a:path w="864235" h="863600">
                <a:moveTo>
                  <a:pt x="559351" y="20319"/>
                </a:moveTo>
                <a:lnTo>
                  <a:pt x="431825" y="20319"/>
                </a:lnTo>
                <a:lnTo>
                  <a:pt x="479811" y="24130"/>
                </a:lnTo>
                <a:lnTo>
                  <a:pt x="526170" y="31750"/>
                </a:lnTo>
                <a:lnTo>
                  <a:pt x="570593" y="44450"/>
                </a:lnTo>
                <a:lnTo>
                  <a:pt x="612771" y="63500"/>
                </a:lnTo>
                <a:lnTo>
                  <a:pt x="652396" y="85090"/>
                </a:lnTo>
                <a:lnTo>
                  <a:pt x="689160" y="111759"/>
                </a:lnTo>
                <a:lnTo>
                  <a:pt x="722753" y="142240"/>
                </a:lnTo>
                <a:lnTo>
                  <a:pt x="752869" y="175259"/>
                </a:lnTo>
                <a:lnTo>
                  <a:pt x="779197" y="212090"/>
                </a:lnTo>
                <a:lnTo>
                  <a:pt x="801431" y="251459"/>
                </a:lnTo>
                <a:lnTo>
                  <a:pt x="819260" y="294640"/>
                </a:lnTo>
                <a:lnTo>
                  <a:pt x="832377" y="337820"/>
                </a:lnTo>
                <a:lnTo>
                  <a:pt x="840474" y="384809"/>
                </a:lnTo>
                <a:lnTo>
                  <a:pt x="843241" y="431800"/>
                </a:lnTo>
                <a:lnTo>
                  <a:pt x="840474" y="480059"/>
                </a:lnTo>
                <a:lnTo>
                  <a:pt x="832377" y="527050"/>
                </a:lnTo>
                <a:lnTo>
                  <a:pt x="819260" y="571500"/>
                </a:lnTo>
                <a:lnTo>
                  <a:pt x="801431" y="613410"/>
                </a:lnTo>
                <a:lnTo>
                  <a:pt x="779197" y="652780"/>
                </a:lnTo>
                <a:lnTo>
                  <a:pt x="752869" y="689610"/>
                </a:lnTo>
                <a:lnTo>
                  <a:pt x="722753" y="723900"/>
                </a:lnTo>
                <a:lnTo>
                  <a:pt x="689160" y="753110"/>
                </a:lnTo>
                <a:lnTo>
                  <a:pt x="652396" y="779780"/>
                </a:lnTo>
                <a:lnTo>
                  <a:pt x="612771" y="802640"/>
                </a:lnTo>
                <a:lnTo>
                  <a:pt x="570593" y="820419"/>
                </a:lnTo>
                <a:lnTo>
                  <a:pt x="526170" y="833119"/>
                </a:lnTo>
                <a:lnTo>
                  <a:pt x="479811" y="840740"/>
                </a:lnTo>
                <a:lnTo>
                  <a:pt x="431825" y="843280"/>
                </a:lnTo>
                <a:lnTo>
                  <a:pt x="563731" y="843280"/>
                </a:lnTo>
                <a:lnTo>
                  <a:pt x="609945" y="825500"/>
                </a:lnTo>
                <a:lnTo>
                  <a:pt x="649535" y="805180"/>
                </a:lnTo>
                <a:lnTo>
                  <a:pt x="686618" y="781050"/>
                </a:lnTo>
                <a:lnTo>
                  <a:pt x="720927" y="753110"/>
                </a:lnTo>
                <a:lnTo>
                  <a:pt x="752196" y="722630"/>
                </a:lnTo>
                <a:lnTo>
                  <a:pt x="780159" y="688340"/>
                </a:lnTo>
                <a:lnTo>
                  <a:pt x="804550" y="650240"/>
                </a:lnTo>
                <a:lnTo>
                  <a:pt x="825103" y="610870"/>
                </a:lnTo>
                <a:lnTo>
                  <a:pt x="841552" y="568960"/>
                </a:lnTo>
                <a:lnTo>
                  <a:pt x="853630" y="525780"/>
                </a:lnTo>
                <a:lnTo>
                  <a:pt x="861072" y="480059"/>
                </a:lnTo>
                <a:lnTo>
                  <a:pt x="863612" y="431800"/>
                </a:lnTo>
                <a:lnTo>
                  <a:pt x="861072" y="386080"/>
                </a:lnTo>
                <a:lnTo>
                  <a:pt x="853630" y="340359"/>
                </a:lnTo>
                <a:lnTo>
                  <a:pt x="841552" y="295909"/>
                </a:lnTo>
                <a:lnTo>
                  <a:pt x="825103" y="254000"/>
                </a:lnTo>
                <a:lnTo>
                  <a:pt x="804550" y="214629"/>
                </a:lnTo>
                <a:lnTo>
                  <a:pt x="780159" y="177800"/>
                </a:lnTo>
                <a:lnTo>
                  <a:pt x="752196" y="143509"/>
                </a:lnTo>
                <a:lnTo>
                  <a:pt x="720927" y="111759"/>
                </a:lnTo>
                <a:lnTo>
                  <a:pt x="686618" y="83820"/>
                </a:lnTo>
                <a:lnTo>
                  <a:pt x="649535" y="59690"/>
                </a:lnTo>
                <a:lnTo>
                  <a:pt x="609945" y="39369"/>
                </a:lnTo>
                <a:lnTo>
                  <a:pt x="568112" y="22859"/>
                </a:lnTo>
                <a:lnTo>
                  <a:pt x="559351" y="20319"/>
                </a:lnTo>
                <a:close/>
              </a:path>
              <a:path w="864235" h="863600">
                <a:moveTo>
                  <a:pt x="311111" y="795020"/>
                </a:moveTo>
                <a:lnTo>
                  <a:pt x="309664" y="795020"/>
                </a:lnTo>
                <a:lnTo>
                  <a:pt x="309359" y="796290"/>
                </a:lnTo>
                <a:lnTo>
                  <a:pt x="308940" y="797560"/>
                </a:lnTo>
                <a:lnTo>
                  <a:pt x="309384" y="798830"/>
                </a:lnTo>
                <a:lnTo>
                  <a:pt x="309930" y="798830"/>
                </a:lnTo>
                <a:lnTo>
                  <a:pt x="325722" y="803910"/>
                </a:lnTo>
                <a:lnTo>
                  <a:pt x="352132" y="810260"/>
                </a:lnTo>
                <a:lnTo>
                  <a:pt x="387915" y="815340"/>
                </a:lnTo>
                <a:lnTo>
                  <a:pt x="431825" y="817880"/>
                </a:lnTo>
                <a:lnTo>
                  <a:pt x="477661" y="815340"/>
                </a:lnTo>
                <a:lnTo>
                  <a:pt x="515392" y="808990"/>
                </a:lnTo>
                <a:lnTo>
                  <a:pt x="403098" y="808990"/>
                </a:lnTo>
                <a:lnTo>
                  <a:pt x="369304" y="807720"/>
                </a:lnTo>
                <a:lnTo>
                  <a:pt x="341207" y="802640"/>
                </a:lnTo>
                <a:lnTo>
                  <a:pt x="311111" y="795020"/>
                </a:lnTo>
                <a:close/>
              </a:path>
              <a:path w="864235" h="863600">
                <a:moveTo>
                  <a:pt x="670334" y="731520"/>
                </a:moveTo>
                <a:lnTo>
                  <a:pt x="456920" y="731520"/>
                </a:lnTo>
                <a:lnTo>
                  <a:pt x="468668" y="734060"/>
                </a:lnTo>
                <a:lnTo>
                  <a:pt x="478167" y="740410"/>
                </a:lnTo>
                <a:lnTo>
                  <a:pt x="484524" y="749300"/>
                </a:lnTo>
                <a:lnTo>
                  <a:pt x="486841" y="760730"/>
                </a:lnTo>
                <a:lnTo>
                  <a:pt x="481157" y="779780"/>
                </a:lnTo>
                <a:lnTo>
                  <a:pt x="464705" y="795020"/>
                </a:lnTo>
                <a:lnTo>
                  <a:pt x="438385" y="805180"/>
                </a:lnTo>
                <a:lnTo>
                  <a:pt x="403098" y="808990"/>
                </a:lnTo>
                <a:lnTo>
                  <a:pt x="515392" y="808990"/>
                </a:lnTo>
                <a:lnTo>
                  <a:pt x="522939" y="807720"/>
                </a:lnTo>
                <a:lnTo>
                  <a:pt x="566832" y="793750"/>
                </a:lnTo>
                <a:lnTo>
                  <a:pt x="608512" y="775970"/>
                </a:lnTo>
                <a:lnTo>
                  <a:pt x="647152" y="751840"/>
                </a:lnTo>
                <a:lnTo>
                  <a:pt x="670334" y="731520"/>
                </a:lnTo>
                <a:close/>
              </a:path>
              <a:path w="864235" h="863600">
                <a:moveTo>
                  <a:pt x="67030" y="309880"/>
                </a:moveTo>
                <a:lnTo>
                  <a:pt x="66167" y="309880"/>
                </a:lnTo>
                <a:lnTo>
                  <a:pt x="65951" y="311150"/>
                </a:lnTo>
                <a:lnTo>
                  <a:pt x="62804" y="320040"/>
                </a:lnTo>
                <a:lnTo>
                  <a:pt x="56199" y="346709"/>
                </a:lnTo>
                <a:lnTo>
                  <a:pt x="49643" y="384809"/>
                </a:lnTo>
                <a:lnTo>
                  <a:pt x="46647" y="431800"/>
                </a:lnTo>
                <a:lnTo>
                  <a:pt x="49240" y="478790"/>
                </a:lnTo>
                <a:lnTo>
                  <a:pt x="57133" y="524510"/>
                </a:lnTo>
                <a:lnTo>
                  <a:pt x="70383" y="567690"/>
                </a:lnTo>
                <a:lnTo>
                  <a:pt x="89046" y="609600"/>
                </a:lnTo>
                <a:lnTo>
                  <a:pt x="113178" y="648970"/>
                </a:lnTo>
                <a:lnTo>
                  <a:pt x="142836" y="683260"/>
                </a:lnTo>
                <a:lnTo>
                  <a:pt x="178077" y="713740"/>
                </a:lnTo>
                <a:lnTo>
                  <a:pt x="218956" y="737870"/>
                </a:lnTo>
                <a:lnTo>
                  <a:pt x="265531" y="756920"/>
                </a:lnTo>
                <a:lnTo>
                  <a:pt x="309646" y="768350"/>
                </a:lnTo>
                <a:lnTo>
                  <a:pt x="352856" y="772160"/>
                </a:lnTo>
                <a:lnTo>
                  <a:pt x="393839" y="765810"/>
                </a:lnTo>
                <a:lnTo>
                  <a:pt x="418790" y="751840"/>
                </a:lnTo>
                <a:lnTo>
                  <a:pt x="436790" y="737870"/>
                </a:lnTo>
                <a:lnTo>
                  <a:pt x="456920" y="731520"/>
                </a:lnTo>
                <a:lnTo>
                  <a:pt x="670334" y="731520"/>
                </a:lnTo>
                <a:lnTo>
                  <a:pt x="681925" y="721360"/>
                </a:lnTo>
                <a:lnTo>
                  <a:pt x="712002" y="687070"/>
                </a:lnTo>
                <a:lnTo>
                  <a:pt x="729116" y="657860"/>
                </a:lnTo>
                <a:lnTo>
                  <a:pt x="263144" y="657860"/>
                </a:lnTo>
                <a:lnTo>
                  <a:pt x="232626" y="651510"/>
                </a:lnTo>
                <a:lnTo>
                  <a:pt x="210967" y="636270"/>
                </a:lnTo>
                <a:lnTo>
                  <a:pt x="198055" y="613410"/>
                </a:lnTo>
                <a:lnTo>
                  <a:pt x="193776" y="588010"/>
                </a:lnTo>
                <a:lnTo>
                  <a:pt x="196637" y="567690"/>
                </a:lnTo>
                <a:lnTo>
                  <a:pt x="204992" y="544830"/>
                </a:lnTo>
                <a:lnTo>
                  <a:pt x="218502" y="523240"/>
                </a:lnTo>
                <a:lnTo>
                  <a:pt x="236829" y="502920"/>
                </a:lnTo>
                <a:lnTo>
                  <a:pt x="255789" y="487680"/>
                </a:lnTo>
                <a:lnTo>
                  <a:pt x="104051" y="487680"/>
                </a:lnTo>
                <a:lnTo>
                  <a:pt x="84786" y="481330"/>
                </a:lnTo>
                <a:lnTo>
                  <a:pt x="69224" y="464820"/>
                </a:lnTo>
                <a:lnTo>
                  <a:pt x="58820" y="439420"/>
                </a:lnTo>
                <a:lnTo>
                  <a:pt x="55029" y="403859"/>
                </a:lnTo>
                <a:lnTo>
                  <a:pt x="57019" y="369570"/>
                </a:lnTo>
                <a:lnTo>
                  <a:pt x="61528" y="341630"/>
                </a:lnTo>
                <a:lnTo>
                  <a:pt x="66366" y="321309"/>
                </a:lnTo>
                <a:lnTo>
                  <a:pt x="69430" y="311150"/>
                </a:lnTo>
                <a:lnTo>
                  <a:pt x="69138" y="311150"/>
                </a:lnTo>
                <a:lnTo>
                  <a:pt x="67030" y="309880"/>
                </a:lnTo>
                <a:close/>
              </a:path>
              <a:path w="864235" h="863600">
                <a:moveTo>
                  <a:pt x="505942" y="373380"/>
                </a:moveTo>
                <a:lnTo>
                  <a:pt x="460940" y="405130"/>
                </a:lnTo>
                <a:lnTo>
                  <a:pt x="432501" y="421640"/>
                </a:lnTo>
                <a:lnTo>
                  <a:pt x="396163" y="443230"/>
                </a:lnTo>
                <a:lnTo>
                  <a:pt x="390964" y="501650"/>
                </a:lnTo>
                <a:lnTo>
                  <a:pt x="380365" y="552450"/>
                </a:lnTo>
                <a:lnTo>
                  <a:pt x="361213" y="594360"/>
                </a:lnTo>
                <a:lnTo>
                  <a:pt x="334765" y="627380"/>
                </a:lnTo>
                <a:lnTo>
                  <a:pt x="301812" y="648970"/>
                </a:lnTo>
                <a:lnTo>
                  <a:pt x="263144" y="657860"/>
                </a:lnTo>
                <a:lnTo>
                  <a:pt x="557390" y="657860"/>
                </a:lnTo>
                <a:lnTo>
                  <a:pt x="503145" y="645160"/>
                </a:lnTo>
                <a:lnTo>
                  <a:pt x="464256" y="614680"/>
                </a:lnTo>
                <a:lnTo>
                  <a:pt x="440838" y="572770"/>
                </a:lnTo>
                <a:lnTo>
                  <a:pt x="433006" y="525780"/>
                </a:lnTo>
                <a:lnTo>
                  <a:pt x="442743" y="468630"/>
                </a:lnTo>
                <a:lnTo>
                  <a:pt x="466047" y="429259"/>
                </a:lnTo>
                <a:lnTo>
                  <a:pt x="494058" y="402590"/>
                </a:lnTo>
                <a:lnTo>
                  <a:pt x="517918" y="388620"/>
                </a:lnTo>
                <a:lnTo>
                  <a:pt x="513168" y="384809"/>
                </a:lnTo>
                <a:lnTo>
                  <a:pt x="509549" y="379730"/>
                </a:lnTo>
                <a:lnTo>
                  <a:pt x="505942" y="373380"/>
                </a:lnTo>
                <a:close/>
              </a:path>
              <a:path w="864235" h="863600">
                <a:moveTo>
                  <a:pt x="754653" y="453390"/>
                </a:moveTo>
                <a:lnTo>
                  <a:pt x="592074" y="453390"/>
                </a:lnTo>
                <a:lnTo>
                  <a:pt x="626807" y="461009"/>
                </a:lnTo>
                <a:lnTo>
                  <a:pt x="651895" y="481330"/>
                </a:lnTo>
                <a:lnTo>
                  <a:pt x="667113" y="511809"/>
                </a:lnTo>
                <a:lnTo>
                  <a:pt x="672236" y="547370"/>
                </a:lnTo>
                <a:lnTo>
                  <a:pt x="663880" y="586740"/>
                </a:lnTo>
                <a:lnTo>
                  <a:pt x="640383" y="622300"/>
                </a:lnTo>
                <a:lnTo>
                  <a:pt x="604101" y="647700"/>
                </a:lnTo>
                <a:lnTo>
                  <a:pt x="557390" y="657860"/>
                </a:lnTo>
                <a:lnTo>
                  <a:pt x="729116" y="657860"/>
                </a:lnTo>
                <a:lnTo>
                  <a:pt x="754761" y="598170"/>
                </a:lnTo>
                <a:lnTo>
                  <a:pt x="766135" y="554990"/>
                </a:lnTo>
                <a:lnTo>
                  <a:pt x="770318" y="513080"/>
                </a:lnTo>
                <a:lnTo>
                  <a:pt x="764151" y="471170"/>
                </a:lnTo>
                <a:lnTo>
                  <a:pt x="754653" y="453390"/>
                </a:lnTo>
                <a:close/>
              </a:path>
              <a:path w="864235" h="863600">
                <a:moveTo>
                  <a:pt x="358394" y="463550"/>
                </a:moveTo>
                <a:lnTo>
                  <a:pt x="316132" y="487680"/>
                </a:lnTo>
                <a:lnTo>
                  <a:pt x="275645" y="518159"/>
                </a:lnTo>
                <a:lnTo>
                  <a:pt x="245253" y="552450"/>
                </a:lnTo>
                <a:lnTo>
                  <a:pt x="233273" y="590550"/>
                </a:lnTo>
                <a:lnTo>
                  <a:pt x="235419" y="603250"/>
                </a:lnTo>
                <a:lnTo>
                  <a:pt x="241484" y="613410"/>
                </a:lnTo>
                <a:lnTo>
                  <a:pt x="250911" y="618490"/>
                </a:lnTo>
                <a:lnTo>
                  <a:pt x="263144" y="619760"/>
                </a:lnTo>
                <a:lnTo>
                  <a:pt x="302613" y="604520"/>
                </a:lnTo>
                <a:lnTo>
                  <a:pt x="330233" y="567690"/>
                </a:lnTo>
                <a:lnTo>
                  <a:pt x="348120" y="518159"/>
                </a:lnTo>
                <a:lnTo>
                  <a:pt x="358394" y="463550"/>
                </a:lnTo>
                <a:close/>
              </a:path>
              <a:path w="864235" h="863600">
                <a:moveTo>
                  <a:pt x="553808" y="407670"/>
                </a:moveTo>
                <a:lnTo>
                  <a:pt x="530749" y="417830"/>
                </a:lnTo>
                <a:lnTo>
                  <a:pt x="505675" y="438150"/>
                </a:lnTo>
                <a:lnTo>
                  <a:pt x="485536" y="472440"/>
                </a:lnTo>
                <a:lnTo>
                  <a:pt x="477278" y="520700"/>
                </a:lnTo>
                <a:lnTo>
                  <a:pt x="483106" y="557530"/>
                </a:lnTo>
                <a:lnTo>
                  <a:pt x="499694" y="589280"/>
                </a:lnTo>
                <a:lnTo>
                  <a:pt x="525702" y="612140"/>
                </a:lnTo>
                <a:lnTo>
                  <a:pt x="559790" y="619760"/>
                </a:lnTo>
                <a:lnTo>
                  <a:pt x="587012" y="614680"/>
                </a:lnTo>
                <a:lnTo>
                  <a:pt x="609695" y="599440"/>
                </a:lnTo>
                <a:lnTo>
                  <a:pt x="625434" y="575310"/>
                </a:lnTo>
                <a:lnTo>
                  <a:pt x="625967" y="572770"/>
                </a:lnTo>
                <a:lnTo>
                  <a:pt x="562178" y="572770"/>
                </a:lnTo>
                <a:lnTo>
                  <a:pt x="545536" y="567690"/>
                </a:lnTo>
                <a:lnTo>
                  <a:pt x="532264" y="556260"/>
                </a:lnTo>
                <a:lnTo>
                  <a:pt x="523482" y="539750"/>
                </a:lnTo>
                <a:lnTo>
                  <a:pt x="520306" y="518159"/>
                </a:lnTo>
                <a:lnTo>
                  <a:pt x="525806" y="492759"/>
                </a:lnTo>
                <a:lnTo>
                  <a:pt x="540954" y="472440"/>
                </a:lnTo>
                <a:lnTo>
                  <a:pt x="563720" y="458470"/>
                </a:lnTo>
                <a:lnTo>
                  <a:pt x="592074" y="453390"/>
                </a:lnTo>
                <a:lnTo>
                  <a:pt x="754653" y="453390"/>
                </a:lnTo>
                <a:lnTo>
                  <a:pt x="750582" y="445770"/>
                </a:lnTo>
                <a:lnTo>
                  <a:pt x="737014" y="427990"/>
                </a:lnTo>
                <a:lnTo>
                  <a:pt x="731617" y="410209"/>
                </a:lnTo>
                <a:lnTo>
                  <a:pt x="588043" y="410209"/>
                </a:lnTo>
                <a:lnTo>
                  <a:pt x="564639" y="408940"/>
                </a:lnTo>
                <a:lnTo>
                  <a:pt x="553808" y="407670"/>
                </a:lnTo>
                <a:close/>
              </a:path>
              <a:path w="864235" h="863600">
                <a:moveTo>
                  <a:pt x="589686" y="488950"/>
                </a:moveTo>
                <a:lnTo>
                  <a:pt x="579130" y="490220"/>
                </a:lnTo>
                <a:lnTo>
                  <a:pt x="569798" y="495300"/>
                </a:lnTo>
                <a:lnTo>
                  <a:pt x="562961" y="504190"/>
                </a:lnTo>
                <a:lnTo>
                  <a:pt x="559892" y="514350"/>
                </a:lnTo>
                <a:lnTo>
                  <a:pt x="562185" y="528320"/>
                </a:lnTo>
                <a:lnTo>
                  <a:pt x="568791" y="538480"/>
                </a:lnTo>
                <a:lnTo>
                  <a:pt x="575697" y="547370"/>
                </a:lnTo>
                <a:lnTo>
                  <a:pt x="578891" y="556260"/>
                </a:lnTo>
                <a:lnTo>
                  <a:pt x="578891" y="567690"/>
                </a:lnTo>
                <a:lnTo>
                  <a:pt x="570572" y="572770"/>
                </a:lnTo>
                <a:lnTo>
                  <a:pt x="625967" y="572770"/>
                </a:lnTo>
                <a:lnTo>
                  <a:pt x="631825" y="544830"/>
                </a:lnTo>
                <a:lnTo>
                  <a:pt x="629278" y="524510"/>
                </a:lnTo>
                <a:lnTo>
                  <a:pt x="621523" y="506730"/>
                </a:lnTo>
                <a:lnTo>
                  <a:pt x="608384" y="494030"/>
                </a:lnTo>
                <a:lnTo>
                  <a:pt x="589686" y="488950"/>
                </a:lnTo>
                <a:close/>
              </a:path>
              <a:path w="864235" h="863600">
                <a:moveTo>
                  <a:pt x="812256" y="377190"/>
                </a:moveTo>
                <a:lnTo>
                  <a:pt x="759548" y="377190"/>
                </a:lnTo>
                <a:lnTo>
                  <a:pt x="778781" y="383540"/>
                </a:lnTo>
                <a:lnTo>
                  <a:pt x="794310" y="400050"/>
                </a:lnTo>
                <a:lnTo>
                  <a:pt x="804717" y="426720"/>
                </a:lnTo>
                <a:lnTo>
                  <a:pt x="808445" y="461009"/>
                </a:lnTo>
                <a:lnTo>
                  <a:pt x="808505" y="463550"/>
                </a:lnTo>
                <a:lnTo>
                  <a:pt x="806390" y="497840"/>
                </a:lnTo>
                <a:lnTo>
                  <a:pt x="801462" y="527050"/>
                </a:lnTo>
                <a:lnTo>
                  <a:pt x="796499" y="546100"/>
                </a:lnTo>
                <a:lnTo>
                  <a:pt x="794207" y="554990"/>
                </a:lnTo>
                <a:lnTo>
                  <a:pt x="794499" y="554990"/>
                </a:lnTo>
                <a:lnTo>
                  <a:pt x="795515" y="556260"/>
                </a:lnTo>
                <a:lnTo>
                  <a:pt x="797521" y="556260"/>
                </a:lnTo>
                <a:lnTo>
                  <a:pt x="797725" y="554990"/>
                </a:lnTo>
                <a:lnTo>
                  <a:pt x="800906" y="546100"/>
                </a:lnTo>
                <a:lnTo>
                  <a:pt x="807658" y="519430"/>
                </a:lnTo>
                <a:lnTo>
                  <a:pt x="814250" y="481330"/>
                </a:lnTo>
                <a:lnTo>
                  <a:pt x="816952" y="431800"/>
                </a:lnTo>
                <a:lnTo>
                  <a:pt x="814031" y="387350"/>
                </a:lnTo>
                <a:lnTo>
                  <a:pt x="812256" y="377190"/>
                </a:lnTo>
                <a:close/>
              </a:path>
              <a:path w="864235" h="863600">
                <a:moveTo>
                  <a:pt x="431825" y="46990"/>
                </a:moveTo>
                <a:lnTo>
                  <a:pt x="386010" y="50800"/>
                </a:lnTo>
                <a:lnTo>
                  <a:pt x="340817" y="58420"/>
                </a:lnTo>
                <a:lnTo>
                  <a:pt x="297043" y="71120"/>
                </a:lnTo>
                <a:lnTo>
                  <a:pt x="255485" y="90170"/>
                </a:lnTo>
                <a:lnTo>
                  <a:pt x="216941" y="114300"/>
                </a:lnTo>
                <a:lnTo>
                  <a:pt x="182208" y="143509"/>
                </a:lnTo>
                <a:lnTo>
                  <a:pt x="152084" y="179070"/>
                </a:lnTo>
                <a:lnTo>
                  <a:pt x="127366" y="219709"/>
                </a:lnTo>
                <a:lnTo>
                  <a:pt x="108851" y="266700"/>
                </a:lnTo>
                <a:lnTo>
                  <a:pt x="97477" y="309880"/>
                </a:lnTo>
                <a:lnTo>
                  <a:pt x="93294" y="353059"/>
                </a:lnTo>
                <a:lnTo>
                  <a:pt x="99461" y="394970"/>
                </a:lnTo>
                <a:lnTo>
                  <a:pt x="113030" y="420370"/>
                </a:lnTo>
                <a:lnTo>
                  <a:pt x="126598" y="438150"/>
                </a:lnTo>
                <a:lnTo>
                  <a:pt x="132765" y="458470"/>
                </a:lnTo>
                <a:lnTo>
                  <a:pt x="130466" y="469900"/>
                </a:lnTo>
                <a:lnTo>
                  <a:pt x="124242" y="478790"/>
                </a:lnTo>
                <a:lnTo>
                  <a:pt x="115101" y="485140"/>
                </a:lnTo>
                <a:lnTo>
                  <a:pt x="104051" y="487680"/>
                </a:lnTo>
                <a:lnTo>
                  <a:pt x="255789" y="487680"/>
                </a:lnTo>
                <a:lnTo>
                  <a:pt x="263689" y="481330"/>
                </a:lnTo>
                <a:lnTo>
                  <a:pt x="292900" y="462280"/>
                </a:lnTo>
                <a:lnTo>
                  <a:pt x="325472" y="444500"/>
                </a:lnTo>
                <a:lnTo>
                  <a:pt x="362419" y="425450"/>
                </a:lnTo>
                <a:lnTo>
                  <a:pt x="363435" y="419100"/>
                </a:lnTo>
                <a:lnTo>
                  <a:pt x="318160" y="419100"/>
                </a:lnTo>
                <a:lnTo>
                  <a:pt x="300398" y="415290"/>
                </a:lnTo>
                <a:lnTo>
                  <a:pt x="285430" y="405130"/>
                </a:lnTo>
                <a:lnTo>
                  <a:pt x="274270" y="391159"/>
                </a:lnTo>
                <a:lnTo>
                  <a:pt x="267931" y="374650"/>
                </a:lnTo>
                <a:lnTo>
                  <a:pt x="244628" y="369570"/>
                </a:lnTo>
                <a:lnTo>
                  <a:pt x="225921" y="355600"/>
                </a:lnTo>
                <a:lnTo>
                  <a:pt x="213266" y="336550"/>
                </a:lnTo>
                <a:lnTo>
                  <a:pt x="208114" y="309880"/>
                </a:lnTo>
                <a:lnTo>
                  <a:pt x="210078" y="290830"/>
                </a:lnTo>
                <a:lnTo>
                  <a:pt x="215742" y="274320"/>
                </a:lnTo>
                <a:lnTo>
                  <a:pt x="224772" y="262890"/>
                </a:lnTo>
                <a:lnTo>
                  <a:pt x="236829" y="259079"/>
                </a:lnTo>
                <a:lnTo>
                  <a:pt x="290823" y="259079"/>
                </a:lnTo>
                <a:lnTo>
                  <a:pt x="296200" y="247650"/>
                </a:lnTo>
                <a:lnTo>
                  <a:pt x="327803" y="212090"/>
                </a:lnTo>
                <a:lnTo>
                  <a:pt x="366026" y="199390"/>
                </a:lnTo>
                <a:lnTo>
                  <a:pt x="734670" y="199390"/>
                </a:lnTo>
                <a:lnTo>
                  <a:pt x="720986" y="182879"/>
                </a:lnTo>
                <a:lnTo>
                  <a:pt x="685841" y="152400"/>
                </a:lnTo>
                <a:lnTo>
                  <a:pt x="653519" y="133350"/>
                </a:lnTo>
                <a:lnTo>
                  <a:pt x="406679" y="133350"/>
                </a:lnTo>
                <a:lnTo>
                  <a:pt x="394444" y="130809"/>
                </a:lnTo>
                <a:lnTo>
                  <a:pt x="385013" y="124459"/>
                </a:lnTo>
                <a:lnTo>
                  <a:pt x="378943" y="115570"/>
                </a:lnTo>
                <a:lnTo>
                  <a:pt x="376796" y="104140"/>
                </a:lnTo>
                <a:lnTo>
                  <a:pt x="382643" y="85090"/>
                </a:lnTo>
                <a:lnTo>
                  <a:pt x="399364" y="69850"/>
                </a:lnTo>
                <a:lnTo>
                  <a:pt x="425723" y="59690"/>
                </a:lnTo>
                <a:lnTo>
                  <a:pt x="460489" y="55879"/>
                </a:lnTo>
                <a:lnTo>
                  <a:pt x="509593" y="55879"/>
                </a:lnTo>
                <a:lnTo>
                  <a:pt x="477556" y="49530"/>
                </a:lnTo>
                <a:lnTo>
                  <a:pt x="431825" y="46990"/>
                </a:lnTo>
                <a:close/>
              </a:path>
              <a:path w="864235" h="863600">
                <a:moveTo>
                  <a:pt x="366026" y="402590"/>
                </a:moveTo>
                <a:lnTo>
                  <a:pt x="355181" y="410209"/>
                </a:lnTo>
                <a:lnTo>
                  <a:pt x="342993" y="415290"/>
                </a:lnTo>
                <a:lnTo>
                  <a:pt x="330356" y="417830"/>
                </a:lnTo>
                <a:lnTo>
                  <a:pt x="318160" y="419100"/>
                </a:lnTo>
                <a:lnTo>
                  <a:pt x="363435" y="419100"/>
                </a:lnTo>
                <a:lnTo>
                  <a:pt x="363639" y="417830"/>
                </a:lnTo>
                <a:lnTo>
                  <a:pt x="364807" y="411480"/>
                </a:lnTo>
                <a:lnTo>
                  <a:pt x="366026" y="402590"/>
                </a:lnTo>
                <a:close/>
              </a:path>
              <a:path w="864235" h="863600">
                <a:moveTo>
                  <a:pt x="811147" y="370840"/>
                </a:moveTo>
                <a:lnTo>
                  <a:pt x="585431" y="370840"/>
                </a:lnTo>
                <a:lnTo>
                  <a:pt x="596818" y="372109"/>
                </a:lnTo>
                <a:lnTo>
                  <a:pt x="607969" y="374650"/>
                </a:lnTo>
                <a:lnTo>
                  <a:pt x="616609" y="381000"/>
                </a:lnTo>
                <a:lnTo>
                  <a:pt x="620458" y="389890"/>
                </a:lnTo>
                <a:lnTo>
                  <a:pt x="610992" y="405130"/>
                </a:lnTo>
                <a:lnTo>
                  <a:pt x="588043" y="410209"/>
                </a:lnTo>
                <a:lnTo>
                  <a:pt x="731617" y="410209"/>
                </a:lnTo>
                <a:lnTo>
                  <a:pt x="759548" y="377190"/>
                </a:lnTo>
                <a:lnTo>
                  <a:pt x="812256" y="377190"/>
                </a:lnTo>
                <a:lnTo>
                  <a:pt x="811147" y="370840"/>
                </a:lnTo>
                <a:close/>
              </a:path>
              <a:path w="864235" h="863600">
                <a:moveTo>
                  <a:pt x="494587" y="298450"/>
                </a:moveTo>
                <a:lnTo>
                  <a:pt x="431825" y="298450"/>
                </a:lnTo>
                <a:lnTo>
                  <a:pt x="436575" y="306070"/>
                </a:lnTo>
                <a:lnTo>
                  <a:pt x="436575" y="313690"/>
                </a:lnTo>
                <a:lnTo>
                  <a:pt x="433273" y="327659"/>
                </a:lnTo>
                <a:lnTo>
                  <a:pt x="424932" y="342900"/>
                </a:lnTo>
                <a:lnTo>
                  <a:pt x="413900" y="358140"/>
                </a:lnTo>
                <a:lnTo>
                  <a:pt x="402526" y="370840"/>
                </a:lnTo>
                <a:lnTo>
                  <a:pt x="400322" y="383540"/>
                </a:lnTo>
                <a:lnTo>
                  <a:pt x="398902" y="393700"/>
                </a:lnTo>
                <a:lnTo>
                  <a:pt x="398142" y="401320"/>
                </a:lnTo>
                <a:lnTo>
                  <a:pt x="397916" y="407670"/>
                </a:lnTo>
                <a:lnTo>
                  <a:pt x="426222" y="389890"/>
                </a:lnTo>
                <a:lnTo>
                  <a:pt x="471763" y="360680"/>
                </a:lnTo>
                <a:lnTo>
                  <a:pt x="494004" y="345440"/>
                </a:lnTo>
                <a:lnTo>
                  <a:pt x="492616" y="339090"/>
                </a:lnTo>
                <a:lnTo>
                  <a:pt x="491904" y="331470"/>
                </a:lnTo>
                <a:lnTo>
                  <a:pt x="491694" y="326390"/>
                </a:lnTo>
                <a:lnTo>
                  <a:pt x="491604" y="317500"/>
                </a:lnTo>
                <a:lnTo>
                  <a:pt x="494587" y="298450"/>
                </a:lnTo>
                <a:close/>
              </a:path>
              <a:path w="864235" h="863600">
                <a:moveTo>
                  <a:pt x="577735" y="199390"/>
                </a:moveTo>
                <a:lnTo>
                  <a:pt x="366026" y="199390"/>
                </a:lnTo>
                <a:lnTo>
                  <a:pt x="387509" y="203200"/>
                </a:lnTo>
                <a:lnTo>
                  <a:pt x="399802" y="213359"/>
                </a:lnTo>
                <a:lnTo>
                  <a:pt x="405370" y="226059"/>
                </a:lnTo>
                <a:lnTo>
                  <a:pt x="406679" y="237490"/>
                </a:lnTo>
                <a:lnTo>
                  <a:pt x="397186" y="279400"/>
                </a:lnTo>
                <a:lnTo>
                  <a:pt x="372891" y="320040"/>
                </a:lnTo>
                <a:lnTo>
                  <a:pt x="340071" y="351790"/>
                </a:lnTo>
                <a:lnTo>
                  <a:pt x="305003" y="370840"/>
                </a:lnTo>
                <a:lnTo>
                  <a:pt x="306678" y="375920"/>
                </a:lnTo>
                <a:lnTo>
                  <a:pt x="310251" y="382270"/>
                </a:lnTo>
                <a:lnTo>
                  <a:pt x="316286" y="387350"/>
                </a:lnTo>
                <a:lnTo>
                  <a:pt x="325348" y="389890"/>
                </a:lnTo>
                <a:lnTo>
                  <a:pt x="339253" y="386080"/>
                </a:lnTo>
                <a:lnTo>
                  <a:pt x="353155" y="379730"/>
                </a:lnTo>
                <a:lnTo>
                  <a:pt x="365714" y="369570"/>
                </a:lnTo>
                <a:lnTo>
                  <a:pt x="375589" y="359409"/>
                </a:lnTo>
                <a:lnTo>
                  <a:pt x="381528" y="339090"/>
                </a:lnTo>
                <a:lnTo>
                  <a:pt x="391729" y="320040"/>
                </a:lnTo>
                <a:lnTo>
                  <a:pt x="405520" y="304800"/>
                </a:lnTo>
                <a:lnTo>
                  <a:pt x="422224" y="298450"/>
                </a:lnTo>
                <a:lnTo>
                  <a:pt x="494587" y="298450"/>
                </a:lnTo>
                <a:lnTo>
                  <a:pt x="498166" y="275590"/>
                </a:lnTo>
                <a:lnTo>
                  <a:pt x="516281" y="237490"/>
                </a:lnTo>
                <a:lnTo>
                  <a:pt x="543591" y="209550"/>
                </a:lnTo>
                <a:lnTo>
                  <a:pt x="577735" y="199390"/>
                </a:lnTo>
                <a:close/>
              </a:path>
              <a:path w="864235" h="863600">
                <a:moveTo>
                  <a:pt x="734670" y="199390"/>
                </a:moveTo>
                <a:lnTo>
                  <a:pt x="577735" y="199390"/>
                </a:lnTo>
                <a:lnTo>
                  <a:pt x="595881" y="201929"/>
                </a:lnTo>
                <a:lnTo>
                  <a:pt x="608980" y="210820"/>
                </a:lnTo>
                <a:lnTo>
                  <a:pt x="616922" y="224790"/>
                </a:lnTo>
                <a:lnTo>
                  <a:pt x="619594" y="240029"/>
                </a:lnTo>
                <a:lnTo>
                  <a:pt x="613411" y="269240"/>
                </a:lnTo>
                <a:lnTo>
                  <a:pt x="596130" y="298450"/>
                </a:lnTo>
                <a:lnTo>
                  <a:pt x="569654" y="326390"/>
                </a:lnTo>
                <a:lnTo>
                  <a:pt x="535889" y="353059"/>
                </a:lnTo>
                <a:lnTo>
                  <a:pt x="538978" y="360680"/>
                </a:lnTo>
                <a:lnTo>
                  <a:pt x="542934" y="367030"/>
                </a:lnTo>
                <a:lnTo>
                  <a:pt x="547790" y="372109"/>
                </a:lnTo>
                <a:lnTo>
                  <a:pt x="553580" y="375920"/>
                </a:lnTo>
                <a:lnTo>
                  <a:pt x="556321" y="374650"/>
                </a:lnTo>
                <a:lnTo>
                  <a:pt x="563543" y="372109"/>
                </a:lnTo>
                <a:lnTo>
                  <a:pt x="573747" y="370840"/>
                </a:lnTo>
                <a:lnTo>
                  <a:pt x="811147" y="370840"/>
                </a:lnTo>
                <a:lnTo>
                  <a:pt x="806043" y="341630"/>
                </a:lnTo>
                <a:lnTo>
                  <a:pt x="792865" y="298450"/>
                </a:lnTo>
                <a:lnTo>
                  <a:pt x="774377" y="256540"/>
                </a:lnTo>
                <a:lnTo>
                  <a:pt x="750458" y="218440"/>
                </a:lnTo>
                <a:lnTo>
                  <a:pt x="734670" y="199390"/>
                </a:lnTo>
                <a:close/>
              </a:path>
              <a:path w="864235" h="863600">
                <a:moveTo>
                  <a:pt x="290823" y="259079"/>
                </a:moveTo>
                <a:lnTo>
                  <a:pt x="244005" y="259079"/>
                </a:lnTo>
                <a:lnTo>
                  <a:pt x="246418" y="265430"/>
                </a:lnTo>
                <a:lnTo>
                  <a:pt x="246418" y="269240"/>
                </a:lnTo>
                <a:lnTo>
                  <a:pt x="245483" y="275590"/>
                </a:lnTo>
                <a:lnTo>
                  <a:pt x="243427" y="283209"/>
                </a:lnTo>
                <a:lnTo>
                  <a:pt x="241371" y="294640"/>
                </a:lnTo>
                <a:lnTo>
                  <a:pt x="254554" y="337820"/>
                </a:lnTo>
                <a:lnTo>
                  <a:pt x="266750" y="341630"/>
                </a:lnTo>
                <a:lnTo>
                  <a:pt x="274692" y="293370"/>
                </a:lnTo>
                <a:lnTo>
                  <a:pt x="290823" y="259079"/>
                </a:lnTo>
                <a:close/>
              </a:path>
              <a:path w="864235" h="863600">
                <a:moveTo>
                  <a:pt x="365404" y="231140"/>
                </a:moveTo>
                <a:lnTo>
                  <a:pt x="345542" y="238759"/>
                </a:lnTo>
                <a:lnTo>
                  <a:pt x="325075" y="266700"/>
                </a:lnTo>
                <a:lnTo>
                  <a:pt x="309075" y="303530"/>
                </a:lnTo>
                <a:lnTo>
                  <a:pt x="302615" y="337820"/>
                </a:lnTo>
                <a:lnTo>
                  <a:pt x="333030" y="313690"/>
                </a:lnTo>
                <a:lnTo>
                  <a:pt x="359351" y="280670"/>
                </a:lnTo>
                <a:lnTo>
                  <a:pt x="373001" y="248920"/>
                </a:lnTo>
                <a:lnTo>
                  <a:pt x="365404" y="231140"/>
                </a:lnTo>
                <a:close/>
              </a:path>
              <a:path w="864235" h="863600">
                <a:moveTo>
                  <a:pt x="580059" y="232409"/>
                </a:moveTo>
                <a:lnTo>
                  <a:pt x="564367" y="234950"/>
                </a:lnTo>
                <a:lnTo>
                  <a:pt x="547565" y="254000"/>
                </a:lnTo>
                <a:lnTo>
                  <a:pt x="534170" y="284480"/>
                </a:lnTo>
                <a:lnTo>
                  <a:pt x="528701" y="320040"/>
                </a:lnTo>
                <a:lnTo>
                  <a:pt x="554769" y="294640"/>
                </a:lnTo>
                <a:lnTo>
                  <a:pt x="575578" y="267970"/>
                </a:lnTo>
                <a:lnTo>
                  <a:pt x="585788" y="246379"/>
                </a:lnTo>
                <a:lnTo>
                  <a:pt x="580059" y="232409"/>
                </a:lnTo>
                <a:close/>
              </a:path>
              <a:path w="864235" h="863600">
                <a:moveTo>
                  <a:pt x="510743" y="93979"/>
                </a:moveTo>
                <a:lnTo>
                  <a:pt x="469773" y="100329"/>
                </a:lnTo>
                <a:lnTo>
                  <a:pt x="444823" y="113029"/>
                </a:lnTo>
                <a:lnTo>
                  <a:pt x="426818" y="127000"/>
                </a:lnTo>
                <a:lnTo>
                  <a:pt x="406679" y="133350"/>
                </a:lnTo>
                <a:lnTo>
                  <a:pt x="653519" y="133350"/>
                </a:lnTo>
                <a:lnTo>
                  <a:pt x="644900" y="128270"/>
                </a:lnTo>
                <a:lnTo>
                  <a:pt x="598043" y="109220"/>
                </a:lnTo>
                <a:lnTo>
                  <a:pt x="575492" y="102870"/>
                </a:lnTo>
                <a:lnTo>
                  <a:pt x="553950" y="97790"/>
                </a:lnTo>
                <a:lnTo>
                  <a:pt x="532629" y="95250"/>
                </a:lnTo>
                <a:lnTo>
                  <a:pt x="510743" y="93979"/>
                </a:lnTo>
                <a:close/>
              </a:path>
              <a:path w="864235" h="863600">
                <a:moveTo>
                  <a:pt x="509593" y="55879"/>
                </a:moveTo>
                <a:lnTo>
                  <a:pt x="460489" y="55879"/>
                </a:lnTo>
                <a:lnTo>
                  <a:pt x="498018" y="58420"/>
                </a:lnTo>
                <a:lnTo>
                  <a:pt x="526943" y="63500"/>
                </a:lnTo>
                <a:lnTo>
                  <a:pt x="545669" y="68579"/>
                </a:lnTo>
                <a:lnTo>
                  <a:pt x="552602" y="71120"/>
                </a:lnTo>
                <a:lnTo>
                  <a:pt x="553745" y="71120"/>
                </a:lnTo>
                <a:lnTo>
                  <a:pt x="554596" y="68579"/>
                </a:lnTo>
                <a:lnTo>
                  <a:pt x="554164" y="67309"/>
                </a:lnTo>
                <a:lnTo>
                  <a:pt x="553808" y="67309"/>
                </a:lnTo>
                <a:lnTo>
                  <a:pt x="542853" y="63500"/>
                </a:lnTo>
                <a:lnTo>
                  <a:pt x="516001" y="57150"/>
                </a:lnTo>
                <a:lnTo>
                  <a:pt x="509593" y="55879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6777273"/>
            <a:ext cx="5974080" cy="1779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3800" dirty="0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Operacionalmente Compatível
</a:t>
            </a:r>
            <a:endParaRPr sz="3800" dirty="0">
              <a:latin typeface="GE Inspira" panose="020F0603030400020203" pitchFamily="34" charset="0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51384" y="9049611"/>
            <a:ext cx="422541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>
                <a:latin typeface="GE Inspira" panose="020F0603030400020203" pitchFamily="34" charset="0"/>
              </a:rPr>
              <a:t>gehealthcare.com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1384" y="7872068"/>
            <a:ext cx="4987416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1600" dirty="0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O </a:t>
            </a:r>
            <a:r>
              <a:rPr lang="pt-BR" sz="1600" dirty="0" err="1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Definium</a:t>
            </a:r>
            <a:r>
              <a:rPr lang="pt-BR" sz="1600" dirty="0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™ Tempo Pro oferece soluções de frota, serviços inteligentes e uma série de configurações para corresponder idealmente às necessidades clínicas de imagem e aos requisitos operacionais das instalações.
</a:t>
            </a:r>
            <a:endParaRPr sz="1600" dirty="0">
              <a:latin typeface="GE Inspira" panose="020F0603030400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13560"/>
            <a:ext cx="7772400" cy="7787640"/>
            <a:chOff x="0" y="1813560"/>
            <a:chExt cx="7772400" cy="7787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13560"/>
              <a:ext cx="7772400" cy="57302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934200"/>
              <a:ext cx="6324600" cy="2667000"/>
            </a:xfrm>
            <a:custGeom>
              <a:avLst/>
              <a:gdLst/>
              <a:ahLst/>
              <a:cxnLst/>
              <a:rect l="l" t="t" r="r" b="b"/>
              <a:pathLst>
                <a:path w="6324600" h="2667000">
                  <a:moveTo>
                    <a:pt x="63246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6324600" y="2667000"/>
                  </a:lnTo>
                  <a:lnTo>
                    <a:pt x="6324600" y="0"/>
                  </a:lnTo>
                  <a:close/>
                </a:path>
              </a:pathLst>
            </a:custGeom>
            <a:solidFill>
              <a:srgbClr val="1F60AD"/>
            </a:solidFill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673092" y="551411"/>
            <a:ext cx="864235" cy="863600"/>
          </a:xfrm>
          <a:custGeom>
            <a:avLst/>
            <a:gdLst/>
            <a:ahLst/>
            <a:cxnLst/>
            <a:rect l="l" t="t" r="r" b="b"/>
            <a:pathLst>
              <a:path w="864235" h="863600">
                <a:moveTo>
                  <a:pt x="431825" y="0"/>
                </a:moveTo>
                <a:lnTo>
                  <a:pt x="384850" y="2540"/>
                </a:lnTo>
                <a:lnTo>
                  <a:pt x="339321" y="10159"/>
                </a:lnTo>
                <a:lnTo>
                  <a:pt x="295504" y="22859"/>
                </a:lnTo>
                <a:lnTo>
                  <a:pt x="253666" y="39369"/>
                </a:lnTo>
                <a:lnTo>
                  <a:pt x="214071" y="59690"/>
                </a:lnTo>
                <a:lnTo>
                  <a:pt x="176985" y="83820"/>
                </a:lnTo>
                <a:lnTo>
                  <a:pt x="142675" y="111759"/>
                </a:lnTo>
                <a:lnTo>
                  <a:pt x="111406" y="143509"/>
                </a:lnTo>
                <a:lnTo>
                  <a:pt x="83444" y="177800"/>
                </a:lnTo>
                <a:lnTo>
                  <a:pt x="59055" y="214629"/>
                </a:lnTo>
                <a:lnTo>
                  <a:pt x="38503" y="254000"/>
                </a:lnTo>
                <a:lnTo>
                  <a:pt x="22057" y="295909"/>
                </a:lnTo>
                <a:lnTo>
                  <a:pt x="9980" y="340359"/>
                </a:lnTo>
                <a:lnTo>
                  <a:pt x="2539" y="386080"/>
                </a:lnTo>
                <a:lnTo>
                  <a:pt x="0" y="431800"/>
                </a:lnTo>
                <a:lnTo>
                  <a:pt x="2539" y="480059"/>
                </a:lnTo>
                <a:lnTo>
                  <a:pt x="9980" y="525780"/>
                </a:lnTo>
                <a:lnTo>
                  <a:pt x="22057" y="568960"/>
                </a:lnTo>
                <a:lnTo>
                  <a:pt x="38503" y="610870"/>
                </a:lnTo>
                <a:lnTo>
                  <a:pt x="59054" y="650240"/>
                </a:lnTo>
                <a:lnTo>
                  <a:pt x="83444" y="688340"/>
                </a:lnTo>
                <a:lnTo>
                  <a:pt x="111406" y="722630"/>
                </a:lnTo>
                <a:lnTo>
                  <a:pt x="142675" y="753110"/>
                </a:lnTo>
                <a:lnTo>
                  <a:pt x="176985" y="781050"/>
                </a:lnTo>
                <a:lnTo>
                  <a:pt x="214071" y="805180"/>
                </a:lnTo>
                <a:lnTo>
                  <a:pt x="253666" y="825500"/>
                </a:lnTo>
                <a:lnTo>
                  <a:pt x="295504" y="842010"/>
                </a:lnTo>
                <a:lnTo>
                  <a:pt x="339321" y="854710"/>
                </a:lnTo>
                <a:lnTo>
                  <a:pt x="384850" y="862330"/>
                </a:lnTo>
                <a:lnTo>
                  <a:pt x="431825" y="863600"/>
                </a:lnTo>
                <a:lnTo>
                  <a:pt x="478786" y="862330"/>
                </a:lnTo>
                <a:lnTo>
                  <a:pt x="524304" y="854710"/>
                </a:lnTo>
                <a:lnTo>
                  <a:pt x="563731" y="843280"/>
                </a:lnTo>
                <a:lnTo>
                  <a:pt x="431825" y="843280"/>
                </a:lnTo>
                <a:lnTo>
                  <a:pt x="383835" y="840740"/>
                </a:lnTo>
                <a:lnTo>
                  <a:pt x="337471" y="833119"/>
                </a:lnTo>
                <a:lnTo>
                  <a:pt x="293042" y="820419"/>
                </a:lnTo>
                <a:lnTo>
                  <a:pt x="250856" y="802640"/>
                </a:lnTo>
                <a:lnTo>
                  <a:pt x="211222" y="779780"/>
                </a:lnTo>
                <a:lnTo>
                  <a:pt x="174450" y="753110"/>
                </a:lnTo>
                <a:lnTo>
                  <a:pt x="140847" y="723900"/>
                </a:lnTo>
                <a:lnTo>
                  <a:pt x="110723" y="689610"/>
                </a:lnTo>
                <a:lnTo>
                  <a:pt x="84386" y="652780"/>
                </a:lnTo>
                <a:lnTo>
                  <a:pt x="62146" y="613410"/>
                </a:lnTo>
                <a:lnTo>
                  <a:pt x="44310" y="571500"/>
                </a:lnTo>
                <a:lnTo>
                  <a:pt x="31188" y="527050"/>
                </a:lnTo>
                <a:lnTo>
                  <a:pt x="23088" y="480059"/>
                </a:lnTo>
                <a:lnTo>
                  <a:pt x="20320" y="431800"/>
                </a:lnTo>
                <a:lnTo>
                  <a:pt x="23088" y="384809"/>
                </a:lnTo>
                <a:lnTo>
                  <a:pt x="31188" y="337820"/>
                </a:lnTo>
                <a:lnTo>
                  <a:pt x="44310" y="293370"/>
                </a:lnTo>
                <a:lnTo>
                  <a:pt x="62146" y="251459"/>
                </a:lnTo>
                <a:lnTo>
                  <a:pt x="84386" y="212090"/>
                </a:lnTo>
                <a:lnTo>
                  <a:pt x="110723" y="175259"/>
                </a:lnTo>
                <a:lnTo>
                  <a:pt x="140847" y="140970"/>
                </a:lnTo>
                <a:lnTo>
                  <a:pt x="174450" y="111759"/>
                </a:lnTo>
                <a:lnTo>
                  <a:pt x="211222" y="85090"/>
                </a:lnTo>
                <a:lnTo>
                  <a:pt x="250856" y="62229"/>
                </a:lnTo>
                <a:lnTo>
                  <a:pt x="293042" y="44450"/>
                </a:lnTo>
                <a:lnTo>
                  <a:pt x="337471" y="31750"/>
                </a:lnTo>
                <a:lnTo>
                  <a:pt x="383835" y="24130"/>
                </a:lnTo>
                <a:lnTo>
                  <a:pt x="431825" y="20319"/>
                </a:lnTo>
                <a:lnTo>
                  <a:pt x="559351" y="20319"/>
                </a:lnTo>
                <a:lnTo>
                  <a:pt x="524304" y="10159"/>
                </a:lnTo>
                <a:lnTo>
                  <a:pt x="478786" y="2540"/>
                </a:lnTo>
                <a:lnTo>
                  <a:pt x="431825" y="0"/>
                </a:lnTo>
                <a:close/>
              </a:path>
              <a:path w="864235" h="863600">
                <a:moveTo>
                  <a:pt x="559351" y="20319"/>
                </a:moveTo>
                <a:lnTo>
                  <a:pt x="431825" y="20319"/>
                </a:lnTo>
                <a:lnTo>
                  <a:pt x="479811" y="24130"/>
                </a:lnTo>
                <a:lnTo>
                  <a:pt x="526170" y="31750"/>
                </a:lnTo>
                <a:lnTo>
                  <a:pt x="570593" y="44450"/>
                </a:lnTo>
                <a:lnTo>
                  <a:pt x="612771" y="63500"/>
                </a:lnTo>
                <a:lnTo>
                  <a:pt x="652396" y="85090"/>
                </a:lnTo>
                <a:lnTo>
                  <a:pt x="689160" y="111759"/>
                </a:lnTo>
                <a:lnTo>
                  <a:pt x="722753" y="142240"/>
                </a:lnTo>
                <a:lnTo>
                  <a:pt x="752869" y="175259"/>
                </a:lnTo>
                <a:lnTo>
                  <a:pt x="779197" y="212090"/>
                </a:lnTo>
                <a:lnTo>
                  <a:pt x="801431" y="251459"/>
                </a:lnTo>
                <a:lnTo>
                  <a:pt x="819260" y="294640"/>
                </a:lnTo>
                <a:lnTo>
                  <a:pt x="832377" y="337820"/>
                </a:lnTo>
                <a:lnTo>
                  <a:pt x="840474" y="384809"/>
                </a:lnTo>
                <a:lnTo>
                  <a:pt x="843241" y="431800"/>
                </a:lnTo>
                <a:lnTo>
                  <a:pt x="840474" y="480059"/>
                </a:lnTo>
                <a:lnTo>
                  <a:pt x="832377" y="527050"/>
                </a:lnTo>
                <a:lnTo>
                  <a:pt x="819260" y="571500"/>
                </a:lnTo>
                <a:lnTo>
                  <a:pt x="801431" y="613410"/>
                </a:lnTo>
                <a:lnTo>
                  <a:pt x="779197" y="652780"/>
                </a:lnTo>
                <a:lnTo>
                  <a:pt x="752869" y="689610"/>
                </a:lnTo>
                <a:lnTo>
                  <a:pt x="722753" y="723900"/>
                </a:lnTo>
                <a:lnTo>
                  <a:pt x="689160" y="753110"/>
                </a:lnTo>
                <a:lnTo>
                  <a:pt x="652396" y="779780"/>
                </a:lnTo>
                <a:lnTo>
                  <a:pt x="612771" y="802640"/>
                </a:lnTo>
                <a:lnTo>
                  <a:pt x="570593" y="820419"/>
                </a:lnTo>
                <a:lnTo>
                  <a:pt x="526170" y="833119"/>
                </a:lnTo>
                <a:lnTo>
                  <a:pt x="479811" y="840740"/>
                </a:lnTo>
                <a:lnTo>
                  <a:pt x="431825" y="843280"/>
                </a:lnTo>
                <a:lnTo>
                  <a:pt x="563731" y="843280"/>
                </a:lnTo>
                <a:lnTo>
                  <a:pt x="609945" y="825500"/>
                </a:lnTo>
                <a:lnTo>
                  <a:pt x="649535" y="805180"/>
                </a:lnTo>
                <a:lnTo>
                  <a:pt x="686618" y="781050"/>
                </a:lnTo>
                <a:lnTo>
                  <a:pt x="720927" y="753110"/>
                </a:lnTo>
                <a:lnTo>
                  <a:pt x="752196" y="722630"/>
                </a:lnTo>
                <a:lnTo>
                  <a:pt x="780159" y="688340"/>
                </a:lnTo>
                <a:lnTo>
                  <a:pt x="804550" y="650240"/>
                </a:lnTo>
                <a:lnTo>
                  <a:pt x="825103" y="610870"/>
                </a:lnTo>
                <a:lnTo>
                  <a:pt x="841552" y="568960"/>
                </a:lnTo>
                <a:lnTo>
                  <a:pt x="853630" y="525780"/>
                </a:lnTo>
                <a:lnTo>
                  <a:pt x="861072" y="480059"/>
                </a:lnTo>
                <a:lnTo>
                  <a:pt x="863612" y="431800"/>
                </a:lnTo>
                <a:lnTo>
                  <a:pt x="861072" y="386080"/>
                </a:lnTo>
                <a:lnTo>
                  <a:pt x="853630" y="340359"/>
                </a:lnTo>
                <a:lnTo>
                  <a:pt x="841552" y="295909"/>
                </a:lnTo>
                <a:lnTo>
                  <a:pt x="825103" y="254000"/>
                </a:lnTo>
                <a:lnTo>
                  <a:pt x="804550" y="214629"/>
                </a:lnTo>
                <a:lnTo>
                  <a:pt x="780159" y="177800"/>
                </a:lnTo>
                <a:lnTo>
                  <a:pt x="752196" y="143509"/>
                </a:lnTo>
                <a:lnTo>
                  <a:pt x="720927" y="111759"/>
                </a:lnTo>
                <a:lnTo>
                  <a:pt x="686618" y="83820"/>
                </a:lnTo>
                <a:lnTo>
                  <a:pt x="649535" y="59690"/>
                </a:lnTo>
                <a:lnTo>
                  <a:pt x="609945" y="39369"/>
                </a:lnTo>
                <a:lnTo>
                  <a:pt x="568112" y="22859"/>
                </a:lnTo>
                <a:lnTo>
                  <a:pt x="559351" y="20319"/>
                </a:lnTo>
                <a:close/>
              </a:path>
              <a:path w="864235" h="863600">
                <a:moveTo>
                  <a:pt x="311111" y="795020"/>
                </a:moveTo>
                <a:lnTo>
                  <a:pt x="309664" y="795020"/>
                </a:lnTo>
                <a:lnTo>
                  <a:pt x="309359" y="796290"/>
                </a:lnTo>
                <a:lnTo>
                  <a:pt x="308940" y="797560"/>
                </a:lnTo>
                <a:lnTo>
                  <a:pt x="309384" y="798830"/>
                </a:lnTo>
                <a:lnTo>
                  <a:pt x="309930" y="798830"/>
                </a:lnTo>
                <a:lnTo>
                  <a:pt x="325722" y="803910"/>
                </a:lnTo>
                <a:lnTo>
                  <a:pt x="352132" y="810260"/>
                </a:lnTo>
                <a:lnTo>
                  <a:pt x="387915" y="815340"/>
                </a:lnTo>
                <a:lnTo>
                  <a:pt x="431825" y="817880"/>
                </a:lnTo>
                <a:lnTo>
                  <a:pt x="477661" y="815340"/>
                </a:lnTo>
                <a:lnTo>
                  <a:pt x="515392" y="808990"/>
                </a:lnTo>
                <a:lnTo>
                  <a:pt x="403098" y="808990"/>
                </a:lnTo>
                <a:lnTo>
                  <a:pt x="369304" y="807720"/>
                </a:lnTo>
                <a:lnTo>
                  <a:pt x="341207" y="802640"/>
                </a:lnTo>
                <a:lnTo>
                  <a:pt x="311111" y="795020"/>
                </a:lnTo>
                <a:close/>
              </a:path>
              <a:path w="864235" h="863600">
                <a:moveTo>
                  <a:pt x="670334" y="731520"/>
                </a:moveTo>
                <a:lnTo>
                  <a:pt x="456920" y="731520"/>
                </a:lnTo>
                <a:lnTo>
                  <a:pt x="468668" y="734060"/>
                </a:lnTo>
                <a:lnTo>
                  <a:pt x="478167" y="740410"/>
                </a:lnTo>
                <a:lnTo>
                  <a:pt x="484524" y="749300"/>
                </a:lnTo>
                <a:lnTo>
                  <a:pt x="486841" y="760730"/>
                </a:lnTo>
                <a:lnTo>
                  <a:pt x="481157" y="779780"/>
                </a:lnTo>
                <a:lnTo>
                  <a:pt x="464705" y="795020"/>
                </a:lnTo>
                <a:lnTo>
                  <a:pt x="438385" y="805180"/>
                </a:lnTo>
                <a:lnTo>
                  <a:pt x="403098" y="808990"/>
                </a:lnTo>
                <a:lnTo>
                  <a:pt x="515392" y="808990"/>
                </a:lnTo>
                <a:lnTo>
                  <a:pt x="522939" y="807720"/>
                </a:lnTo>
                <a:lnTo>
                  <a:pt x="566832" y="793750"/>
                </a:lnTo>
                <a:lnTo>
                  <a:pt x="608512" y="775970"/>
                </a:lnTo>
                <a:lnTo>
                  <a:pt x="647152" y="751840"/>
                </a:lnTo>
                <a:lnTo>
                  <a:pt x="670334" y="731520"/>
                </a:lnTo>
                <a:close/>
              </a:path>
              <a:path w="864235" h="863600">
                <a:moveTo>
                  <a:pt x="67030" y="309880"/>
                </a:moveTo>
                <a:lnTo>
                  <a:pt x="66167" y="309880"/>
                </a:lnTo>
                <a:lnTo>
                  <a:pt x="65951" y="311150"/>
                </a:lnTo>
                <a:lnTo>
                  <a:pt x="62804" y="320040"/>
                </a:lnTo>
                <a:lnTo>
                  <a:pt x="56199" y="346709"/>
                </a:lnTo>
                <a:lnTo>
                  <a:pt x="49643" y="384809"/>
                </a:lnTo>
                <a:lnTo>
                  <a:pt x="46647" y="431800"/>
                </a:lnTo>
                <a:lnTo>
                  <a:pt x="49240" y="478790"/>
                </a:lnTo>
                <a:lnTo>
                  <a:pt x="57133" y="524510"/>
                </a:lnTo>
                <a:lnTo>
                  <a:pt x="70383" y="567690"/>
                </a:lnTo>
                <a:lnTo>
                  <a:pt x="89046" y="609600"/>
                </a:lnTo>
                <a:lnTo>
                  <a:pt x="113178" y="648970"/>
                </a:lnTo>
                <a:lnTo>
                  <a:pt x="142836" y="683260"/>
                </a:lnTo>
                <a:lnTo>
                  <a:pt x="178077" y="713740"/>
                </a:lnTo>
                <a:lnTo>
                  <a:pt x="218956" y="737870"/>
                </a:lnTo>
                <a:lnTo>
                  <a:pt x="265531" y="756920"/>
                </a:lnTo>
                <a:lnTo>
                  <a:pt x="309646" y="768350"/>
                </a:lnTo>
                <a:lnTo>
                  <a:pt x="352856" y="772160"/>
                </a:lnTo>
                <a:lnTo>
                  <a:pt x="393839" y="765810"/>
                </a:lnTo>
                <a:lnTo>
                  <a:pt x="418790" y="751840"/>
                </a:lnTo>
                <a:lnTo>
                  <a:pt x="436790" y="737870"/>
                </a:lnTo>
                <a:lnTo>
                  <a:pt x="456920" y="731520"/>
                </a:lnTo>
                <a:lnTo>
                  <a:pt x="670334" y="731520"/>
                </a:lnTo>
                <a:lnTo>
                  <a:pt x="681925" y="721360"/>
                </a:lnTo>
                <a:lnTo>
                  <a:pt x="712002" y="687070"/>
                </a:lnTo>
                <a:lnTo>
                  <a:pt x="729116" y="657860"/>
                </a:lnTo>
                <a:lnTo>
                  <a:pt x="263144" y="657860"/>
                </a:lnTo>
                <a:lnTo>
                  <a:pt x="232626" y="651510"/>
                </a:lnTo>
                <a:lnTo>
                  <a:pt x="210967" y="636270"/>
                </a:lnTo>
                <a:lnTo>
                  <a:pt x="198055" y="613410"/>
                </a:lnTo>
                <a:lnTo>
                  <a:pt x="193776" y="588010"/>
                </a:lnTo>
                <a:lnTo>
                  <a:pt x="196637" y="567690"/>
                </a:lnTo>
                <a:lnTo>
                  <a:pt x="204992" y="544830"/>
                </a:lnTo>
                <a:lnTo>
                  <a:pt x="218502" y="523240"/>
                </a:lnTo>
                <a:lnTo>
                  <a:pt x="236829" y="502920"/>
                </a:lnTo>
                <a:lnTo>
                  <a:pt x="255789" y="487680"/>
                </a:lnTo>
                <a:lnTo>
                  <a:pt x="104051" y="487680"/>
                </a:lnTo>
                <a:lnTo>
                  <a:pt x="84786" y="481330"/>
                </a:lnTo>
                <a:lnTo>
                  <a:pt x="69224" y="464820"/>
                </a:lnTo>
                <a:lnTo>
                  <a:pt x="58820" y="439420"/>
                </a:lnTo>
                <a:lnTo>
                  <a:pt x="55029" y="403859"/>
                </a:lnTo>
                <a:lnTo>
                  <a:pt x="57019" y="369570"/>
                </a:lnTo>
                <a:lnTo>
                  <a:pt x="61528" y="341630"/>
                </a:lnTo>
                <a:lnTo>
                  <a:pt x="66366" y="321309"/>
                </a:lnTo>
                <a:lnTo>
                  <a:pt x="69430" y="311150"/>
                </a:lnTo>
                <a:lnTo>
                  <a:pt x="69138" y="311150"/>
                </a:lnTo>
                <a:lnTo>
                  <a:pt x="67030" y="309880"/>
                </a:lnTo>
                <a:close/>
              </a:path>
              <a:path w="864235" h="863600">
                <a:moveTo>
                  <a:pt x="505942" y="373380"/>
                </a:moveTo>
                <a:lnTo>
                  <a:pt x="460940" y="405130"/>
                </a:lnTo>
                <a:lnTo>
                  <a:pt x="432501" y="421640"/>
                </a:lnTo>
                <a:lnTo>
                  <a:pt x="396163" y="443230"/>
                </a:lnTo>
                <a:lnTo>
                  <a:pt x="390964" y="501650"/>
                </a:lnTo>
                <a:lnTo>
                  <a:pt x="380365" y="552450"/>
                </a:lnTo>
                <a:lnTo>
                  <a:pt x="361213" y="594360"/>
                </a:lnTo>
                <a:lnTo>
                  <a:pt x="334765" y="627380"/>
                </a:lnTo>
                <a:lnTo>
                  <a:pt x="301812" y="648970"/>
                </a:lnTo>
                <a:lnTo>
                  <a:pt x="263144" y="657860"/>
                </a:lnTo>
                <a:lnTo>
                  <a:pt x="557390" y="657860"/>
                </a:lnTo>
                <a:lnTo>
                  <a:pt x="503145" y="645160"/>
                </a:lnTo>
                <a:lnTo>
                  <a:pt x="464256" y="614680"/>
                </a:lnTo>
                <a:lnTo>
                  <a:pt x="440838" y="572770"/>
                </a:lnTo>
                <a:lnTo>
                  <a:pt x="433006" y="525780"/>
                </a:lnTo>
                <a:lnTo>
                  <a:pt x="442743" y="468630"/>
                </a:lnTo>
                <a:lnTo>
                  <a:pt x="466047" y="429259"/>
                </a:lnTo>
                <a:lnTo>
                  <a:pt x="494058" y="402590"/>
                </a:lnTo>
                <a:lnTo>
                  <a:pt x="517918" y="388620"/>
                </a:lnTo>
                <a:lnTo>
                  <a:pt x="513168" y="384809"/>
                </a:lnTo>
                <a:lnTo>
                  <a:pt x="509549" y="379730"/>
                </a:lnTo>
                <a:lnTo>
                  <a:pt x="505942" y="373380"/>
                </a:lnTo>
                <a:close/>
              </a:path>
              <a:path w="864235" h="863600">
                <a:moveTo>
                  <a:pt x="754653" y="453390"/>
                </a:moveTo>
                <a:lnTo>
                  <a:pt x="592074" y="453390"/>
                </a:lnTo>
                <a:lnTo>
                  <a:pt x="626807" y="461009"/>
                </a:lnTo>
                <a:lnTo>
                  <a:pt x="651895" y="481330"/>
                </a:lnTo>
                <a:lnTo>
                  <a:pt x="667113" y="511809"/>
                </a:lnTo>
                <a:lnTo>
                  <a:pt x="672236" y="547370"/>
                </a:lnTo>
                <a:lnTo>
                  <a:pt x="663880" y="586740"/>
                </a:lnTo>
                <a:lnTo>
                  <a:pt x="640383" y="622300"/>
                </a:lnTo>
                <a:lnTo>
                  <a:pt x="604101" y="647700"/>
                </a:lnTo>
                <a:lnTo>
                  <a:pt x="557390" y="657860"/>
                </a:lnTo>
                <a:lnTo>
                  <a:pt x="729116" y="657860"/>
                </a:lnTo>
                <a:lnTo>
                  <a:pt x="754761" y="598170"/>
                </a:lnTo>
                <a:lnTo>
                  <a:pt x="766135" y="554990"/>
                </a:lnTo>
                <a:lnTo>
                  <a:pt x="770318" y="513080"/>
                </a:lnTo>
                <a:lnTo>
                  <a:pt x="764151" y="471170"/>
                </a:lnTo>
                <a:lnTo>
                  <a:pt x="754653" y="453390"/>
                </a:lnTo>
                <a:close/>
              </a:path>
              <a:path w="864235" h="863600">
                <a:moveTo>
                  <a:pt x="358394" y="463550"/>
                </a:moveTo>
                <a:lnTo>
                  <a:pt x="316132" y="487680"/>
                </a:lnTo>
                <a:lnTo>
                  <a:pt x="275645" y="518159"/>
                </a:lnTo>
                <a:lnTo>
                  <a:pt x="245253" y="552450"/>
                </a:lnTo>
                <a:lnTo>
                  <a:pt x="233273" y="590550"/>
                </a:lnTo>
                <a:lnTo>
                  <a:pt x="235419" y="603250"/>
                </a:lnTo>
                <a:lnTo>
                  <a:pt x="241484" y="613410"/>
                </a:lnTo>
                <a:lnTo>
                  <a:pt x="250911" y="618490"/>
                </a:lnTo>
                <a:lnTo>
                  <a:pt x="263144" y="619760"/>
                </a:lnTo>
                <a:lnTo>
                  <a:pt x="302613" y="604520"/>
                </a:lnTo>
                <a:lnTo>
                  <a:pt x="330233" y="567690"/>
                </a:lnTo>
                <a:lnTo>
                  <a:pt x="348120" y="518159"/>
                </a:lnTo>
                <a:lnTo>
                  <a:pt x="358394" y="463550"/>
                </a:lnTo>
                <a:close/>
              </a:path>
              <a:path w="864235" h="863600">
                <a:moveTo>
                  <a:pt x="553808" y="407670"/>
                </a:moveTo>
                <a:lnTo>
                  <a:pt x="530749" y="417830"/>
                </a:lnTo>
                <a:lnTo>
                  <a:pt x="505675" y="438150"/>
                </a:lnTo>
                <a:lnTo>
                  <a:pt x="485536" y="472440"/>
                </a:lnTo>
                <a:lnTo>
                  <a:pt x="477278" y="520700"/>
                </a:lnTo>
                <a:lnTo>
                  <a:pt x="483106" y="557530"/>
                </a:lnTo>
                <a:lnTo>
                  <a:pt x="499694" y="589280"/>
                </a:lnTo>
                <a:lnTo>
                  <a:pt x="525702" y="612140"/>
                </a:lnTo>
                <a:lnTo>
                  <a:pt x="559790" y="619760"/>
                </a:lnTo>
                <a:lnTo>
                  <a:pt x="587012" y="614680"/>
                </a:lnTo>
                <a:lnTo>
                  <a:pt x="609695" y="599440"/>
                </a:lnTo>
                <a:lnTo>
                  <a:pt x="625434" y="575310"/>
                </a:lnTo>
                <a:lnTo>
                  <a:pt x="625967" y="572770"/>
                </a:lnTo>
                <a:lnTo>
                  <a:pt x="562178" y="572770"/>
                </a:lnTo>
                <a:lnTo>
                  <a:pt x="545536" y="567690"/>
                </a:lnTo>
                <a:lnTo>
                  <a:pt x="532264" y="556260"/>
                </a:lnTo>
                <a:lnTo>
                  <a:pt x="523482" y="539750"/>
                </a:lnTo>
                <a:lnTo>
                  <a:pt x="520306" y="518159"/>
                </a:lnTo>
                <a:lnTo>
                  <a:pt x="525806" y="492759"/>
                </a:lnTo>
                <a:lnTo>
                  <a:pt x="540954" y="472440"/>
                </a:lnTo>
                <a:lnTo>
                  <a:pt x="563720" y="458470"/>
                </a:lnTo>
                <a:lnTo>
                  <a:pt x="592074" y="453390"/>
                </a:lnTo>
                <a:lnTo>
                  <a:pt x="754653" y="453390"/>
                </a:lnTo>
                <a:lnTo>
                  <a:pt x="750582" y="445770"/>
                </a:lnTo>
                <a:lnTo>
                  <a:pt x="737014" y="427990"/>
                </a:lnTo>
                <a:lnTo>
                  <a:pt x="731617" y="410209"/>
                </a:lnTo>
                <a:lnTo>
                  <a:pt x="588043" y="410209"/>
                </a:lnTo>
                <a:lnTo>
                  <a:pt x="564639" y="408940"/>
                </a:lnTo>
                <a:lnTo>
                  <a:pt x="553808" y="407670"/>
                </a:lnTo>
                <a:close/>
              </a:path>
              <a:path w="864235" h="863600">
                <a:moveTo>
                  <a:pt x="589686" y="488950"/>
                </a:moveTo>
                <a:lnTo>
                  <a:pt x="579130" y="490220"/>
                </a:lnTo>
                <a:lnTo>
                  <a:pt x="569798" y="495300"/>
                </a:lnTo>
                <a:lnTo>
                  <a:pt x="562961" y="504190"/>
                </a:lnTo>
                <a:lnTo>
                  <a:pt x="559892" y="514350"/>
                </a:lnTo>
                <a:lnTo>
                  <a:pt x="562185" y="528320"/>
                </a:lnTo>
                <a:lnTo>
                  <a:pt x="568791" y="538480"/>
                </a:lnTo>
                <a:lnTo>
                  <a:pt x="575697" y="547370"/>
                </a:lnTo>
                <a:lnTo>
                  <a:pt x="578891" y="556260"/>
                </a:lnTo>
                <a:lnTo>
                  <a:pt x="578891" y="567690"/>
                </a:lnTo>
                <a:lnTo>
                  <a:pt x="570572" y="572770"/>
                </a:lnTo>
                <a:lnTo>
                  <a:pt x="625967" y="572770"/>
                </a:lnTo>
                <a:lnTo>
                  <a:pt x="631825" y="544830"/>
                </a:lnTo>
                <a:lnTo>
                  <a:pt x="629278" y="524510"/>
                </a:lnTo>
                <a:lnTo>
                  <a:pt x="621523" y="506730"/>
                </a:lnTo>
                <a:lnTo>
                  <a:pt x="608384" y="494030"/>
                </a:lnTo>
                <a:lnTo>
                  <a:pt x="589686" y="488950"/>
                </a:lnTo>
                <a:close/>
              </a:path>
              <a:path w="864235" h="863600">
                <a:moveTo>
                  <a:pt x="812256" y="377190"/>
                </a:moveTo>
                <a:lnTo>
                  <a:pt x="759548" y="377190"/>
                </a:lnTo>
                <a:lnTo>
                  <a:pt x="778781" y="383540"/>
                </a:lnTo>
                <a:lnTo>
                  <a:pt x="794310" y="400050"/>
                </a:lnTo>
                <a:lnTo>
                  <a:pt x="804717" y="426720"/>
                </a:lnTo>
                <a:lnTo>
                  <a:pt x="808445" y="461009"/>
                </a:lnTo>
                <a:lnTo>
                  <a:pt x="808505" y="463550"/>
                </a:lnTo>
                <a:lnTo>
                  <a:pt x="806390" y="497840"/>
                </a:lnTo>
                <a:lnTo>
                  <a:pt x="801462" y="527050"/>
                </a:lnTo>
                <a:lnTo>
                  <a:pt x="796499" y="546100"/>
                </a:lnTo>
                <a:lnTo>
                  <a:pt x="794207" y="554990"/>
                </a:lnTo>
                <a:lnTo>
                  <a:pt x="794499" y="554990"/>
                </a:lnTo>
                <a:lnTo>
                  <a:pt x="795515" y="556260"/>
                </a:lnTo>
                <a:lnTo>
                  <a:pt x="797521" y="556260"/>
                </a:lnTo>
                <a:lnTo>
                  <a:pt x="797725" y="554990"/>
                </a:lnTo>
                <a:lnTo>
                  <a:pt x="800906" y="546100"/>
                </a:lnTo>
                <a:lnTo>
                  <a:pt x="807658" y="519430"/>
                </a:lnTo>
                <a:lnTo>
                  <a:pt x="814250" y="481330"/>
                </a:lnTo>
                <a:lnTo>
                  <a:pt x="816952" y="431800"/>
                </a:lnTo>
                <a:lnTo>
                  <a:pt x="814031" y="387350"/>
                </a:lnTo>
                <a:lnTo>
                  <a:pt x="812256" y="377190"/>
                </a:lnTo>
                <a:close/>
              </a:path>
              <a:path w="864235" h="863600">
                <a:moveTo>
                  <a:pt x="431825" y="46990"/>
                </a:moveTo>
                <a:lnTo>
                  <a:pt x="386010" y="50800"/>
                </a:lnTo>
                <a:lnTo>
                  <a:pt x="340817" y="58420"/>
                </a:lnTo>
                <a:lnTo>
                  <a:pt x="297043" y="71120"/>
                </a:lnTo>
                <a:lnTo>
                  <a:pt x="255485" y="90170"/>
                </a:lnTo>
                <a:lnTo>
                  <a:pt x="216941" y="114300"/>
                </a:lnTo>
                <a:lnTo>
                  <a:pt x="182208" y="143509"/>
                </a:lnTo>
                <a:lnTo>
                  <a:pt x="152084" y="179070"/>
                </a:lnTo>
                <a:lnTo>
                  <a:pt x="127366" y="219709"/>
                </a:lnTo>
                <a:lnTo>
                  <a:pt x="108851" y="266700"/>
                </a:lnTo>
                <a:lnTo>
                  <a:pt x="97477" y="309880"/>
                </a:lnTo>
                <a:lnTo>
                  <a:pt x="93294" y="353059"/>
                </a:lnTo>
                <a:lnTo>
                  <a:pt x="99461" y="394970"/>
                </a:lnTo>
                <a:lnTo>
                  <a:pt x="113030" y="420370"/>
                </a:lnTo>
                <a:lnTo>
                  <a:pt x="126598" y="438150"/>
                </a:lnTo>
                <a:lnTo>
                  <a:pt x="132765" y="458470"/>
                </a:lnTo>
                <a:lnTo>
                  <a:pt x="130466" y="469900"/>
                </a:lnTo>
                <a:lnTo>
                  <a:pt x="124242" y="478790"/>
                </a:lnTo>
                <a:lnTo>
                  <a:pt x="115101" y="485140"/>
                </a:lnTo>
                <a:lnTo>
                  <a:pt x="104051" y="487680"/>
                </a:lnTo>
                <a:lnTo>
                  <a:pt x="255789" y="487680"/>
                </a:lnTo>
                <a:lnTo>
                  <a:pt x="263689" y="481330"/>
                </a:lnTo>
                <a:lnTo>
                  <a:pt x="292900" y="462280"/>
                </a:lnTo>
                <a:lnTo>
                  <a:pt x="325472" y="444500"/>
                </a:lnTo>
                <a:lnTo>
                  <a:pt x="362419" y="425450"/>
                </a:lnTo>
                <a:lnTo>
                  <a:pt x="363435" y="419100"/>
                </a:lnTo>
                <a:lnTo>
                  <a:pt x="318160" y="419100"/>
                </a:lnTo>
                <a:lnTo>
                  <a:pt x="300398" y="415290"/>
                </a:lnTo>
                <a:lnTo>
                  <a:pt x="285430" y="405130"/>
                </a:lnTo>
                <a:lnTo>
                  <a:pt x="274270" y="391159"/>
                </a:lnTo>
                <a:lnTo>
                  <a:pt x="267931" y="374650"/>
                </a:lnTo>
                <a:lnTo>
                  <a:pt x="244628" y="369570"/>
                </a:lnTo>
                <a:lnTo>
                  <a:pt x="225921" y="355600"/>
                </a:lnTo>
                <a:lnTo>
                  <a:pt x="213266" y="336550"/>
                </a:lnTo>
                <a:lnTo>
                  <a:pt x="208114" y="309880"/>
                </a:lnTo>
                <a:lnTo>
                  <a:pt x="210078" y="290830"/>
                </a:lnTo>
                <a:lnTo>
                  <a:pt x="215742" y="274320"/>
                </a:lnTo>
                <a:lnTo>
                  <a:pt x="224772" y="262890"/>
                </a:lnTo>
                <a:lnTo>
                  <a:pt x="236829" y="259079"/>
                </a:lnTo>
                <a:lnTo>
                  <a:pt x="290823" y="259079"/>
                </a:lnTo>
                <a:lnTo>
                  <a:pt x="296200" y="247650"/>
                </a:lnTo>
                <a:lnTo>
                  <a:pt x="327803" y="212090"/>
                </a:lnTo>
                <a:lnTo>
                  <a:pt x="366026" y="199390"/>
                </a:lnTo>
                <a:lnTo>
                  <a:pt x="734670" y="199390"/>
                </a:lnTo>
                <a:lnTo>
                  <a:pt x="720986" y="182879"/>
                </a:lnTo>
                <a:lnTo>
                  <a:pt x="685841" y="152400"/>
                </a:lnTo>
                <a:lnTo>
                  <a:pt x="653519" y="133350"/>
                </a:lnTo>
                <a:lnTo>
                  <a:pt x="406679" y="133350"/>
                </a:lnTo>
                <a:lnTo>
                  <a:pt x="394444" y="130809"/>
                </a:lnTo>
                <a:lnTo>
                  <a:pt x="385013" y="124459"/>
                </a:lnTo>
                <a:lnTo>
                  <a:pt x="378943" y="115570"/>
                </a:lnTo>
                <a:lnTo>
                  <a:pt x="376796" y="104140"/>
                </a:lnTo>
                <a:lnTo>
                  <a:pt x="382643" y="85090"/>
                </a:lnTo>
                <a:lnTo>
                  <a:pt x="399364" y="69850"/>
                </a:lnTo>
                <a:lnTo>
                  <a:pt x="425723" y="59690"/>
                </a:lnTo>
                <a:lnTo>
                  <a:pt x="460489" y="55879"/>
                </a:lnTo>
                <a:lnTo>
                  <a:pt x="509593" y="55879"/>
                </a:lnTo>
                <a:lnTo>
                  <a:pt x="477556" y="49530"/>
                </a:lnTo>
                <a:lnTo>
                  <a:pt x="431825" y="46990"/>
                </a:lnTo>
                <a:close/>
              </a:path>
              <a:path w="864235" h="863600">
                <a:moveTo>
                  <a:pt x="366026" y="402590"/>
                </a:moveTo>
                <a:lnTo>
                  <a:pt x="355181" y="410209"/>
                </a:lnTo>
                <a:lnTo>
                  <a:pt x="342993" y="415290"/>
                </a:lnTo>
                <a:lnTo>
                  <a:pt x="330356" y="417830"/>
                </a:lnTo>
                <a:lnTo>
                  <a:pt x="318160" y="419100"/>
                </a:lnTo>
                <a:lnTo>
                  <a:pt x="363435" y="419100"/>
                </a:lnTo>
                <a:lnTo>
                  <a:pt x="363639" y="417830"/>
                </a:lnTo>
                <a:lnTo>
                  <a:pt x="364807" y="411480"/>
                </a:lnTo>
                <a:lnTo>
                  <a:pt x="366026" y="402590"/>
                </a:lnTo>
                <a:close/>
              </a:path>
              <a:path w="864235" h="863600">
                <a:moveTo>
                  <a:pt x="811147" y="370840"/>
                </a:moveTo>
                <a:lnTo>
                  <a:pt x="585431" y="370840"/>
                </a:lnTo>
                <a:lnTo>
                  <a:pt x="596818" y="372109"/>
                </a:lnTo>
                <a:lnTo>
                  <a:pt x="607969" y="374650"/>
                </a:lnTo>
                <a:lnTo>
                  <a:pt x="616609" y="381000"/>
                </a:lnTo>
                <a:lnTo>
                  <a:pt x="620458" y="389890"/>
                </a:lnTo>
                <a:lnTo>
                  <a:pt x="610992" y="405130"/>
                </a:lnTo>
                <a:lnTo>
                  <a:pt x="588043" y="410209"/>
                </a:lnTo>
                <a:lnTo>
                  <a:pt x="731617" y="410209"/>
                </a:lnTo>
                <a:lnTo>
                  <a:pt x="759548" y="377190"/>
                </a:lnTo>
                <a:lnTo>
                  <a:pt x="812256" y="377190"/>
                </a:lnTo>
                <a:lnTo>
                  <a:pt x="811147" y="370840"/>
                </a:lnTo>
                <a:close/>
              </a:path>
              <a:path w="864235" h="863600">
                <a:moveTo>
                  <a:pt x="494587" y="298450"/>
                </a:moveTo>
                <a:lnTo>
                  <a:pt x="431825" y="298450"/>
                </a:lnTo>
                <a:lnTo>
                  <a:pt x="436575" y="306070"/>
                </a:lnTo>
                <a:lnTo>
                  <a:pt x="436575" y="313690"/>
                </a:lnTo>
                <a:lnTo>
                  <a:pt x="433273" y="327659"/>
                </a:lnTo>
                <a:lnTo>
                  <a:pt x="424932" y="342900"/>
                </a:lnTo>
                <a:lnTo>
                  <a:pt x="413900" y="358140"/>
                </a:lnTo>
                <a:lnTo>
                  <a:pt x="402526" y="370840"/>
                </a:lnTo>
                <a:lnTo>
                  <a:pt x="400322" y="383540"/>
                </a:lnTo>
                <a:lnTo>
                  <a:pt x="398902" y="393700"/>
                </a:lnTo>
                <a:lnTo>
                  <a:pt x="398142" y="401320"/>
                </a:lnTo>
                <a:lnTo>
                  <a:pt x="397916" y="407670"/>
                </a:lnTo>
                <a:lnTo>
                  <a:pt x="426222" y="389890"/>
                </a:lnTo>
                <a:lnTo>
                  <a:pt x="471763" y="360680"/>
                </a:lnTo>
                <a:lnTo>
                  <a:pt x="494004" y="345440"/>
                </a:lnTo>
                <a:lnTo>
                  <a:pt x="492616" y="339090"/>
                </a:lnTo>
                <a:lnTo>
                  <a:pt x="491904" y="331470"/>
                </a:lnTo>
                <a:lnTo>
                  <a:pt x="491694" y="326390"/>
                </a:lnTo>
                <a:lnTo>
                  <a:pt x="491604" y="317500"/>
                </a:lnTo>
                <a:lnTo>
                  <a:pt x="494587" y="298450"/>
                </a:lnTo>
                <a:close/>
              </a:path>
              <a:path w="864235" h="863600">
                <a:moveTo>
                  <a:pt x="577735" y="199390"/>
                </a:moveTo>
                <a:lnTo>
                  <a:pt x="366026" y="199390"/>
                </a:lnTo>
                <a:lnTo>
                  <a:pt x="387509" y="203200"/>
                </a:lnTo>
                <a:lnTo>
                  <a:pt x="399802" y="213359"/>
                </a:lnTo>
                <a:lnTo>
                  <a:pt x="405370" y="226059"/>
                </a:lnTo>
                <a:lnTo>
                  <a:pt x="406679" y="237490"/>
                </a:lnTo>
                <a:lnTo>
                  <a:pt x="397186" y="279400"/>
                </a:lnTo>
                <a:lnTo>
                  <a:pt x="372891" y="320040"/>
                </a:lnTo>
                <a:lnTo>
                  <a:pt x="340071" y="351790"/>
                </a:lnTo>
                <a:lnTo>
                  <a:pt x="305003" y="370840"/>
                </a:lnTo>
                <a:lnTo>
                  <a:pt x="306678" y="375920"/>
                </a:lnTo>
                <a:lnTo>
                  <a:pt x="310251" y="382270"/>
                </a:lnTo>
                <a:lnTo>
                  <a:pt x="316286" y="387350"/>
                </a:lnTo>
                <a:lnTo>
                  <a:pt x="325348" y="389890"/>
                </a:lnTo>
                <a:lnTo>
                  <a:pt x="339253" y="386080"/>
                </a:lnTo>
                <a:lnTo>
                  <a:pt x="353155" y="379730"/>
                </a:lnTo>
                <a:lnTo>
                  <a:pt x="365714" y="369570"/>
                </a:lnTo>
                <a:lnTo>
                  <a:pt x="375589" y="359409"/>
                </a:lnTo>
                <a:lnTo>
                  <a:pt x="381528" y="339090"/>
                </a:lnTo>
                <a:lnTo>
                  <a:pt x="391729" y="320040"/>
                </a:lnTo>
                <a:lnTo>
                  <a:pt x="405520" y="304800"/>
                </a:lnTo>
                <a:lnTo>
                  <a:pt x="422224" y="298450"/>
                </a:lnTo>
                <a:lnTo>
                  <a:pt x="494587" y="298450"/>
                </a:lnTo>
                <a:lnTo>
                  <a:pt x="498166" y="275590"/>
                </a:lnTo>
                <a:lnTo>
                  <a:pt x="516281" y="237490"/>
                </a:lnTo>
                <a:lnTo>
                  <a:pt x="543591" y="209550"/>
                </a:lnTo>
                <a:lnTo>
                  <a:pt x="577735" y="199390"/>
                </a:lnTo>
                <a:close/>
              </a:path>
              <a:path w="864235" h="863600">
                <a:moveTo>
                  <a:pt x="734670" y="199390"/>
                </a:moveTo>
                <a:lnTo>
                  <a:pt x="577735" y="199390"/>
                </a:lnTo>
                <a:lnTo>
                  <a:pt x="595881" y="201929"/>
                </a:lnTo>
                <a:lnTo>
                  <a:pt x="608980" y="210820"/>
                </a:lnTo>
                <a:lnTo>
                  <a:pt x="616922" y="224790"/>
                </a:lnTo>
                <a:lnTo>
                  <a:pt x="619594" y="240029"/>
                </a:lnTo>
                <a:lnTo>
                  <a:pt x="613411" y="269240"/>
                </a:lnTo>
                <a:lnTo>
                  <a:pt x="596130" y="298450"/>
                </a:lnTo>
                <a:lnTo>
                  <a:pt x="569654" y="326390"/>
                </a:lnTo>
                <a:lnTo>
                  <a:pt x="535889" y="353059"/>
                </a:lnTo>
                <a:lnTo>
                  <a:pt x="538978" y="360680"/>
                </a:lnTo>
                <a:lnTo>
                  <a:pt x="542934" y="367030"/>
                </a:lnTo>
                <a:lnTo>
                  <a:pt x="547790" y="372109"/>
                </a:lnTo>
                <a:lnTo>
                  <a:pt x="553580" y="375920"/>
                </a:lnTo>
                <a:lnTo>
                  <a:pt x="556321" y="374650"/>
                </a:lnTo>
                <a:lnTo>
                  <a:pt x="563543" y="372109"/>
                </a:lnTo>
                <a:lnTo>
                  <a:pt x="573747" y="370840"/>
                </a:lnTo>
                <a:lnTo>
                  <a:pt x="811147" y="370840"/>
                </a:lnTo>
                <a:lnTo>
                  <a:pt x="806043" y="341630"/>
                </a:lnTo>
                <a:lnTo>
                  <a:pt x="792865" y="298450"/>
                </a:lnTo>
                <a:lnTo>
                  <a:pt x="774377" y="256540"/>
                </a:lnTo>
                <a:lnTo>
                  <a:pt x="750458" y="218440"/>
                </a:lnTo>
                <a:lnTo>
                  <a:pt x="734670" y="199390"/>
                </a:lnTo>
                <a:close/>
              </a:path>
              <a:path w="864235" h="863600">
                <a:moveTo>
                  <a:pt x="290823" y="259079"/>
                </a:moveTo>
                <a:lnTo>
                  <a:pt x="244005" y="259079"/>
                </a:lnTo>
                <a:lnTo>
                  <a:pt x="246418" y="265430"/>
                </a:lnTo>
                <a:lnTo>
                  <a:pt x="246418" y="269240"/>
                </a:lnTo>
                <a:lnTo>
                  <a:pt x="245483" y="275590"/>
                </a:lnTo>
                <a:lnTo>
                  <a:pt x="243427" y="283209"/>
                </a:lnTo>
                <a:lnTo>
                  <a:pt x="241371" y="294640"/>
                </a:lnTo>
                <a:lnTo>
                  <a:pt x="254554" y="337820"/>
                </a:lnTo>
                <a:lnTo>
                  <a:pt x="266750" y="341630"/>
                </a:lnTo>
                <a:lnTo>
                  <a:pt x="274692" y="293370"/>
                </a:lnTo>
                <a:lnTo>
                  <a:pt x="290823" y="259079"/>
                </a:lnTo>
                <a:close/>
              </a:path>
              <a:path w="864235" h="863600">
                <a:moveTo>
                  <a:pt x="365404" y="231140"/>
                </a:moveTo>
                <a:lnTo>
                  <a:pt x="345542" y="238759"/>
                </a:lnTo>
                <a:lnTo>
                  <a:pt x="325075" y="266700"/>
                </a:lnTo>
                <a:lnTo>
                  <a:pt x="309075" y="303530"/>
                </a:lnTo>
                <a:lnTo>
                  <a:pt x="302615" y="337820"/>
                </a:lnTo>
                <a:lnTo>
                  <a:pt x="333030" y="313690"/>
                </a:lnTo>
                <a:lnTo>
                  <a:pt x="359351" y="280670"/>
                </a:lnTo>
                <a:lnTo>
                  <a:pt x="373001" y="248920"/>
                </a:lnTo>
                <a:lnTo>
                  <a:pt x="365404" y="231140"/>
                </a:lnTo>
                <a:close/>
              </a:path>
              <a:path w="864235" h="863600">
                <a:moveTo>
                  <a:pt x="580059" y="232409"/>
                </a:moveTo>
                <a:lnTo>
                  <a:pt x="564367" y="234950"/>
                </a:lnTo>
                <a:lnTo>
                  <a:pt x="547565" y="254000"/>
                </a:lnTo>
                <a:lnTo>
                  <a:pt x="534170" y="284480"/>
                </a:lnTo>
                <a:lnTo>
                  <a:pt x="528701" y="320040"/>
                </a:lnTo>
                <a:lnTo>
                  <a:pt x="554769" y="294640"/>
                </a:lnTo>
                <a:lnTo>
                  <a:pt x="575578" y="267970"/>
                </a:lnTo>
                <a:lnTo>
                  <a:pt x="585788" y="246379"/>
                </a:lnTo>
                <a:lnTo>
                  <a:pt x="580059" y="232409"/>
                </a:lnTo>
                <a:close/>
              </a:path>
              <a:path w="864235" h="863600">
                <a:moveTo>
                  <a:pt x="510743" y="93979"/>
                </a:moveTo>
                <a:lnTo>
                  <a:pt x="469773" y="100329"/>
                </a:lnTo>
                <a:lnTo>
                  <a:pt x="444823" y="113029"/>
                </a:lnTo>
                <a:lnTo>
                  <a:pt x="426818" y="127000"/>
                </a:lnTo>
                <a:lnTo>
                  <a:pt x="406679" y="133350"/>
                </a:lnTo>
                <a:lnTo>
                  <a:pt x="653519" y="133350"/>
                </a:lnTo>
                <a:lnTo>
                  <a:pt x="644900" y="128270"/>
                </a:lnTo>
                <a:lnTo>
                  <a:pt x="598043" y="109220"/>
                </a:lnTo>
                <a:lnTo>
                  <a:pt x="575492" y="102870"/>
                </a:lnTo>
                <a:lnTo>
                  <a:pt x="553950" y="97790"/>
                </a:lnTo>
                <a:lnTo>
                  <a:pt x="532629" y="95250"/>
                </a:lnTo>
                <a:lnTo>
                  <a:pt x="510743" y="93979"/>
                </a:lnTo>
                <a:close/>
              </a:path>
              <a:path w="864235" h="863600">
                <a:moveTo>
                  <a:pt x="509593" y="55879"/>
                </a:moveTo>
                <a:lnTo>
                  <a:pt x="460489" y="55879"/>
                </a:lnTo>
                <a:lnTo>
                  <a:pt x="498018" y="58420"/>
                </a:lnTo>
                <a:lnTo>
                  <a:pt x="526943" y="63500"/>
                </a:lnTo>
                <a:lnTo>
                  <a:pt x="545669" y="68579"/>
                </a:lnTo>
                <a:lnTo>
                  <a:pt x="552602" y="71120"/>
                </a:lnTo>
                <a:lnTo>
                  <a:pt x="553745" y="71120"/>
                </a:lnTo>
                <a:lnTo>
                  <a:pt x="554596" y="68579"/>
                </a:lnTo>
                <a:lnTo>
                  <a:pt x="554164" y="67309"/>
                </a:lnTo>
                <a:lnTo>
                  <a:pt x="553808" y="67309"/>
                </a:lnTo>
                <a:lnTo>
                  <a:pt x="542853" y="63500"/>
                </a:lnTo>
                <a:lnTo>
                  <a:pt x="516001" y="57150"/>
                </a:lnTo>
                <a:lnTo>
                  <a:pt x="509593" y="55879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684" y="7171231"/>
            <a:ext cx="5685916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Definium</a:t>
            </a:r>
            <a:r>
              <a:rPr sz="3300" baseline="31565" dirty="0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™ </a:t>
            </a:r>
            <a:r>
              <a:rPr sz="3800" dirty="0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Tempo Pro</a:t>
            </a:r>
            <a:endParaRPr sz="3800" dirty="0">
              <a:latin typeface="GE Inspira" panose="020F0603030400020203" pitchFamily="34" charset="0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51384" y="9049611"/>
            <a:ext cx="422541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>
                <a:latin typeface="GE Inspira" panose="020F0603030400020203" pitchFamily="34" charset="0"/>
              </a:rPr>
              <a:t>gehealthcare.com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1384" y="7999068"/>
            <a:ext cx="5520816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600" dirty="0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Insights definitivos. Experiência excepcional.
A próxima geração de sistemas de raios-X fixos para exames altamente automatizados e precisos que fornecem imagens claras e dose excepcional.
</a:t>
            </a:r>
            <a:endParaRPr sz="1600" dirty="0">
              <a:latin typeface="GE Inspira" panose="020F0603030400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74520"/>
            <a:ext cx="7772400" cy="7726680"/>
            <a:chOff x="0" y="1874520"/>
            <a:chExt cx="7772400" cy="7726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74520"/>
              <a:ext cx="7772400" cy="51358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644640"/>
              <a:ext cx="6050280" cy="2956560"/>
            </a:xfrm>
            <a:custGeom>
              <a:avLst/>
              <a:gdLst/>
              <a:ahLst/>
              <a:cxnLst/>
              <a:rect l="l" t="t" r="r" b="b"/>
              <a:pathLst>
                <a:path w="6050280" h="2956559">
                  <a:moveTo>
                    <a:pt x="6050280" y="0"/>
                  </a:moveTo>
                  <a:lnTo>
                    <a:pt x="0" y="0"/>
                  </a:lnTo>
                  <a:lnTo>
                    <a:pt x="0" y="2956559"/>
                  </a:lnTo>
                  <a:lnTo>
                    <a:pt x="6050280" y="2956559"/>
                  </a:lnTo>
                  <a:lnTo>
                    <a:pt x="6050280" y="0"/>
                  </a:lnTo>
                  <a:close/>
                </a:path>
              </a:pathLst>
            </a:custGeom>
            <a:solidFill>
              <a:srgbClr val="1F60AD"/>
            </a:solidFill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673092" y="678411"/>
            <a:ext cx="864235" cy="863600"/>
          </a:xfrm>
          <a:custGeom>
            <a:avLst/>
            <a:gdLst/>
            <a:ahLst/>
            <a:cxnLst/>
            <a:rect l="l" t="t" r="r" b="b"/>
            <a:pathLst>
              <a:path w="864235" h="863600">
                <a:moveTo>
                  <a:pt x="431825" y="0"/>
                </a:moveTo>
                <a:lnTo>
                  <a:pt x="384850" y="2540"/>
                </a:lnTo>
                <a:lnTo>
                  <a:pt x="339321" y="10159"/>
                </a:lnTo>
                <a:lnTo>
                  <a:pt x="295504" y="22859"/>
                </a:lnTo>
                <a:lnTo>
                  <a:pt x="253666" y="39369"/>
                </a:lnTo>
                <a:lnTo>
                  <a:pt x="214071" y="59690"/>
                </a:lnTo>
                <a:lnTo>
                  <a:pt x="176985" y="83820"/>
                </a:lnTo>
                <a:lnTo>
                  <a:pt x="142675" y="111759"/>
                </a:lnTo>
                <a:lnTo>
                  <a:pt x="111406" y="143509"/>
                </a:lnTo>
                <a:lnTo>
                  <a:pt x="83444" y="177800"/>
                </a:lnTo>
                <a:lnTo>
                  <a:pt x="59055" y="214629"/>
                </a:lnTo>
                <a:lnTo>
                  <a:pt x="38503" y="254000"/>
                </a:lnTo>
                <a:lnTo>
                  <a:pt x="22057" y="295909"/>
                </a:lnTo>
                <a:lnTo>
                  <a:pt x="9980" y="340359"/>
                </a:lnTo>
                <a:lnTo>
                  <a:pt x="2539" y="386080"/>
                </a:lnTo>
                <a:lnTo>
                  <a:pt x="0" y="431800"/>
                </a:lnTo>
                <a:lnTo>
                  <a:pt x="2539" y="480059"/>
                </a:lnTo>
                <a:lnTo>
                  <a:pt x="9980" y="525780"/>
                </a:lnTo>
                <a:lnTo>
                  <a:pt x="22057" y="568960"/>
                </a:lnTo>
                <a:lnTo>
                  <a:pt x="38503" y="610870"/>
                </a:lnTo>
                <a:lnTo>
                  <a:pt x="59054" y="650240"/>
                </a:lnTo>
                <a:lnTo>
                  <a:pt x="83444" y="688340"/>
                </a:lnTo>
                <a:lnTo>
                  <a:pt x="111406" y="722630"/>
                </a:lnTo>
                <a:lnTo>
                  <a:pt x="142675" y="753110"/>
                </a:lnTo>
                <a:lnTo>
                  <a:pt x="176985" y="781050"/>
                </a:lnTo>
                <a:lnTo>
                  <a:pt x="214071" y="805180"/>
                </a:lnTo>
                <a:lnTo>
                  <a:pt x="253666" y="825500"/>
                </a:lnTo>
                <a:lnTo>
                  <a:pt x="295504" y="842010"/>
                </a:lnTo>
                <a:lnTo>
                  <a:pt x="339321" y="854710"/>
                </a:lnTo>
                <a:lnTo>
                  <a:pt x="384850" y="862330"/>
                </a:lnTo>
                <a:lnTo>
                  <a:pt x="431825" y="863600"/>
                </a:lnTo>
                <a:lnTo>
                  <a:pt x="478786" y="862330"/>
                </a:lnTo>
                <a:lnTo>
                  <a:pt x="524304" y="854710"/>
                </a:lnTo>
                <a:lnTo>
                  <a:pt x="563731" y="843280"/>
                </a:lnTo>
                <a:lnTo>
                  <a:pt x="431825" y="843280"/>
                </a:lnTo>
                <a:lnTo>
                  <a:pt x="383835" y="840740"/>
                </a:lnTo>
                <a:lnTo>
                  <a:pt x="337471" y="833119"/>
                </a:lnTo>
                <a:lnTo>
                  <a:pt x="293042" y="820419"/>
                </a:lnTo>
                <a:lnTo>
                  <a:pt x="250856" y="802640"/>
                </a:lnTo>
                <a:lnTo>
                  <a:pt x="211222" y="779780"/>
                </a:lnTo>
                <a:lnTo>
                  <a:pt x="174450" y="753110"/>
                </a:lnTo>
                <a:lnTo>
                  <a:pt x="140847" y="723900"/>
                </a:lnTo>
                <a:lnTo>
                  <a:pt x="110723" y="689610"/>
                </a:lnTo>
                <a:lnTo>
                  <a:pt x="84386" y="652780"/>
                </a:lnTo>
                <a:lnTo>
                  <a:pt x="62146" y="613410"/>
                </a:lnTo>
                <a:lnTo>
                  <a:pt x="44310" y="571500"/>
                </a:lnTo>
                <a:lnTo>
                  <a:pt x="31188" y="527050"/>
                </a:lnTo>
                <a:lnTo>
                  <a:pt x="23088" y="480059"/>
                </a:lnTo>
                <a:lnTo>
                  <a:pt x="20320" y="431800"/>
                </a:lnTo>
                <a:lnTo>
                  <a:pt x="23088" y="384809"/>
                </a:lnTo>
                <a:lnTo>
                  <a:pt x="31188" y="337820"/>
                </a:lnTo>
                <a:lnTo>
                  <a:pt x="44310" y="293370"/>
                </a:lnTo>
                <a:lnTo>
                  <a:pt x="62146" y="251459"/>
                </a:lnTo>
                <a:lnTo>
                  <a:pt x="84386" y="212090"/>
                </a:lnTo>
                <a:lnTo>
                  <a:pt x="110723" y="175259"/>
                </a:lnTo>
                <a:lnTo>
                  <a:pt x="140847" y="140970"/>
                </a:lnTo>
                <a:lnTo>
                  <a:pt x="174450" y="111759"/>
                </a:lnTo>
                <a:lnTo>
                  <a:pt x="211222" y="85090"/>
                </a:lnTo>
                <a:lnTo>
                  <a:pt x="250856" y="62229"/>
                </a:lnTo>
                <a:lnTo>
                  <a:pt x="293042" y="44450"/>
                </a:lnTo>
                <a:lnTo>
                  <a:pt x="337471" y="31750"/>
                </a:lnTo>
                <a:lnTo>
                  <a:pt x="383835" y="24130"/>
                </a:lnTo>
                <a:lnTo>
                  <a:pt x="431825" y="20319"/>
                </a:lnTo>
                <a:lnTo>
                  <a:pt x="559351" y="20319"/>
                </a:lnTo>
                <a:lnTo>
                  <a:pt x="524304" y="10159"/>
                </a:lnTo>
                <a:lnTo>
                  <a:pt x="478786" y="2540"/>
                </a:lnTo>
                <a:lnTo>
                  <a:pt x="431825" y="0"/>
                </a:lnTo>
                <a:close/>
              </a:path>
              <a:path w="864235" h="863600">
                <a:moveTo>
                  <a:pt x="559351" y="20319"/>
                </a:moveTo>
                <a:lnTo>
                  <a:pt x="431825" y="20319"/>
                </a:lnTo>
                <a:lnTo>
                  <a:pt x="479811" y="24130"/>
                </a:lnTo>
                <a:lnTo>
                  <a:pt x="526170" y="31750"/>
                </a:lnTo>
                <a:lnTo>
                  <a:pt x="570593" y="44450"/>
                </a:lnTo>
                <a:lnTo>
                  <a:pt x="612771" y="63500"/>
                </a:lnTo>
                <a:lnTo>
                  <a:pt x="652396" y="85090"/>
                </a:lnTo>
                <a:lnTo>
                  <a:pt x="689160" y="111759"/>
                </a:lnTo>
                <a:lnTo>
                  <a:pt x="722753" y="142240"/>
                </a:lnTo>
                <a:lnTo>
                  <a:pt x="752869" y="175259"/>
                </a:lnTo>
                <a:lnTo>
                  <a:pt x="779197" y="212090"/>
                </a:lnTo>
                <a:lnTo>
                  <a:pt x="801431" y="251459"/>
                </a:lnTo>
                <a:lnTo>
                  <a:pt x="819260" y="294640"/>
                </a:lnTo>
                <a:lnTo>
                  <a:pt x="832377" y="337820"/>
                </a:lnTo>
                <a:lnTo>
                  <a:pt x="840474" y="384809"/>
                </a:lnTo>
                <a:lnTo>
                  <a:pt x="843241" y="431800"/>
                </a:lnTo>
                <a:lnTo>
                  <a:pt x="840474" y="480059"/>
                </a:lnTo>
                <a:lnTo>
                  <a:pt x="832377" y="527050"/>
                </a:lnTo>
                <a:lnTo>
                  <a:pt x="819260" y="571500"/>
                </a:lnTo>
                <a:lnTo>
                  <a:pt x="801431" y="613410"/>
                </a:lnTo>
                <a:lnTo>
                  <a:pt x="779197" y="652780"/>
                </a:lnTo>
                <a:lnTo>
                  <a:pt x="752869" y="689610"/>
                </a:lnTo>
                <a:lnTo>
                  <a:pt x="722753" y="723900"/>
                </a:lnTo>
                <a:lnTo>
                  <a:pt x="689160" y="753110"/>
                </a:lnTo>
                <a:lnTo>
                  <a:pt x="652396" y="779780"/>
                </a:lnTo>
                <a:lnTo>
                  <a:pt x="612771" y="802640"/>
                </a:lnTo>
                <a:lnTo>
                  <a:pt x="570593" y="820419"/>
                </a:lnTo>
                <a:lnTo>
                  <a:pt x="526170" y="833119"/>
                </a:lnTo>
                <a:lnTo>
                  <a:pt x="479811" y="840740"/>
                </a:lnTo>
                <a:lnTo>
                  <a:pt x="431825" y="843280"/>
                </a:lnTo>
                <a:lnTo>
                  <a:pt x="563731" y="843280"/>
                </a:lnTo>
                <a:lnTo>
                  <a:pt x="609945" y="825500"/>
                </a:lnTo>
                <a:lnTo>
                  <a:pt x="649535" y="805180"/>
                </a:lnTo>
                <a:lnTo>
                  <a:pt x="686618" y="781050"/>
                </a:lnTo>
                <a:lnTo>
                  <a:pt x="720927" y="753110"/>
                </a:lnTo>
                <a:lnTo>
                  <a:pt x="752196" y="722630"/>
                </a:lnTo>
                <a:lnTo>
                  <a:pt x="780159" y="688340"/>
                </a:lnTo>
                <a:lnTo>
                  <a:pt x="804550" y="650240"/>
                </a:lnTo>
                <a:lnTo>
                  <a:pt x="825103" y="610870"/>
                </a:lnTo>
                <a:lnTo>
                  <a:pt x="841552" y="568960"/>
                </a:lnTo>
                <a:lnTo>
                  <a:pt x="853630" y="525780"/>
                </a:lnTo>
                <a:lnTo>
                  <a:pt x="861072" y="480059"/>
                </a:lnTo>
                <a:lnTo>
                  <a:pt x="863612" y="431800"/>
                </a:lnTo>
                <a:lnTo>
                  <a:pt x="861072" y="386080"/>
                </a:lnTo>
                <a:lnTo>
                  <a:pt x="853630" y="340359"/>
                </a:lnTo>
                <a:lnTo>
                  <a:pt x="841552" y="295909"/>
                </a:lnTo>
                <a:lnTo>
                  <a:pt x="825103" y="254000"/>
                </a:lnTo>
                <a:lnTo>
                  <a:pt x="804550" y="214629"/>
                </a:lnTo>
                <a:lnTo>
                  <a:pt x="780159" y="177800"/>
                </a:lnTo>
                <a:lnTo>
                  <a:pt x="752196" y="143509"/>
                </a:lnTo>
                <a:lnTo>
                  <a:pt x="720927" y="111759"/>
                </a:lnTo>
                <a:lnTo>
                  <a:pt x="686618" y="83820"/>
                </a:lnTo>
                <a:lnTo>
                  <a:pt x="649535" y="59690"/>
                </a:lnTo>
                <a:lnTo>
                  <a:pt x="609945" y="39369"/>
                </a:lnTo>
                <a:lnTo>
                  <a:pt x="568112" y="22859"/>
                </a:lnTo>
                <a:lnTo>
                  <a:pt x="559351" y="20319"/>
                </a:lnTo>
                <a:close/>
              </a:path>
              <a:path w="864235" h="863600">
                <a:moveTo>
                  <a:pt x="311111" y="795020"/>
                </a:moveTo>
                <a:lnTo>
                  <a:pt x="309664" y="795020"/>
                </a:lnTo>
                <a:lnTo>
                  <a:pt x="309359" y="796290"/>
                </a:lnTo>
                <a:lnTo>
                  <a:pt x="308940" y="797560"/>
                </a:lnTo>
                <a:lnTo>
                  <a:pt x="309384" y="798830"/>
                </a:lnTo>
                <a:lnTo>
                  <a:pt x="309930" y="798830"/>
                </a:lnTo>
                <a:lnTo>
                  <a:pt x="325722" y="803910"/>
                </a:lnTo>
                <a:lnTo>
                  <a:pt x="352132" y="810260"/>
                </a:lnTo>
                <a:lnTo>
                  <a:pt x="387915" y="815340"/>
                </a:lnTo>
                <a:lnTo>
                  <a:pt x="431825" y="817880"/>
                </a:lnTo>
                <a:lnTo>
                  <a:pt x="477661" y="815340"/>
                </a:lnTo>
                <a:lnTo>
                  <a:pt x="515392" y="808990"/>
                </a:lnTo>
                <a:lnTo>
                  <a:pt x="403098" y="808990"/>
                </a:lnTo>
                <a:lnTo>
                  <a:pt x="369304" y="807720"/>
                </a:lnTo>
                <a:lnTo>
                  <a:pt x="341207" y="802640"/>
                </a:lnTo>
                <a:lnTo>
                  <a:pt x="311111" y="795020"/>
                </a:lnTo>
                <a:close/>
              </a:path>
              <a:path w="864235" h="863600">
                <a:moveTo>
                  <a:pt x="670334" y="731520"/>
                </a:moveTo>
                <a:lnTo>
                  <a:pt x="456920" y="731520"/>
                </a:lnTo>
                <a:lnTo>
                  <a:pt x="468668" y="734060"/>
                </a:lnTo>
                <a:lnTo>
                  <a:pt x="478167" y="740410"/>
                </a:lnTo>
                <a:lnTo>
                  <a:pt x="484524" y="749300"/>
                </a:lnTo>
                <a:lnTo>
                  <a:pt x="486841" y="760730"/>
                </a:lnTo>
                <a:lnTo>
                  <a:pt x="481157" y="779780"/>
                </a:lnTo>
                <a:lnTo>
                  <a:pt x="464705" y="795020"/>
                </a:lnTo>
                <a:lnTo>
                  <a:pt x="438385" y="805180"/>
                </a:lnTo>
                <a:lnTo>
                  <a:pt x="403098" y="808990"/>
                </a:lnTo>
                <a:lnTo>
                  <a:pt x="515392" y="808990"/>
                </a:lnTo>
                <a:lnTo>
                  <a:pt x="522939" y="807720"/>
                </a:lnTo>
                <a:lnTo>
                  <a:pt x="566832" y="793750"/>
                </a:lnTo>
                <a:lnTo>
                  <a:pt x="608512" y="775970"/>
                </a:lnTo>
                <a:lnTo>
                  <a:pt x="647152" y="751840"/>
                </a:lnTo>
                <a:lnTo>
                  <a:pt x="670334" y="731520"/>
                </a:lnTo>
                <a:close/>
              </a:path>
              <a:path w="864235" h="863600">
                <a:moveTo>
                  <a:pt x="67030" y="309880"/>
                </a:moveTo>
                <a:lnTo>
                  <a:pt x="66167" y="309880"/>
                </a:lnTo>
                <a:lnTo>
                  <a:pt x="65951" y="311150"/>
                </a:lnTo>
                <a:lnTo>
                  <a:pt x="62804" y="320040"/>
                </a:lnTo>
                <a:lnTo>
                  <a:pt x="56199" y="346709"/>
                </a:lnTo>
                <a:lnTo>
                  <a:pt x="49643" y="384809"/>
                </a:lnTo>
                <a:lnTo>
                  <a:pt x="46647" y="431800"/>
                </a:lnTo>
                <a:lnTo>
                  <a:pt x="49240" y="478790"/>
                </a:lnTo>
                <a:lnTo>
                  <a:pt x="57133" y="524510"/>
                </a:lnTo>
                <a:lnTo>
                  <a:pt x="70383" y="567690"/>
                </a:lnTo>
                <a:lnTo>
                  <a:pt x="89046" y="609600"/>
                </a:lnTo>
                <a:lnTo>
                  <a:pt x="113178" y="648970"/>
                </a:lnTo>
                <a:lnTo>
                  <a:pt x="142836" y="683260"/>
                </a:lnTo>
                <a:lnTo>
                  <a:pt x="178077" y="713740"/>
                </a:lnTo>
                <a:lnTo>
                  <a:pt x="218956" y="737870"/>
                </a:lnTo>
                <a:lnTo>
                  <a:pt x="265531" y="756920"/>
                </a:lnTo>
                <a:lnTo>
                  <a:pt x="309646" y="768350"/>
                </a:lnTo>
                <a:lnTo>
                  <a:pt x="352856" y="772160"/>
                </a:lnTo>
                <a:lnTo>
                  <a:pt x="393839" y="765810"/>
                </a:lnTo>
                <a:lnTo>
                  <a:pt x="418790" y="751840"/>
                </a:lnTo>
                <a:lnTo>
                  <a:pt x="436790" y="737870"/>
                </a:lnTo>
                <a:lnTo>
                  <a:pt x="456920" y="731520"/>
                </a:lnTo>
                <a:lnTo>
                  <a:pt x="670334" y="731520"/>
                </a:lnTo>
                <a:lnTo>
                  <a:pt x="681925" y="721360"/>
                </a:lnTo>
                <a:lnTo>
                  <a:pt x="712002" y="687070"/>
                </a:lnTo>
                <a:lnTo>
                  <a:pt x="729116" y="657860"/>
                </a:lnTo>
                <a:lnTo>
                  <a:pt x="263144" y="657860"/>
                </a:lnTo>
                <a:lnTo>
                  <a:pt x="232626" y="651510"/>
                </a:lnTo>
                <a:lnTo>
                  <a:pt x="210967" y="636270"/>
                </a:lnTo>
                <a:lnTo>
                  <a:pt x="198055" y="613410"/>
                </a:lnTo>
                <a:lnTo>
                  <a:pt x="193776" y="588010"/>
                </a:lnTo>
                <a:lnTo>
                  <a:pt x="196637" y="567690"/>
                </a:lnTo>
                <a:lnTo>
                  <a:pt x="204992" y="544830"/>
                </a:lnTo>
                <a:lnTo>
                  <a:pt x="218502" y="523240"/>
                </a:lnTo>
                <a:lnTo>
                  <a:pt x="236829" y="502920"/>
                </a:lnTo>
                <a:lnTo>
                  <a:pt x="255789" y="487680"/>
                </a:lnTo>
                <a:lnTo>
                  <a:pt x="104051" y="487680"/>
                </a:lnTo>
                <a:lnTo>
                  <a:pt x="84786" y="481330"/>
                </a:lnTo>
                <a:lnTo>
                  <a:pt x="69224" y="464820"/>
                </a:lnTo>
                <a:lnTo>
                  <a:pt x="58820" y="439420"/>
                </a:lnTo>
                <a:lnTo>
                  <a:pt x="55029" y="403859"/>
                </a:lnTo>
                <a:lnTo>
                  <a:pt x="57019" y="369570"/>
                </a:lnTo>
                <a:lnTo>
                  <a:pt x="61528" y="341630"/>
                </a:lnTo>
                <a:lnTo>
                  <a:pt x="66366" y="321309"/>
                </a:lnTo>
                <a:lnTo>
                  <a:pt x="69430" y="311150"/>
                </a:lnTo>
                <a:lnTo>
                  <a:pt x="69138" y="311150"/>
                </a:lnTo>
                <a:lnTo>
                  <a:pt x="67030" y="309880"/>
                </a:lnTo>
                <a:close/>
              </a:path>
              <a:path w="864235" h="863600">
                <a:moveTo>
                  <a:pt x="505942" y="373380"/>
                </a:moveTo>
                <a:lnTo>
                  <a:pt x="460940" y="405130"/>
                </a:lnTo>
                <a:lnTo>
                  <a:pt x="432501" y="421640"/>
                </a:lnTo>
                <a:lnTo>
                  <a:pt x="396163" y="443230"/>
                </a:lnTo>
                <a:lnTo>
                  <a:pt x="390964" y="501650"/>
                </a:lnTo>
                <a:lnTo>
                  <a:pt x="380365" y="552450"/>
                </a:lnTo>
                <a:lnTo>
                  <a:pt x="361213" y="594360"/>
                </a:lnTo>
                <a:lnTo>
                  <a:pt x="334765" y="627380"/>
                </a:lnTo>
                <a:lnTo>
                  <a:pt x="301812" y="648970"/>
                </a:lnTo>
                <a:lnTo>
                  <a:pt x="263144" y="657860"/>
                </a:lnTo>
                <a:lnTo>
                  <a:pt x="557390" y="657860"/>
                </a:lnTo>
                <a:lnTo>
                  <a:pt x="503145" y="645160"/>
                </a:lnTo>
                <a:lnTo>
                  <a:pt x="464256" y="614680"/>
                </a:lnTo>
                <a:lnTo>
                  <a:pt x="440838" y="572770"/>
                </a:lnTo>
                <a:lnTo>
                  <a:pt x="433006" y="525780"/>
                </a:lnTo>
                <a:lnTo>
                  <a:pt x="442743" y="468630"/>
                </a:lnTo>
                <a:lnTo>
                  <a:pt x="466047" y="429259"/>
                </a:lnTo>
                <a:lnTo>
                  <a:pt x="494058" y="402590"/>
                </a:lnTo>
                <a:lnTo>
                  <a:pt x="517918" y="388620"/>
                </a:lnTo>
                <a:lnTo>
                  <a:pt x="513168" y="384809"/>
                </a:lnTo>
                <a:lnTo>
                  <a:pt x="509549" y="379730"/>
                </a:lnTo>
                <a:lnTo>
                  <a:pt x="505942" y="373380"/>
                </a:lnTo>
                <a:close/>
              </a:path>
              <a:path w="864235" h="863600">
                <a:moveTo>
                  <a:pt x="754653" y="453390"/>
                </a:moveTo>
                <a:lnTo>
                  <a:pt x="592074" y="453390"/>
                </a:lnTo>
                <a:lnTo>
                  <a:pt x="626807" y="461009"/>
                </a:lnTo>
                <a:lnTo>
                  <a:pt x="651895" y="481330"/>
                </a:lnTo>
                <a:lnTo>
                  <a:pt x="667113" y="511809"/>
                </a:lnTo>
                <a:lnTo>
                  <a:pt x="672236" y="547370"/>
                </a:lnTo>
                <a:lnTo>
                  <a:pt x="663880" y="586740"/>
                </a:lnTo>
                <a:lnTo>
                  <a:pt x="640383" y="622300"/>
                </a:lnTo>
                <a:lnTo>
                  <a:pt x="604101" y="647700"/>
                </a:lnTo>
                <a:lnTo>
                  <a:pt x="557390" y="657860"/>
                </a:lnTo>
                <a:lnTo>
                  <a:pt x="729116" y="657860"/>
                </a:lnTo>
                <a:lnTo>
                  <a:pt x="754761" y="598170"/>
                </a:lnTo>
                <a:lnTo>
                  <a:pt x="766135" y="554990"/>
                </a:lnTo>
                <a:lnTo>
                  <a:pt x="770318" y="513080"/>
                </a:lnTo>
                <a:lnTo>
                  <a:pt x="764151" y="471170"/>
                </a:lnTo>
                <a:lnTo>
                  <a:pt x="754653" y="453390"/>
                </a:lnTo>
                <a:close/>
              </a:path>
              <a:path w="864235" h="863600">
                <a:moveTo>
                  <a:pt x="358394" y="463550"/>
                </a:moveTo>
                <a:lnTo>
                  <a:pt x="316132" y="487680"/>
                </a:lnTo>
                <a:lnTo>
                  <a:pt x="275645" y="518159"/>
                </a:lnTo>
                <a:lnTo>
                  <a:pt x="245253" y="552450"/>
                </a:lnTo>
                <a:lnTo>
                  <a:pt x="233273" y="590550"/>
                </a:lnTo>
                <a:lnTo>
                  <a:pt x="235419" y="603250"/>
                </a:lnTo>
                <a:lnTo>
                  <a:pt x="241484" y="613410"/>
                </a:lnTo>
                <a:lnTo>
                  <a:pt x="250911" y="618490"/>
                </a:lnTo>
                <a:lnTo>
                  <a:pt x="263144" y="619760"/>
                </a:lnTo>
                <a:lnTo>
                  <a:pt x="302613" y="604520"/>
                </a:lnTo>
                <a:lnTo>
                  <a:pt x="330233" y="567690"/>
                </a:lnTo>
                <a:lnTo>
                  <a:pt x="348120" y="518159"/>
                </a:lnTo>
                <a:lnTo>
                  <a:pt x="358394" y="463550"/>
                </a:lnTo>
                <a:close/>
              </a:path>
              <a:path w="864235" h="863600">
                <a:moveTo>
                  <a:pt x="553808" y="407670"/>
                </a:moveTo>
                <a:lnTo>
                  <a:pt x="530749" y="417830"/>
                </a:lnTo>
                <a:lnTo>
                  <a:pt x="505675" y="438150"/>
                </a:lnTo>
                <a:lnTo>
                  <a:pt x="485536" y="472440"/>
                </a:lnTo>
                <a:lnTo>
                  <a:pt x="477278" y="520700"/>
                </a:lnTo>
                <a:lnTo>
                  <a:pt x="483106" y="557530"/>
                </a:lnTo>
                <a:lnTo>
                  <a:pt x="499694" y="589280"/>
                </a:lnTo>
                <a:lnTo>
                  <a:pt x="525702" y="612140"/>
                </a:lnTo>
                <a:lnTo>
                  <a:pt x="559790" y="619760"/>
                </a:lnTo>
                <a:lnTo>
                  <a:pt x="587012" y="614680"/>
                </a:lnTo>
                <a:lnTo>
                  <a:pt x="609695" y="599440"/>
                </a:lnTo>
                <a:lnTo>
                  <a:pt x="625434" y="575310"/>
                </a:lnTo>
                <a:lnTo>
                  <a:pt x="625967" y="572770"/>
                </a:lnTo>
                <a:lnTo>
                  <a:pt x="562178" y="572770"/>
                </a:lnTo>
                <a:lnTo>
                  <a:pt x="545536" y="567690"/>
                </a:lnTo>
                <a:lnTo>
                  <a:pt x="532264" y="556260"/>
                </a:lnTo>
                <a:lnTo>
                  <a:pt x="523482" y="539750"/>
                </a:lnTo>
                <a:lnTo>
                  <a:pt x="520306" y="518159"/>
                </a:lnTo>
                <a:lnTo>
                  <a:pt x="525806" y="492759"/>
                </a:lnTo>
                <a:lnTo>
                  <a:pt x="540954" y="472440"/>
                </a:lnTo>
                <a:lnTo>
                  <a:pt x="563720" y="458470"/>
                </a:lnTo>
                <a:lnTo>
                  <a:pt x="592074" y="453390"/>
                </a:lnTo>
                <a:lnTo>
                  <a:pt x="754653" y="453390"/>
                </a:lnTo>
                <a:lnTo>
                  <a:pt x="750582" y="445770"/>
                </a:lnTo>
                <a:lnTo>
                  <a:pt x="737014" y="427990"/>
                </a:lnTo>
                <a:lnTo>
                  <a:pt x="731617" y="410209"/>
                </a:lnTo>
                <a:lnTo>
                  <a:pt x="588043" y="410209"/>
                </a:lnTo>
                <a:lnTo>
                  <a:pt x="564639" y="408940"/>
                </a:lnTo>
                <a:lnTo>
                  <a:pt x="553808" y="407670"/>
                </a:lnTo>
                <a:close/>
              </a:path>
              <a:path w="864235" h="863600">
                <a:moveTo>
                  <a:pt x="589686" y="488950"/>
                </a:moveTo>
                <a:lnTo>
                  <a:pt x="579130" y="490220"/>
                </a:lnTo>
                <a:lnTo>
                  <a:pt x="569798" y="495300"/>
                </a:lnTo>
                <a:lnTo>
                  <a:pt x="562961" y="504190"/>
                </a:lnTo>
                <a:lnTo>
                  <a:pt x="559892" y="514350"/>
                </a:lnTo>
                <a:lnTo>
                  <a:pt x="562185" y="528320"/>
                </a:lnTo>
                <a:lnTo>
                  <a:pt x="568791" y="538480"/>
                </a:lnTo>
                <a:lnTo>
                  <a:pt x="575697" y="547370"/>
                </a:lnTo>
                <a:lnTo>
                  <a:pt x="578891" y="556260"/>
                </a:lnTo>
                <a:lnTo>
                  <a:pt x="578891" y="567690"/>
                </a:lnTo>
                <a:lnTo>
                  <a:pt x="570572" y="572770"/>
                </a:lnTo>
                <a:lnTo>
                  <a:pt x="625967" y="572770"/>
                </a:lnTo>
                <a:lnTo>
                  <a:pt x="631825" y="544830"/>
                </a:lnTo>
                <a:lnTo>
                  <a:pt x="629278" y="524510"/>
                </a:lnTo>
                <a:lnTo>
                  <a:pt x="621523" y="506730"/>
                </a:lnTo>
                <a:lnTo>
                  <a:pt x="608384" y="494030"/>
                </a:lnTo>
                <a:lnTo>
                  <a:pt x="589686" y="488950"/>
                </a:lnTo>
                <a:close/>
              </a:path>
              <a:path w="864235" h="863600">
                <a:moveTo>
                  <a:pt x="812256" y="377190"/>
                </a:moveTo>
                <a:lnTo>
                  <a:pt x="759548" y="377190"/>
                </a:lnTo>
                <a:lnTo>
                  <a:pt x="778781" y="383540"/>
                </a:lnTo>
                <a:lnTo>
                  <a:pt x="794310" y="400050"/>
                </a:lnTo>
                <a:lnTo>
                  <a:pt x="804717" y="426720"/>
                </a:lnTo>
                <a:lnTo>
                  <a:pt x="808445" y="461009"/>
                </a:lnTo>
                <a:lnTo>
                  <a:pt x="808505" y="463550"/>
                </a:lnTo>
                <a:lnTo>
                  <a:pt x="806390" y="497840"/>
                </a:lnTo>
                <a:lnTo>
                  <a:pt x="801462" y="527050"/>
                </a:lnTo>
                <a:lnTo>
                  <a:pt x="796499" y="546100"/>
                </a:lnTo>
                <a:lnTo>
                  <a:pt x="794207" y="554990"/>
                </a:lnTo>
                <a:lnTo>
                  <a:pt x="794499" y="554990"/>
                </a:lnTo>
                <a:lnTo>
                  <a:pt x="795515" y="556260"/>
                </a:lnTo>
                <a:lnTo>
                  <a:pt x="797521" y="556260"/>
                </a:lnTo>
                <a:lnTo>
                  <a:pt x="797725" y="554990"/>
                </a:lnTo>
                <a:lnTo>
                  <a:pt x="800906" y="546100"/>
                </a:lnTo>
                <a:lnTo>
                  <a:pt x="807658" y="519430"/>
                </a:lnTo>
                <a:lnTo>
                  <a:pt x="814250" y="481330"/>
                </a:lnTo>
                <a:lnTo>
                  <a:pt x="816952" y="431800"/>
                </a:lnTo>
                <a:lnTo>
                  <a:pt x="814031" y="387350"/>
                </a:lnTo>
                <a:lnTo>
                  <a:pt x="812256" y="377190"/>
                </a:lnTo>
                <a:close/>
              </a:path>
              <a:path w="864235" h="863600">
                <a:moveTo>
                  <a:pt x="431825" y="46990"/>
                </a:moveTo>
                <a:lnTo>
                  <a:pt x="386010" y="50800"/>
                </a:lnTo>
                <a:lnTo>
                  <a:pt x="340817" y="58420"/>
                </a:lnTo>
                <a:lnTo>
                  <a:pt x="297043" y="71120"/>
                </a:lnTo>
                <a:lnTo>
                  <a:pt x="255485" y="90170"/>
                </a:lnTo>
                <a:lnTo>
                  <a:pt x="216941" y="114300"/>
                </a:lnTo>
                <a:lnTo>
                  <a:pt x="182208" y="143509"/>
                </a:lnTo>
                <a:lnTo>
                  <a:pt x="152084" y="179070"/>
                </a:lnTo>
                <a:lnTo>
                  <a:pt x="127366" y="219709"/>
                </a:lnTo>
                <a:lnTo>
                  <a:pt x="108851" y="266700"/>
                </a:lnTo>
                <a:lnTo>
                  <a:pt x="97477" y="309880"/>
                </a:lnTo>
                <a:lnTo>
                  <a:pt x="93294" y="353059"/>
                </a:lnTo>
                <a:lnTo>
                  <a:pt x="99461" y="394970"/>
                </a:lnTo>
                <a:lnTo>
                  <a:pt x="113030" y="420370"/>
                </a:lnTo>
                <a:lnTo>
                  <a:pt x="126598" y="438150"/>
                </a:lnTo>
                <a:lnTo>
                  <a:pt x="132765" y="458470"/>
                </a:lnTo>
                <a:lnTo>
                  <a:pt x="130466" y="469900"/>
                </a:lnTo>
                <a:lnTo>
                  <a:pt x="124242" y="478790"/>
                </a:lnTo>
                <a:lnTo>
                  <a:pt x="115101" y="485140"/>
                </a:lnTo>
                <a:lnTo>
                  <a:pt x="104051" y="487680"/>
                </a:lnTo>
                <a:lnTo>
                  <a:pt x="255789" y="487680"/>
                </a:lnTo>
                <a:lnTo>
                  <a:pt x="263689" y="481330"/>
                </a:lnTo>
                <a:lnTo>
                  <a:pt x="292900" y="462280"/>
                </a:lnTo>
                <a:lnTo>
                  <a:pt x="325472" y="444500"/>
                </a:lnTo>
                <a:lnTo>
                  <a:pt x="362419" y="425450"/>
                </a:lnTo>
                <a:lnTo>
                  <a:pt x="363435" y="419100"/>
                </a:lnTo>
                <a:lnTo>
                  <a:pt x="318160" y="419100"/>
                </a:lnTo>
                <a:lnTo>
                  <a:pt x="300398" y="415290"/>
                </a:lnTo>
                <a:lnTo>
                  <a:pt x="285430" y="405130"/>
                </a:lnTo>
                <a:lnTo>
                  <a:pt x="274270" y="391159"/>
                </a:lnTo>
                <a:lnTo>
                  <a:pt x="267931" y="374650"/>
                </a:lnTo>
                <a:lnTo>
                  <a:pt x="244628" y="369570"/>
                </a:lnTo>
                <a:lnTo>
                  <a:pt x="225921" y="355600"/>
                </a:lnTo>
                <a:lnTo>
                  <a:pt x="213266" y="336550"/>
                </a:lnTo>
                <a:lnTo>
                  <a:pt x="208114" y="309880"/>
                </a:lnTo>
                <a:lnTo>
                  <a:pt x="210078" y="290830"/>
                </a:lnTo>
                <a:lnTo>
                  <a:pt x="215742" y="274320"/>
                </a:lnTo>
                <a:lnTo>
                  <a:pt x="224772" y="262890"/>
                </a:lnTo>
                <a:lnTo>
                  <a:pt x="236829" y="259079"/>
                </a:lnTo>
                <a:lnTo>
                  <a:pt x="290823" y="259079"/>
                </a:lnTo>
                <a:lnTo>
                  <a:pt x="296200" y="247650"/>
                </a:lnTo>
                <a:lnTo>
                  <a:pt x="327803" y="212090"/>
                </a:lnTo>
                <a:lnTo>
                  <a:pt x="366026" y="199390"/>
                </a:lnTo>
                <a:lnTo>
                  <a:pt x="734670" y="199390"/>
                </a:lnTo>
                <a:lnTo>
                  <a:pt x="720986" y="182879"/>
                </a:lnTo>
                <a:lnTo>
                  <a:pt x="685841" y="152400"/>
                </a:lnTo>
                <a:lnTo>
                  <a:pt x="653519" y="133350"/>
                </a:lnTo>
                <a:lnTo>
                  <a:pt x="406679" y="133350"/>
                </a:lnTo>
                <a:lnTo>
                  <a:pt x="394444" y="130809"/>
                </a:lnTo>
                <a:lnTo>
                  <a:pt x="385013" y="124459"/>
                </a:lnTo>
                <a:lnTo>
                  <a:pt x="378943" y="115570"/>
                </a:lnTo>
                <a:lnTo>
                  <a:pt x="376796" y="104140"/>
                </a:lnTo>
                <a:lnTo>
                  <a:pt x="382643" y="85090"/>
                </a:lnTo>
                <a:lnTo>
                  <a:pt x="399364" y="69850"/>
                </a:lnTo>
                <a:lnTo>
                  <a:pt x="425723" y="59690"/>
                </a:lnTo>
                <a:lnTo>
                  <a:pt x="460489" y="55879"/>
                </a:lnTo>
                <a:lnTo>
                  <a:pt x="509593" y="55879"/>
                </a:lnTo>
                <a:lnTo>
                  <a:pt x="477556" y="49530"/>
                </a:lnTo>
                <a:lnTo>
                  <a:pt x="431825" y="46990"/>
                </a:lnTo>
                <a:close/>
              </a:path>
              <a:path w="864235" h="863600">
                <a:moveTo>
                  <a:pt x="366026" y="402590"/>
                </a:moveTo>
                <a:lnTo>
                  <a:pt x="355181" y="410209"/>
                </a:lnTo>
                <a:lnTo>
                  <a:pt x="342993" y="415290"/>
                </a:lnTo>
                <a:lnTo>
                  <a:pt x="330356" y="417830"/>
                </a:lnTo>
                <a:lnTo>
                  <a:pt x="318160" y="419100"/>
                </a:lnTo>
                <a:lnTo>
                  <a:pt x="363435" y="419100"/>
                </a:lnTo>
                <a:lnTo>
                  <a:pt x="363639" y="417830"/>
                </a:lnTo>
                <a:lnTo>
                  <a:pt x="364807" y="411480"/>
                </a:lnTo>
                <a:lnTo>
                  <a:pt x="366026" y="402590"/>
                </a:lnTo>
                <a:close/>
              </a:path>
              <a:path w="864235" h="863600">
                <a:moveTo>
                  <a:pt x="811147" y="370840"/>
                </a:moveTo>
                <a:lnTo>
                  <a:pt x="585431" y="370840"/>
                </a:lnTo>
                <a:lnTo>
                  <a:pt x="596818" y="372109"/>
                </a:lnTo>
                <a:lnTo>
                  <a:pt x="607969" y="374650"/>
                </a:lnTo>
                <a:lnTo>
                  <a:pt x="616609" y="381000"/>
                </a:lnTo>
                <a:lnTo>
                  <a:pt x="620458" y="389890"/>
                </a:lnTo>
                <a:lnTo>
                  <a:pt x="610992" y="405130"/>
                </a:lnTo>
                <a:lnTo>
                  <a:pt x="588043" y="410209"/>
                </a:lnTo>
                <a:lnTo>
                  <a:pt x="731617" y="410209"/>
                </a:lnTo>
                <a:lnTo>
                  <a:pt x="759548" y="377190"/>
                </a:lnTo>
                <a:lnTo>
                  <a:pt x="812256" y="377190"/>
                </a:lnTo>
                <a:lnTo>
                  <a:pt x="811147" y="370840"/>
                </a:lnTo>
                <a:close/>
              </a:path>
              <a:path w="864235" h="863600">
                <a:moveTo>
                  <a:pt x="494587" y="298450"/>
                </a:moveTo>
                <a:lnTo>
                  <a:pt x="431825" y="298450"/>
                </a:lnTo>
                <a:lnTo>
                  <a:pt x="436575" y="306070"/>
                </a:lnTo>
                <a:lnTo>
                  <a:pt x="436575" y="313690"/>
                </a:lnTo>
                <a:lnTo>
                  <a:pt x="433273" y="327659"/>
                </a:lnTo>
                <a:lnTo>
                  <a:pt x="424932" y="342900"/>
                </a:lnTo>
                <a:lnTo>
                  <a:pt x="413900" y="358140"/>
                </a:lnTo>
                <a:lnTo>
                  <a:pt x="402526" y="370840"/>
                </a:lnTo>
                <a:lnTo>
                  <a:pt x="400322" y="383540"/>
                </a:lnTo>
                <a:lnTo>
                  <a:pt x="398902" y="393700"/>
                </a:lnTo>
                <a:lnTo>
                  <a:pt x="398142" y="401320"/>
                </a:lnTo>
                <a:lnTo>
                  <a:pt x="397916" y="407670"/>
                </a:lnTo>
                <a:lnTo>
                  <a:pt x="426222" y="389890"/>
                </a:lnTo>
                <a:lnTo>
                  <a:pt x="471763" y="360680"/>
                </a:lnTo>
                <a:lnTo>
                  <a:pt x="494004" y="345440"/>
                </a:lnTo>
                <a:lnTo>
                  <a:pt x="492616" y="339090"/>
                </a:lnTo>
                <a:lnTo>
                  <a:pt x="491904" y="331470"/>
                </a:lnTo>
                <a:lnTo>
                  <a:pt x="491694" y="326390"/>
                </a:lnTo>
                <a:lnTo>
                  <a:pt x="491604" y="317500"/>
                </a:lnTo>
                <a:lnTo>
                  <a:pt x="494587" y="298450"/>
                </a:lnTo>
                <a:close/>
              </a:path>
              <a:path w="864235" h="863600">
                <a:moveTo>
                  <a:pt x="577735" y="199390"/>
                </a:moveTo>
                <a:lnTo>
                  <a:pt x="366026" y="199390"/>
                </a:lnTo>
                <a:lnTo>
                  <a:pt x="387509" y="203200"/>
                </a:lnTo>
                <a:lnTo>
                  <a:pt x="399802" y="213359"/>
                </a:lnTo>
                <a:lnTo>
                  <a:pt x="405370" y="226059"/>
                </a:lnTo>
                <a:lnTo>
                  <a:pt x="406679" y="237490"/>
                </a:lnTo>
                <a:lnTo>
                  <a:pt x="397186" y="279400"/>
                </a:lnTo>
                <a:lnTo>
                  <a:pt x="372891" y="320040"/>
                </a:lnTo>
                <a:lnTo>
                  <a:pt x="340071" y="351790"/>
                </a:lnTo>
                <a:lnTo>
                  <a:pt x="305003" y="370840"/>
                </a:lnTo>
                <a:lnTo>
                  <a:pt x="306678" y="375920"/>
                </a:lnTo>
                <a:lnTo>
                  <a:pt x="310251" y="382270"/>
                </a:lnTo>
                <a:lnTo>
                  <a:pt x="316286" y="387350"/>
                </a:lnTo>
                <a:lnTo>
                  <a:pt x="325348" y="389890"/>
                </a:lnTo>
                <a:lnTo>
                  <a:pt x="339253" y="386080"/>
                </a:lnTo>
                <a:lnTo>
                  <a:pt x="353155" y="379730"/>
                </a:lnTo>
                <a:lnTo>
                  <a:pt x="365714" y="369570"/>
                </a:lnTo>
                <a:lnTo>
                  <a:pt x="375589" y="359409"/>
                </a:lnTo>
                <a:lnTo>
                  <a:pt x="381528" y="339090"/>
                </a:lnTo>
                <a:lnTo>
                  <a:pt x="391729" y="320040"/>
                </a:lnTo>
                <a:lnTo>
                  <a:pt x="405520" y="304800"/>
                </a:lnTo>
                <a:lnTo>
                  <a:pt x="422224" y="298450"/>
                </a:lnTo>
                <a:lnTo>
                  <a:pt x="494587" y="298450"/>
                </a:lnTo>
                <a:lnTo>
                  <a:pt x="498166" y="275590"/>
                </a:lnTo>
                <a:lnTo>
                  <a:pt x="516281" y="237490"/>
                </a:lnTo>
                <a:lnTo>
                  <a:pt x="543591" y="209550"/>
                </a:lnTo>
                <a:lnTo>
                  <a:pt x="577735" y="199390"/>
                </a:lnTo>
                <a:close/>
              </a:path>
              <a:path w="864235" h="863600">
                <a:moveTo>
                  <a:pt x="734670" y="199390"/>
                </a:moveTo>
                <a:lnTo>
                  <a:pt x="577735" y="199390"/>
                </a:lnTo>
                <a:lnTo>
                  <a:pt x="595881" y="201929"/>
                </a:lnTo>
                <a:lnTo>
                  <a:pt x="608980" y="210820"/>
                </a:lnTo>
                <a:lnTo>
                  <a:pt x="616922" y="224790"/>
                </a:lnTo>
                <a:lnTo>
                  <a:pt x="619594" y="240029"/>
                </a:lnTo>
                <a:lnTo>
                  <a:pt x="613411" y="269240"/>
                </a:lnTo>
                <a:lnTo>
                  <a:pt x="596130" y="298450"/>
                </a:lnTo>
                <a:lnTo>
                  <a:pt x="569654" y="326390"/>
                </a:lnTo>
                <a:lnTo>
                  <a:pt x="535889" y="353059"/>
                </a:lnTo>
                <a:lnTo>
                  <a:pt x="538978" y="360680"/>
                </a:lnTo>
                <a:lnTo>
                  <a:pt x="542934" y="367030"/>
                </a:lnTo>
                <a:lnTo>
                  <a:pt x="547790" y="372109"/>
                </a:lnTo>
                <a:lnTo>
                  <a:pt x="553580" y="375920"/>
                </a:lnTo>
                <a:lnTo>
                  <a:pt x="556321" y="374650"/>
                </a:lnTo>
                <a:lnTo>
                  <a:pt x="563543" y="372109"/>
                </a:lnTo>
                <a:lnTo>
                  <a:pt x="573747" y="370840"/>
                </a:lnTo>
                <a:lnTo>
                  <a:pt x="811147" y="370840"/>
                </a:lnTo>
                <a:lnTo>
                  <a:pt x="806043" y="341630"/>
                </a:lnTo>
                <a:lnTo>
                  <a:pt x="792865" y="298450"/>
                </a:lnTo>
                <a:lnTo>
                  <a:pt x="774377" y="256540"/>
                </a:lnTo>
                <a:lnTo>
                  <a:pt x="750458" y="218440"/>
                </a:lnTo>
                <a:lnTo>
                  <a:pt x="734670" y="199390"/>
                </a:lnTo>
                <a:close/>
              </a:path>
              <a:path w="864235" h="863600">
                <a:moveTo>
                  <a:pt x="290823" y="259079"/>
                </a:moveTo>
                <a:lnTo>
                  <a:pt x="244005" y="259079"/>
                </a:lnTo>
                <a:lnTo>
                  <a:pt x="246418" y="265430"/>
                </a:lnTo>
                <a:lnTo>
                  <a:pt x="246418" y="269240"/>
                </a:lnTo>
                <a:lnTo>
                  <a:pt x="245483" y="275590"/>
                </a:lnTo>
                <a:lnTo>
                  <a:pt x="243427" y="283209"/>
                </a:lnTo>
                <a:lnTo>
                  <a:pt x="241371" y="294640"/>
                </a:lnTo>
                <a:lnTo>
                  <a:pt x="254554" y="337820"/>
                </a:lnTo>
                <a:lnTo>
                  <a:pt x="266750" y="341630"/>
                </a:lnTo>
                <a:lnTo>
                  <a:pt x="274692" y="293370"/>
                </a:lnTo>
                <a:lnTo>
                  <a:pt x="290823" y="259079"/>
                </a:lnTo>
                <a:close/>
              </a:path>
              <a:path w="864235" h="863600">
                <a:moveTo>
                  <a:pt x="365404" y="231140"/>
                </a:moveTo>
                <a:lnTo>
                  <a:pt x="345542" y="238759"/>
                </a:lnTo>
                <a:lnTo>
                  <a:pt x="325075" y="266700"/>
                </a:lnTo>
                <a:lnTo>
                  <a:pt x="309075" y="303530"/>
                </a:lnTo>
                <a:lnTo>
                  <a:pt x="302615" y="337820"/>
                </a:lnTo>
                <a:lnTo>
                  <a:pt x="333030" y="313690"/>
                </a:lnTo>
                <a:lnTo>
                  <a:pt x="359351" y="280670"/>
                </a:lnTo>
                <a:lnTo>
                  <a:pt x="373001" y="248920"/>
                </a:lnTo>
                <a:lnTo>
                  <a:pt x="365404" y="231140"/>
                </a:lnTo>
                <a:close/>
              </a:path>
              <a:path w="864235" h="863600">
                <a:moveTo>
                  <a:pt x="580059" y="232409"/>
                </a:moveTo>
                <a:lnTo>
                  <a:pt x="564367" y="234950"/>
                </a:lnTo>
                <a:lnTo>
                  <a:pt x="547565" y="254000"/>
                </a:lnTo>
                <a:lnTo>
                  <a:pt x="534170" y="284480"/>
                </a:lnTo>
                <a:lnTo>
                  <a:pt x="528701" y="320040"/>
                </a:lnTo>
                <a:lnTo>
                  <a:pt x="554769" y="294640"/>
                </a:lnTo>
                <a:lnTo>
                  <a:pt x="575578" y="267970"/>
                </a:lnTo>
                <a:lnTo>
                  <a:pt x="585788" y="246379"/>
                </a:lnTo>
                <a:lnTo>
                  <a:pt x="580059" y="232409"/>
                </a:lnTo>
                <a:close/>
              </a:path>
              <a:path w="864235" h="863600">
                <a:moveTo>
                  <a:pt x="510743" y="93979"/>
                </a:moveTo>
                <a:lnTo>
                  <a:pt x="469773" y="100329"/>
                </a:lnTo>
                <a:lnTo>
                  <a:pt x="444823" y="113029"/>
                </a:lnTo>
                <a:lnTo>
                  <a:pt x="426818" y="127000"/>
                </a:lnTo>
                <a:lnTo>
                  <a:pt x="406679" y="133350"/>
                </a:lnTo>
                <a:lnTo>
                  <a:pt x="653519" y="133350"/>
                </a:lnTo>
                <a:lnTo>
                  <a:pt x="644900" y="128270"/>
                </a:lnTo>
                <a:lnTo>
                  <a:pt x="598043" y="109220"/>
                </a:lnTo>
                <a:lnTo>
                  <a:pt x="575492" y="102870"/>
                </a:lnTo>
                <a:lnTo>
                  <a:pt x="553950" y="97790"/>
                </a:lnTo>
                <a:lnTo>
                  <a:pt x="532629" y="95250"/>
                </a:lnTo>
                <a:lnTo>
                  <a:pt x="510743" y="93979"/>
                </a:lnTo>
                <a:close/>
              </a:path>
              <a:path w="864235" h="863600">
                <a:moveTo>
                  <a:pt x="509593" y="55879"/>
                </a:moveTo>
                <a:lnTo>
                  <a:pt x="460489" y="55879"/>
                </a:lnTo>
                <a:lnTo>
                  <a:pt x="498018" y="58420"/>
                </a:lnTo>
                <a:lnTo>
                  <a:pt x="526943" y="63500"/>
                </a:lnTo>
                <a:lnTo>
                  <a:pt x="545669" y="68579"/>
                </a:lnTo>
                <a:lnTo>
                  <a:pt x="552602" y="71120"/>
                </a:lnTo>
                <a:lnTo>
                  <a:pt x="553745" y="71120"/>
                </a:lnTo>
                <a:lnTo>
                  <a:pt x="554596" y="68579"/>
                </a:lnTo>
                <a:lnTo>
                  <a:pt x="554164" y="67309"/>
                </a:lnTo>
                <a:lnTo>
                  <a:pt x="553808" y="67309"/>
                </a:lnTo>
                <a:lnTo>
                  <a:pt x="542853" y="63500"/>
                </a:lnTo>
                <a:lnTo>
                  <a:pt x="516001" y="57150"/>
                </a:lnTo>
                <a:lnTo>
                  <a:pt x="509593" y="55879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6904531"/>
            <a:ext cx="6050280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800" dirty="0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Fluxo de trabalho sem esforço
</a:t>
            </a:r>
            <a:endParaRPr sz="3800" dirty="0">
              <a:latin typeface="GE Inspira" panose="020F0603030400020203" pitchFamily="34" charset="0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51384" y="9049611"/>
            <a:ext cx="4530216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>
                <a:latin typeface="GE Inspira" panose="020F0603030400020203" pitchFamily="34" charset="0"/>
              </a:rPr>
              <a:t>gehealthcare.com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1384" y="7872068"/>
            <a:ext cx="5216016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1600" dirty="0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O </a:t>
            </a:r>
            <a:r>
              <a:rPr lang="pt-BR" sz="1600" dirty="0" err="1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Definium</a:t>
            </a:r>
            <a:r>
              <a:rPr lang="pt-BR" sz="1600" dirty="0">
                <a:solidFill>
                  <a:srgbClr val="FFFFFF"/>
                </a:solidFill>
                <a:latin typeface="GE Inspira" panose="020F0603030400020203" pitchFamily="34" charset="0"/>
                <a:cs typeface="Arial"/>
              </a:rPr>
              <a:t>™ Tempo Pro fornece uma gama de recursos de automação e fluxo de trabalho aprimorados para acelerar a configuração do exame, permitir o posicionamento sem esforço do paciente e reduzir exames repetidos.
</a:t>
            </a:r>
            <a:endParaRPr sz="1600" dirty="0">
              <a:latin typeface="GE Inspira" panose="020F0603030400020203" pitchFamily="34" charset="0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159</Words>
  <Application>Microsoft Office PowerPoint</Application>
  <PresentationFormat>Personalizar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GE Inspira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Ieasu Tokugawa</dc:creator>
  <cp:lastModifiedBy>Ieasu Tokugawa</cp:lastModifiedBy>
  <cp:revision>7</cp:revision>
  <dcterms:created xsi:type="dcterms:W3CDTF">2022-10-29T14:58:41Z</dcterms:created>
  <dcterms:modified xsi:type="dcterms:W3CDTF">2022-11-02T17:52:31Z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2022-10-29T00:00:00Z</vt:filetime>
  </property>
</Properties>
</file>