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44" autoAdjust="0"/>
    <p:restoredTop sz="96404" autoAdjust="0"/>
  </p:normalViewPr>
  <p:slideViewPr>
    <p:cSldViewPr>
      <p:cViewPr varScale="1">
        <p:scale>
          <a:sx n="63" d="100"/>
          <a:sy n="63" d="100"/>
        </p:scale>
        <p:origin x="79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0773B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0" dirty="0"/>
              <a:t>gehealthcare.com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84248"/>
            <a:ext cx="2286000" cy="3072765"/>
          </a:xfrm>
          <a:custGeom>
            <a:avLst/>
            <a:gdLst/>
            <a:ahLst/>
            <a:cxnLst/>
            <a:rect l="l" t="t" r="r" b="b"/>
            <a:pathLst>
              <a:path w="2286000" h="3072765">
                <a:moveTo>
                  <a:pt x="2286000" y="0"/>
                </a:moveTo>
                <a:lnTo>
                  <a:pt x="0" y="0"/>
                </a:lnTo>
                <a:lnTo>
                  <a:pt x="0" y="3072384"/>
                </a:lnTo>
                <a:lnTo>
                  <a:pt x="2286000" y="3072384"/>
                </a:lnTo>
                <a:lnTo>
                  <a:pt x="2286000" y="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F60A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0773B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0" dirty="0"/>
              <a:t>gehealthcare.com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F60A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0773B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0" dirty="0"/>
              <a:t>gehealthcare.com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F60A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0773B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0" dirty="0"/>
              <a:t>gehealthcare.com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0773B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0" dirty="0"/>
              <a:t>gehealthcare.com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9332" y="1636595"/>
            <a:ext cx="4999735" cy="284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F60A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4600" y="1982419"/>
            <a:ext cx="4990465" cy="163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500" y="7165173"/>
            <a:ext cx="111125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0773BB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-50" dirty="0"/>
              <a:t>gehealthcare.com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healthcare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07405" cy="4206240"/>
          </a:xfrm>
          <a:custGeom>
            <a:avLst/>
            <a:gdLst/>
            <a:ahLst/>
            <a:cxnLst/>
            <a:rect l="l" t="t" r="r" b="b"/>
            <a:pathLst>
              <a:path w="5907405" h="4206240">
                <a:moveTo>
                  <a:pt x="5907024" y="0"/>
                </a:moveTo>
                <a:lnTo>
                  <a:pt x="0" y="0"/>
                </a:lnTo>
                <a:lnTo>
                  <a:pt x="0" y="4206240"/>
                </a:lnTo>
                <a:lnTo>
                  <a:pt x="5907024" y="4206240"/>
                </a:lnTo>
                <a:lnTo>
                  <a:pt x="5907024" y="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871086"/>
            <a:ext cx="9144000" cy="2155190"/>
            <a:chOff x="457200" y="3871086"/>
            <a:chExt cx="9144000" cy="2155190"/>
          </a:xfrm>
        </p:grpSpPr>
        <p:sp>
          <p:nvSpPr>
            <p:cNvPr id="4" name="object 4"/>
            <p:cNvSpPr/>
            <p:nvPr/>
          </p:nvSpPr>
          <p:spPr>
            <a:xfrm>
              <a:off x="460375" y="3871086"/>
              <a:ext cx="9137650" cy="2155190"/>
            </a:xfrm>
            <a:custGeom>
              <a:avLst/>
              <a:gdLst/>
              <a:ahLst/>
              <a:cxnLst/>
              <a:rect l="l" t="t" r="r" b="b"/>
              <a:pathLst>
                <a:path w="9137650" h="2155190">
                  <a:moveTo>
                    <a:pt x="0" y="2154809"/>
                  </a:moveTo>
                  <a:lnTo>
                    <a:pt x="9137650" y="2154809"/>
                  </a:lnTo>
                  <a:lnTo>
                    <a:pt x="9137650" y="0"/>
                  </a:lnTo>
                  <a:lnTo>
                    <a:pt x="0" y="0"/>
                  </a:lnTo>
                  <a:lnTo>
                    <a:pt x="0" y="21548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877055"/>
              <a:ext cx="9144000" cy="21463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85999" y="457366"/>
            <a:ext cx="715645" cy="715010"/>
          </a:xfrm>
          <a:custGeom>
            <a:avLst/>
            <a:gdLst/>
            <a:ahLst/>
            <a:cxnLst/>
            <a:rect l="l" t="t" r="r" b="b"/>
            <a:pathLst>
              <a:path w="715645" h="715010">
                <a:moveTo>
                  <a:pt x="357593" y="0"/>
                </a:moveTo>
                <a:lnTo>
                  <a:pt x="309136" y="3810"/>
                </a:lnTo>
                <a:lnTo>
                  <a:pt x="262640" y="12700"/>
                </a:lnTo>
                <a:lnTo>
                  <a:pt x="218534" y="29210"/>
                </a:lnTo>
                <a:lnTo>
                  <a:pt x="177248" y="49530"/>
                </a:lnTo>
                <a:lnTo>
                  <a:pt x="139212" y="74930"/>
                </a:lnTo>
                <a:lnTo>
                  <a:pt x="104854" y="105410"/>
                </a:lnTo>
                <a:lnTo>
                  <a:pt x="74604" y="139700"/>
                </a:lnTo>
                <a:lnTo>
                  <a:pt x="48891" y="177800"/>
                </a:lnTo>
                <a:lnTo>
                  <a:pt x="28145" y="218440"/>
                </a:lnTo>
                <a:lnTo>
                  <a:pt x="12795" y="262890"/>
                </a:lnTo>
                <a:lnTo>
                  <a:pt x="3270" y="309880"/>
                </a:lnTo>
                <a:lnTo>
                  <a:pt x="0" y="358140"/>
                </a:lnTo>
                <a:lnTo>
                  <a:pt x="3270" y="406400"/>
                </a:lnTo>
                <a:lnTo>
                  <a:pt x="12795" y="453390"/>
                </a:lnTo>
                <a:lnTo>
                  <a:pt x="28145" y="497840"/>
                </a:lnTo>
                <a:lnTo>
                  <a:pt x="48891" y="538480"/>
                </a:lnTo>
                <a:lnTo>
                  <a:pt x="74604" y="576580"/>
                </a:lnTo>
                <a:lnTo>
                  <a:pt x="104854" y="610870"/>
                </a:lnTo>
                <a:lnTo>
                  <a:pt x="139212" y="641350"/>
                </a:lnTo>
                <a:lnTo>
                  <a:pt x="177248" y="666750"/>
                </a:lnTo>
                <a:lnTo>
                  <a:pt x="218534" y="687070"/>
                </a:lnTo>
                <a:lnTo>
                  <a:pt x="262640" y="702310"/>
                </a:lnTo>
                <a:lnTo>
                  <a:pt x="309136" y="712470"/>
                </a:lnTo>
                <a:lnTo>
                  <a:pt x="357593" y="715010"/>
                </a:lnTo>
                <a:lnTo>
                  <a:pt x="406038" y="712470"/>
                </a:lnTo>
                <a:lnTo>
                  <a:pt x="452526" y="702310"/>
                </a:lnTo>
                <a:lnTo>
                  <a:pt x="463552" y="698500"/>
                </a:lnTo>
                <a:lnTo>
                  <a:pt x="357593" y="698500"/>
                </a:lnTo>
                <a:lnTo>
                  <a:pt x="311339" y="695960"/>
                </a:lnTo>
                <a:lnTo>
                  <a:pt x="266980" y="685800"/>
                </a:lnTo>
                <a:lnTo>
                  <a:pt x="224920" y="671830"/>
                </a:lnTo>
                <a:lnTo>
                  <a:pt x="185567" y="651510"/>
                </a:lnTo>
                <a:lnTo>
                  <a:pt x="149324" y="627380"/>
                </a:lnTo>
                <a:lnTo>
                  <a:pt x="116598" y="599440"/>
                </a:lnTo>
                <a:lnTo>
                  <a:pt x="87794" y="566420"/>
                </a:lnTo>
                <a:lnTo>
                  <a:pt x="63318" y="529590"/>
                </a:lnTo>
                <a:lnTo>
                  <a:pt x="43576" y="490220"/>
                </a:lnTo>
                <a:lnTo>
                  <a:pt x="28971" y="448310"/>
                </a:lnTo>
                <a:lnTo>
                  <a:pt x="19912" y="403860"/>
                </a:lnTo>
                <a:lnTo>
                  <a:pt x="16802" y="358140"/>
                </a:lnTo>
                <a:lnTo>
                  <a:pt x="19912" y="312420"/>
                </a:lnTo>
                <a:lnTo>
                  <a:pt x="28971" y="267970"/>
                </a:lnTo>
                <a:lnTo>
                  <a:pt x="43576" y="224790"/>
                </a:lnTo>
                <a:lnTo>
                  <a:pt x="63318" y="185420"/>
                </a:lnTo>
                <a:lnTo>
                  <a:pt x="87794" y="149860"/>
                </a:lnTo>
                <a:lnTo>
                  <a:pt x="116598" y="116840"/>
                </a:lnTo>
                <a:lnTo>
                  <a:pt x="149324" y="88900"/>
                </a:lnTo>
                <a:lnTo>
                  <a:pt x="185567" y="63500"/>
                </a:lnTo>
                <a:lnTo>
                  <a:pt x="224920" y="44450"/>
                </a:lnTo>
                <a:lnTo>
                  <a:pt x="266980" y="29210"/>
                </a:lnTo>
                <a:lnTo>
                  <a:pt x="311339" y="20320"/>
                </a:lnTo>
                <a:lnTo>
                  <a:pt x="357593" y="17780"/>
                </a:lnTo>
                <a:lnTo>
                  <a:pt x="466096" y="17780"/>
                </a:lnTo>
                <a:lnTo>
                  <a:pt x="452526" y="12700"/>
                </a:lnTo>
                <a:lnTo>
                  <a:pt x="406038" y="3810"/>
                </a:lnTo>
                <a:lnTo>
                  <a:pt x="357593" y="0"/>
                </a:lnTo>
                <a:close/>
              </a:path>
              <a:path w="715645" h="715010">
                <a:moveTo>
                  <a:pt x="466096" y="17780"/>
                </a:moveTo>
                <a:lnTo>
                  <a:pt x="357593" y="17780"/>
                </a:lnTo>
                <a:lnTo>
                  <a:pt x="403826" y="20320"/>
                </a:lnTo>
                <a:lnTo>
                  <a:pt x="448159" y="29210"/>
                </a:lnTo>
                <a:lnTo>
                  <a:pt x="490189" y="44450"/>
                </a:lnTo>
                <a:lnTo>
                  <a:pt x="529510" y="63500"/>
                </a:lnTo>
                <a:lnTo>
                  <a:pt x="565720" y="88900"/>
                </a:lnTo>
                <a:lnTo>
                  <a:pt x="598414" y="116840"/>
                </a:lnTo>
                <a:lnTo>
                  <a:pt x="627187" y="149860"/>
                </a:lnTo>
                <a:lnTo>
                  <a:pt x="651635" y="186690"/>
                </a:lnTo>
                <a:lnTo>
                  <a:pt x="671354" y="226060"/>
                </a:lnTo>
                <a:lnTo>
                  <a:pt x="685940" y="267970"/>
                </a:lnTo>
                <a:lnTo>
                  <a:pt x="694987" y="312420"/>
                </a:lnTo>
                <a:lnTo>
                  <a:pt x="698093" y="358140"/>
                </a:lnTo>
                <a:lnTo>
                  <a:pt x="694987" y="403860"/>
                </a:lnTo>
                <a:lnTo>
                  <a:pt x="685940" y="448310"/>
                </a:lnTo>
                <a:lnTo>
                  <a:pt x="671354" y="490220"/>
                </a:lnTo>
                <a:lnTo>
                  <a:pt x="651635" y="529590"/>
                </a:lnTo>
                <a:lnTo>
                  <a:pt x="627187" y="566420"/>
                </a:lnTo>
                <a:lnTo>
                  <a:pt x="598414" y="599440"/>
                </a:lnTo>
                <a:lnTo>
                  <a:pt x="565720" y="627380"/>
                </a:lnTo>
                <a:lnTo>
                  <a:pt x="529510" y="651510"/>
                </a:lnTo>
                <a:lnTo>
                  <a:pt x="490189" y="671830"/>
                </a:lnTo>
                <a:lnTo>
                  <a:pt x="448159" y="685800"/>
                </a:lnTo>
                <a:lnTo>
                  <a:pt x="403826" y="695960"/>
                </a:lnTo>
                <a:lnTo>
                  <a:pt x="357593" y="698500"/>
                </a:lnTo>
                <a:lnTo>
                  <a:pt x="463552" y="698500"/>
                </a:lnTo>
                <a:lnTo>
                  <a:pt x="537914" y="666750"/>
                </a:lnTo>
                <a:lnTo>
                  <a:pt x="575953" y="641350"/>
                </a:lnTo>
                <a:lnTo>
                  <a:pt x="610315" y="610870"/>
                </a:lnTo>
                <a:lnTo>
                  <a:pt x="640572" y="576580"/>
                </a:lnTo>
                <a:lnTo>
                  <a:pt x="666291" y="538480"/>
                </a:lnTo>
                <a:lnTo>
                  <a:pt x="687044" y="497840"/>
                </a:lnTo>
                <a:lnTo>
                  <a:pt x="702399" y="453390"/>
                </a:lnTo>
                <a:lnTo>
                  <a:pt x="711928" y="406400"/>
                </a:lnTo>
                <a:lnTo>
                  <a:pt x="715200" y="358140"/>
                </a:lnTo>
                <a:lnTo>
                  <a:pt x="711928" y="309880"/>
                </a:lnTo>
                <a:lnTo>
                  <a:pt x="702399" y="262890"/>
                </a:lnTo>
                <a:lnTo>
                  <a:pt x="687044" y="218440"/>
                </a:lnTo>
                <a:lnTo>
                  <a:pt x="666291" y="177800"/>
                </a:lnTo>
                <a:lnTo>
                  <a:pt x="640572" y="139700"/>
                </a:lnTo>
                <a:lnTo>
                  <a:pt x="610315" y="105410"/>
                </a:lnTo>
                <a:lnTo>
                  <a:pt x="575953" y="74930"/>
                </a:lnTo>
                <a:lnTo>
                  <a:pt x="537914" y="49530"/>
                </a:lnTo>
                <a:lnTo>
                  <a:pt x="496628" y="29210"/>
                </a:lnTo>
                <a:lnTo>
                  <a:pt x="466096" y="17780"/>
                </a:lnTo>
                <a:close/>
              </a:path>
              <a:path w="715645" h="715010">
                <a:moveTo>
                  <a:pt x="257416" y="657860"/>
                </a:moveTo>
                <a:lnTo>
                  <a:pt x="321183" y="675640"/>
                </a:lnTo>
                <a:lnTo>
                  <a:pt x="357593" y="676910"/>
                </a:lnTo>
                <a:lnTo>
                  <a:pt x="406326" y="673100"/>
                </a:lnTo>
                <a:lnTo>
                  <a:pt x="418239" y="670560"/>
                </a:lnTo>
                <a:lnTo>
                  <a:pt x="333590" y="670560"/>
                </a:lnTo>
                <a:lnTo>
                  <a:pt x="305736" y="668020"/>
                </a:lnTo>
                <a:lnTo>
                  <a:pt x="282540" y="664210"/>
                </a:lnTo>
                <a:lnTo>
                  <a:pt x="265825" y="660400"/>
                </a:lnTo>
                <a:lnTo>
                  <a:pt x="257416" y="657860"/>
                </a:lnTo>
                <a:close/>
              </a:path>
              <a:path w="715645" h="715010">
                <a:moveTo>
                  <a:pt x="553920" y="605790"/>
                </a:moveTo>
                <a:lnTo>
                  <a:pt x="378167" y="605790"/>
                </a:lnTo>
                <a:lnTo>
                  <a:pt x="387980" y="607060"/>
                </a:lnTo>
                <a:lnTo>
                  <a:pt x="395911" y="613410"/>
                </a:lnTo>
                <a:lnTo>
                  <a:pt x="401215" y="621030"/>
                </a:lnTo>
                <a:lnTo>
                  <a:pt x="403148" y="629920"/>
                </a:lnTo>
                <a:lnTo>
                  <a:pt x="398411" y="646430"/>
                </a:lnTo>
                <a:lnTo>
                  <a:pt x="384719" y="657860"/>
                </a:lnTo>
                <a:lnTo>
                  <a:pt x="362852" y="666750"/>
                </a:lnTo>
                <a:lnTo>
                  <a:pt x="333590" y="670560"/>
                </a:lnTo>
                <a:lnTo>
                  <a:pt x="418239" y="670560"/>
                </a:lnTo>
                <a:lnTo>
                  <a:pt x="453976" y="662940"/>
                </a:lnTo>
                <a:lnTo>
                  <a:pt x="499086" y="645160"/>
                </a:lnTo>
                <a:lnTo>
                  <a:pt x="540202" y="618490"/>
                </a:lnTo>
                <a:lnTo>
                  <a:pt x="553920" y="605790"/>
                </a:lnTo>
                <a:close/>
              </a:path>
              <a:path w="715645" h="715010">
                <a:moveTo>
                  <a:pt x="54483" y="256540"/>
                </a:moveTo>
                <a:lnTo>
                  <a:pt x="50685" y="270510"/>
                </a:lnTo>
                <a:lnTo>
                  <a:pt x="45315" y="292100"/>
                </a:lnTo>
                <a:lnTo>
                  <a:pt x="40518" y="321310"/>
                </a:lnTo>
                <a:lnTo>
                  <a:pt x="38442" y="358140"/>
                </a:lnTo>
                <a:lnTo>
                  <a:pt x="42046" y="407670"/>
                </a:lnTo>
                <a:lnTo>
                  <a:pt x="52922" y="454660"/>
                </a:lnTo>
                <a:lnTo>
                  <a:pt x="71167" y="500380"/>
                </a:lnTo>
                <a:lnTo>
                  <a:pt x="96878" y="541020"/>
                </a:lnTo>
                <a:lnTo>
                  <a:pt x="130151" y="576580"/>
                </a:lnTo>
                <a:lnTo>
                  <a:pt x="171084" y="605790"/>
                </a:lnTo>
                <a:lnTo>
                  <a:pt x="219773" y="626110"/>
                </a:lnTo>
                <a:lnTo>
                  <a:pt x="274019" y="638810"/>
                </a:lnTo>
                <a:lnTo>
                  <a:pt x="292112" y="638810"/>
                </a:lnTo>
                <a:lnTo>
                  <a:pt x="326057" y="633730"/>
                </a:lnTo>
                <a:lnTo>
                  <a:pt x="346694" y="622300"/>
                </a:lnTo>
                <a:lnTo>
                  <a:pt x="361553" y="610870"/>
                </a:lnTo>
                <a:lnTo>
                  <a:pt x="378167" y="605790"/>
                </a:lnTo>
                <a:lnTo>
                  <a:pt x="553920" y="605790"/>
                </a:lnTo>
                <a:lnTo>
                  <a:pt x="575868" y="585470"/>
                </a:lnTo>
                <a:lnTo>
                  <a:pt x="604629" y="544830"/>
                </a:lnTo>
                <a:lnTo>
                  <a:pt x="217716" y="544830"/>
                </a:lnTo>
                <a:lnTo>
                  <a:pt x="192533" y="539750"/>
                </a:lnTo>
                <a:lnTo>
                  <a:pt x="174639" y="527050"/>
                </a:lnTo>
                <a:lnTo>
                  <a:pt x="163957" y="508000"/>
                </a:lnTo>
                <a:lnTo>
                  <a:pt x="160413" y="486410"/>
                </a:lnTo>
                <a:lnTo>
                  <a:pt x="162761" y="469900"/>
                </a:lnTo>
                <a:lnTo>
                  <a:pt x="169645" y="450850"/>
                </a:lnTo>
                <a:lnTo>
                  <a:pt x="180821" y="433070"/>
                </a:lnTo>
                <a:lnTo>
                  <a:pt x="196049" y="416560"/>
                </a:lnTo>
                <a:lnTo>
                  <a:pt x="211966" y="403860"/>
                </a:lnTo>
                <a:lnTo>
                  <a:pt x="86067" y="403860"/>
                </a:lnTo>
                <a:lnTo>
                  <a:pt x="70176" y="398780"/>
                </a:lnTo>
                <a:lnTo>
                  <a:pt x="57316" y="384810"/>
                </a:lnTo>
                <a:lnTo>
                  <a:pt x="48707" y="363220"/>
                </a:lnTo>
                <a:lnTo>
                  <a:pt x="45567" y="334010"/>
                </a:lnTo>
                <a:lnTo>
                  <a:pt x="47148" y="306070"/>
                </a:lnTo>
                <a:lnTo>
                  <a:pt x="50760" y="283210"/>
                </a:lnTo>
                <a:lnTo>
                  <a:pt x="54702" y="266700"/>
                </a:lnTo>
                <a:lnTo>
                  <a:pt x="57277" y="257810"/>
                </a:lnTo>
                <a:lnTo>
                  <a:pt x="54483" y="256540"/>
                </a:lnTo>
                <a:close/>
              </a:path>
              <a:path w="715645" h="715010">
                <a:moveTo>
                  <a:pt x="418947" y="309880"/>
                </a:moveTo>
                <a:lnTo>
                  <a:pt x="401004" y="321310"/>
                </a:lnTo>
                <a:lnTo>
                  <a:pt x="381463" y="335280"/>
                </a:lnTo>
                <a:lnTo>
                  <a:pt x="327748" y="367030"/>
                </a:lnTo>
                <a:lnTo>
                  <a:pt x="323557" y="415290"/>
                </a:lnTo>
                <a:lnTo>
                  <a:pt x="314756" y="457200"/>
                </a:lnTo>
                <a:lnTo>
                  <a:pt x="277047" y="519430"/>
                </a:lnTo>
                <a:lnTo>
                  <a:pt x="217716" y="544830"/>
                </a:lnTo>
                <a:lnTo>
                  <a:pt x="461467" y="544830"/>
                </a:lnTo>
                <a:lnTo>
                  <a:pt x="416627" y="534670"/>
                </a:lnTo>
                <a:lnTo>
                  <a:pt x="384462" y="509270"/>
                </a:lnTo>
                <a:lnTo>
                  <a:pt x="365081" y="473710"/>
                </a:lnTo>
                <a:lnTo>
                  <a:pt x="358597" y="435610"/>
                </a:lnTo>
                <a:lnTo>
                  <a:pt x="366640" y="388620"/>
                </a:lnTo>
                <a:lnTo>
                  <a:pt x="385903" y="355600"/>
                </a:lnTo>
                <a:lnTo>
                  <a:pt x="409083" y="334010"/>
                </a:lnTo>
                <a:lnTo>
                  <a:pt x="428879" y="321310"/>
                </a:lnTo>
                <a:lnTo>
                  <a:pt x="424815" y="318770"/>
                </a:lnTo>
                <a:lnTo>
                  <a:pt x="421754" y="314960"/>
                </a:lnTo>
                <a:lnTo>
                  <a:pt x="418947" y="309880"/>
                </a:lnTo>
                <a:close/>
              </a:path>
              <a:path w="715645" h="715010">
                <a:moveTo>
                  <a:pt x="624713" y="374650"/>
                </a:moveTo>
                <a:lnTo>
                  <a:pt x="490283" y="374650"/>
                </a:lnTo>
                <a:lnTo>
                  <a:pt x="518988" y="381000"/>
                </a:lnTo>
                <a:lnTo>
                  <a:pt x="539692" y="398780"/>
                </a:lnTo>
                <a:lnTo>
                  <a:pt x="552234" y="424180"/>
                </a:lnTo>
                <a:lnTo>
                  <a:pt x="556450" y="453390"/>
                </a:lnTo>
                <a:lnTo>
                  <a:pt x="549558" y="486410"/>
                </a:lnTo>
                <a:lnTo>
                  <a:pt x="530156" y="515620"/>
                </a:lnTo>
                <a:lnTo>
                  <a:pt x="500155" y="535940"/>
                </a:lnTo>
                <a:lnTo>
                  <a:pt x="461467" y="544830"/>
                </a:lnTo>
                <a:lnTo>
                  <a:pt x="604629" y="544830"/>
                </a:lnTo>
                <a:lnTo>
                  <a:pt x="625030" y="495300"/>
                </a:lnTo>
                <a:lnTo>
                  <a:pt x="636817" y="441960"/>
                </a:lnTo>
                <a:lnTo>
                  <a:pt x="637692" y="424180"/>
                </a:lnTo>
                <a:lnTo>
                  <a:pt x="632608" y="389890"/>
                </a:lnTo>
                <a:lnTo>
                  <a:pt x="624713" y="374650"/>
                </a:lnTo>
                <a:close/>
              </a:path>
              <a:path w="715645" h="715010">
                <a:moveTo>
                  <a:pt x="296189" y="384810"/>
                </a:moveTo>
                <a:lnTo>
                  <a:pt x="261580" y="403860"/>
                </a:lnTo>
                <a:lnTo>
                  <a:pt x="228915" y="427990"/>
                </a:lnTo>
                <a:lnTo>
                  <a:pt x="204611" y="457200"/>
                </a:lnTo>
                <a:lnTo>
                  <a:pt x="195084" y="487680"/>
                </a:lnTo>
                <a:lnTo>
                  <a:pt x="196547" y="497840"/>
                </a:lnTo>
                <a:lnTo>
                  <a:pt x="200871" y="506730"/>
                </a:lnTo>
                <a:lnTo>
                  <a:pt x="207959" y="511810"/>
                </a:lnTo>
                <a:lnTo>
                  <a:pt x="217716" y="513080"/>
                </a:lnTo>
                <a:lnTo>
                  <a:pt x="247222" y="501650"/>
                </a:lnTo>
                <a:lnTo>
                  <a:pt x="270249" y="471170"/>
                </a:lnTo>
                <a:lnTo>
                  <a:pt x="286628" y="430530"/>
                </a:lnTo>
                <a:lnTo>
                  <a:pt x="296189" y="384810"/>
                </a:lnTo>
                <a:close/>
              </a:path>
              <a:path w="715645" h="715010">
                <a:moveTo>
                  <a:pt x="458431" y="336550"/>
                </a:moveTo>
                <a:lnTo>
                  <a:pt x="439379" y="345440"/>
                </a:lnTo>
                <a:lnTo>
                  <a:pt x="418588" y="363220"/>
                </a:lnTo>
                <a:lnTo>
                  <a:pt x="401860" y="391160"/>
                </a:lnTo>
                <a:lnTo>
                  <a:pt x="394995" y="430530"/>
                </a:lnTo>
                <a:lnTo>
                  <a:pt x="399829" y="462280"/>
                </a:lnTo>
                <a:lnTo>
                  <a:pt x="413596" y="488950"/>
                </a:lnTo>
                <a:lnTo>
                  <a:pt x="435195" y="506730"/>
                </a:lnTo>
                <a:lnTo>
                  <a:pt x="463524" y="513080"/>
                </a:lnTo>
                <a:lnTo>
                  <a:pt x="485824" y="509270"/>
                </a:lnTo>
                <a:lnTo>
                  <a:pt x="504151" y="496570"/>
                </a:lnTo>
                <a:lnTo>
                  <a:pt x="516745" y="477520"/>
                </a:lnTo>
                <a:lnTo>
                  <a:pt x="517550" y="473710"/>
                </a:lnTo>
                <a:lnTo>
                  <a:pt x="465594" y="473710"/>
                </a:lnTo>
                <a:lnTo>
                  <a:pt x="451741" y="469900"/>
                </a:lnTo>
                <a:lnTo>
                  <a:pt x="440655" y="461010"/>
                </a:lnTo>
                <a:lnTo>
                  <a:pt x="433297" y="447040"/>
                </a:lnTo>
                <a:lnTo>
                  <a:pt x="430631" y="429260"/>
                </a:lnTo>
                <a:lnTo>
                  <a:pt x="435224" y="407670"/>
                </a:lnTo>
                <a:lnTo>
                  <a:pt x="447851" y="391160"/>
                </a:lnTo>
                <a:lnTo>
                  <a:pt x="466780" y="379730"/>
                </a:lnTo>
                <a:lnTo>
                  <a:pt x="490283" y="374650"/>
                </a:lnTo>
                <a:lnTo>
                  <a:pt x="624713" y="374650"/>
                </a:lnTo>
                <a:lnTo>
                  <a:pt x="621423" y="368300"/>
                </a:lnTo>
                <a:lnTo>
                  <a:pt x="610238" y="354330"/>
                </a:lnTo>
                <a:lnTo>
                  <a:pt x="606244" y="340360"/>
                </a:lnTo>
                <a:lnTo>
                  <a:pt x="471436" y="340360"/>
                </a:lnTo>
                <a:lnTo>
                  <a:pt x="458431" y="336550"/>
                </a:lnTo>
                <a:close/>
              </a:path>
              <a:path w="715645" h="715010">
                <a:moveTo>
                  <a:pt x="488264" y="403860"/>
                </a:moveTo>
                <a:lnTo>
                  <a:pt x="479637" y="406400"/>
                </a:lnTo>
                <a:lnTo>
                  <a:pt x="472409" y="410210"/>
                </a:lnTo>
                <a:lnTo>
                  <a:pt x="467441" y="417830"/>
                </a:lnTo>
                <a:lnTo>
                  <a:pt x="465594" y="426720"/>
                </a:lnTo>
                <a:lnTo>
                  <a:pt x="467284" y="438150"/>
                </a:lnTo>
                <a:lnTo>
                  <a:pt x="472054" y="445770"/>
                </a:lnTo>
                <a:lnTo>
                  <a:pt x="477026" y="453390"/>
                </a:lnTo>
                <a:lnTo>
                  <a:pt x="479323" y="461010"/>
                </a:lnTo>
                <a:lnTo>
                  <a:pt x="479323" y="469900"/>
                </a:lnTo>
                <a:lnTo>
                  <a:pt x="472440" y="473710"/>
                </a:lnTo>
                <a:lnTo>
                  <a:pt x="517550" y="473710"/>
                </a:lnTo>
                <a:lnTo>
                  <a:pt x="521843" y="453390"/>
                </a:lnTo>
                <a:lnTo>
                  <a:pt x="519921" y="435610"/>
                </a:lnTo>
                <a:lnTo>
                  <a:pt x="513921" y="420370"/>
                </a:lnTo>
                <a:lnTo>
                  <a:pt x="503487" y="408940"/>
                </a:lnTo>
                <a:lnTo>
                  <a:pt x="488264" y="403860"/>
                </a:lnTo>
                <a:close/>
              </a:path>
              <a:path w="715645" h="715010">
                <a:moveTo>
                  <a:pt x="673056" y="312420"/>
                </a:moveTo>
                <a:lnTo>
                  <a:pt x="628802" y="312420"/>
                </a:lnTo>
                <a:lnTo>
                  <a:pt x="644852" y="317500"/>
                </a:lnTo>
                <a:lnTo>
                  <a:pt x="657799" y="331470"/>
                </a:lnTo>
                <a:lnTo>
                  <a:pt x="666446" y="353060"/>
                </a:lnTo>
                <a:lnTo>
                  <a:pt x="669457" y="381000"/>
                </a:lnTo>
                <a:lnTo>
                  <a:pt x="669522" y="383540"/>
                </a:lnTo>
                <a:lnTo>
                  <a:pt x="668007" y="410210"/>
                </a:lnTo>
                <a:lnTo>
                  <a:pt x="664360" y="433070"/>
                </a:lnTo>
                <a:lnTo>
                  <a:pt x="660331" y="449580"/>
                </a:lnTo>
                <a:lnTo>
                  <a:pt x="657593" y="458470"/>
                </a:lnTo>
                <a:lnTo>
                  <a:pt x="660666" y="459740"/>
                </a:lnTo>
                <a:lnTo>
                  <a:pt x="664729" y="447040"/>
                </a:lnTo>
                <a:lnTo>
                  <a:pt x="669964" y="424180"/>
                </a:lnTo>
                <a:lnTo>
                  <a:pt x="674488" y="394970"/>
                </a:lnTo>
                <a:lnTo>
                  <a:pt x="676414" y="358140"/>
                </a:lnTo>
                <a:lnTo>
                  <a:pt x="673056" y="312420"/>
                </a:lnTo>
                <a:close/>
              </a:path>
              <a:path w="715645" h="715010">
                <a:moveTo>
                  <a:pt x="357593" y="39370"/>
                </a:moveTo>
                <a:lnTo>
                  <a:pt x="308806" y="41910"/>
                </a:lnTo>
                <a:lnTo>
                  <a:pt x="261209" y="53340"/>
                </a:lnTo>
                <a:lnTo>
                  <a:pt x="216202" y="71120"/>
                </a:lnTo>
                <a:lnTo>
                  <a:pt x="175187" y="97790"/>
                </a:lnTo>
                <a:lnTo>
                  <a:pt x="139566" y="130810"/>
                </a:lnTo>
                <a:lnTo>
                  <a:pt x="110738" y="171450"/>
                </a:lnTo>
                <a:lnTo>
                  <a:pt x="90106" y="219710"/>
                </a:lnTo>
                <a:lnTo>
                  <a:pt x="78056" y="274320"/>
                </a:lnTo>
                <a:lnTo>
                  <a:pt x="77139" y="292100"/>
                </a:lnTo>
                <a:lnTo>
                  <a:pt x="82231" y="326390"/>
                </a:lnTo>
                <a:lnTo>
                  <a:pt x="93433" y="347980"/>
                </a:lnTo>
                <a:lnTo>
                  <a:pt x="104636" y="363220"/>
                </a:lnTo>
                <a:lnTo>
                  <a:pt x="109728" y="379730"/>
                </a:lnTo>
                <a:lnTo>
                  <a:pt x="107861" y="389890"/>
                </a:lnTo>
                <a:lnTo>
                  <a:pt x="102779" y="397510"/>
                </a:lnTo>
                <a:lnTo>
                  <a:pt x="95256" y="401320"/>
                </a:lnTo>
                <a:lnTo>
                  <a:pt x="86067" y="403860"/>
                </a:lnTo>
                <a:lnTo>
                  <a:pt x="211966" y="403860"/>
                </a:lnTo>
                <a:lnTo>
                  <a:pt x="218333" y="398780"/>
                </a:lnTo>
                <a:lnTo>
                  <a:pt x="242503" y="383540"/>
                </a:lnTo>
                <a:lnTo>
                  <a:pt x="269430" y="368300"/>
                </a:lnTo>
                <a:lnTo>
                  <a:pt x="299986" y="351790"/>
                </a:lnTo>
                <a:lnTo>
                  <a:pt x="300819" y="346710"/>
                </a:lnTo>
                <a:lnTo>
                  <a:pt x="263321" y="346710"/>
                </a:lnTo>
                <a:lnTo>
                  <a:pt x="248671" y="344170"/>
                </a:lnTo>
                <a:lnTo>
                  <a:pt x="236275" y="335280"/>
                </a:lnTo>
                <a:lnTo>
                  <a:pt x="227029" y="323850"/>
                </a:lnTo>
                <a:lnTo>
                  <a:pt x="221830" y="309880"/>
                </a:lnTo>
                <a:lnTo>
                  <a:pt x="202491" y="306070"/>
                </a:lnTo>
                <a:lnTo>
                  <a:pt x="186951" y="294640"/>
                </a:lnTo>
                <a:lnTo>
                  <a:pt x="176434" y="278130"/>
                </a:lnTo>
                <a:lnTo>
                  <a:pt x="172161" y="256540"/>
                </a:lnTo>
                <a:lnTo>
                  <a:pt x="173786" y="241300"/>
                </a:lnTo>
                <a:lnTo>
                  <a:pt x="178485" y="227330"/>
                </a:lnTo>
                <a:lnTo>
                  <a:pt x="185995" y="218440"/>
                </a:lnTo>
                <a:lnTo>
                  <a:pt x="196049" y="214630"/>
                </a:lnTo>
                <a:lnTo>
                  <a:pt x="240482" y="214630"/>
                </a:lnTo>
                <a:lnTo>
                  <a:pt x="245235" y="204470"/>
                </a:lnTo>
                <a:lnTo>
                  <a:pt x="271410" y="176530"/>
                </a:lnTo>
                <a:lnTo>
                  <a:pt x="303047" y="165100"/>
                </a:lnTo>
                <a:lnTo>
                  <a:pt x="608143" y="165100"/>
                </a:lnTo>
                <a:lnTo>
                  <a:pt x="585214" y="139700"/>
                </a:lnTo>
                <a:lnTo>
                  <a:pt x="544153" y="111760"/>
                </a:lnTo>
                <a:lnTo>
                  <a:pt x="541269" y="110490"/>
                </a:lnTo>
                <a:lnTo>
                  <a:pt x="336702" y="110490"/>
                </a:lnTo>
                <a:lnTo>
                  <a:pt x="326598" y="107950"/>
                </a:lnTo>
                <a:lnTo>
                  <a:pt x="318796" y="102870"/>
                </a:lnTo>
                <a:lnTo>
                  <a:pt x="313769" y="95250"/>
                </a:lnTo>
                <a:lnTo>
                  <a:pt x="311988" y="86360"/>
                </a:lnTo>
                <a:lnTo>
                  <a:pt x="316828" y="71120"/>
                </a:lnTo>
                <a:lnTo>
                  <a:pt x="330669" y="57150"/>
                </a:lnTo>
                <a:lnTo>
                  <a:pt x="352493" y="49530"/>
                </a:lnTo>
                <a:lnTo>
                  <a:pt x="381279" y="45720"/>
                </a:lnTo>
                <a:lnTo>
                  <a:pt x="423662" y="45720"/>
                </a:lnTo>
                <a:lnTo>
                  <a:pt x="393966" y="40640"/>
                </a:lnTo>
                <a:lnTo>
                  <a:pt x="357593" y="39370"/>
                </a:lnTo>
                <a:close/>
              </a:path>
              <a:path w="715645" h="715010">
                <a:moveTo>
                  <a:pt x="303047" y="332740"/>
                </a:moveTo>
                <a:lnTo>
                  <a:pt x="294061" y="339090"/>
                </a:lnTo>
                <a:lnTo>
                  <a:pt x="283975" y="344170"/>
                </a:lnTo>
                <a:lnTo>
                  <a:pt x="273493" y="346710"/>
                </a:lnTo>
                <a:lnTo>
                  <a:pt x="300819" y="346710"/>
                </a:lnTo>
                <a:lnTo>
                  <a:pt x="301028" y="345440"/>
                </a:lnTo>
                <a:lnTo>
                  <a:pt x="302018" y="340360"/>
                </a:lnTo>
                <a:lnTo>
                  <a:pt x="303047" y="332740"/>
                </a:lnTo>
                <a:close/>
              </a:path>
              <a:path w="715645" h="715010">
                <a:moveTo>
                  <a:pt x="672305" y="307340"/>
                </a:moveTo>
                <a:lnTo>
                  <a:pt x="484174" y="307340"/>
                </a:lnTo>
                <a:lnTo>
                  <a:pt x="503048" y="309880"/>
                </a:lnTo>
                <a:lnTo>
                  <a:pt x="510129" y="314960"/>
                </a:lnTo>
                <a:lnTo>
                  <a:pt x="512940" y="322580"/>
                </a:lnTo>
                <a:lnTo>
                  <a:pt x="509766" y="330200"/>
                </a:lnTo>
                <a:lnTo>
                  <a:pt x="501675" y="336550"/>
                </a:lnTo>
                <a:lnTo>
                  <a:pt x="490812" y="339090"/>
                </a:lnTo>
                <a:lnTo>
                  <a:pt x="479323" y="339090"/>
                </a:lnTo>
                <a:lnTo>
                  <a:pt x="471436" y="340360"/>
                </a:lnTo>
                <a:lnTo>
                  <a:pt x="606244" y="340360"/>
                </a:lnTo>
                <a:lnTo>
                  <a:pt x="605155" y="336550"/>
                </a:lnTo>
                <a:lnTo>
                  <a:pt x="606915" y="327660"/>
                </a:lnTo>
                <a:lnTo>
                  <a:pt x="611820" y="318770"/>
                </a:lnTo>
                <a:lnTo>
                  <a:pt x="619304" y="313690"/>
                </a:lnTo>
                <a:lnTo>
                  <a:pt x="628802" y="312420"/>
                </a:lnTo>
                <a:lnTo>
                  <a:pt x="673056" y="312420"/>
                </a:lnTo>
                <a:lnTo>
                  <a:pt x="672870" y="309880"/>
                </a:lnTo>
                <a:lnTo>
                  <a:pt x="672305" y="307340"/>
                </a:lnTo>
                <a:close/>
              </a:path>
              <a:path w="715645" h="715010">
                <a:moveTo>
                  <a:pt x="409309" y="247650"/>
                </a:moveTo>
                <a:lnTo>
                  <a:pt x="357593" y="247650"/>
                </a:lnTo>
                <a:lnTo>
                  <a:pt x="361403" y="252730"/>
                </a:lnTo>
                <a:lnTo>
                  <a:pt x="361403" y="260350"/>
                </a:lnTo>
                <a:lnTo>
                  <a:pt x="358749" y="271780"/>
                </a:lnTo>
                <a:lnTo>
                  <a:pt x="352007" y="284480"/>
                </a:lnTo>
                <a:lnTo>
                  <a:pt x="343010" y="295910"/>
                </a:lnTo>
                <a:lnTo>
                  <a:pt x="333590" y="306070"/>
                </a:lnTo>
                <a:lnTo>
                  <a:pt x="332413" y="313690"/>
                </a:lnTo>
                <a:lnTo>
                  <a:pt x="331544" y="321310"/>
                </a:lnTo>
                <a:lnTo>
                  <a:pt x="331006" y="328930"/>
                </a:lnTo>
                <a:lnTo>
                  <a:pt x="330822" y="336550"/>
                </a:lnTo>
                <a:lnTo>
                  <a:pt x="354044" y="322580"/>
                </a:lnTo>
                <a:lnTo>
                  <a:pt x="390803" y="298450"/>
                </a:lnTo>
                <a:lnTo>
                  <a:pt x="409003" y="285750"/>
                </a:lnTo>
                <a:lnTo>
                  <a:pt x="406971" y="279400"/>
                </a:lnTo>
                <a:lnTo>
                  <a:pt x="406971" y="262890"/>
                </a:lnTo>
                <a:lnTo>
                  <a:pt x="409309" y="247650"/>
                </a:lnTo>
                <a:close/>
              </a:path>
              <a:path w="715645" h="715010">
                <a:moveTo>
                  <a:pt x="478269" y="165100"/>
                </a:moveTo>
                <a:lnTo>
                  <a:pt x="303047" y="165100"/>
                </a:lnTo>
                <a:lnTo>
                  <a:pt x="320778" y="168910"/>
                </a:lnTo>
                <a:lnTo>
                  <a:pt x="330962" y="176530"/>
                </a:lnTo>
                <a:lnTo>
                  <a:pt x="335601" y="187960"/>
                </a:lnTo>
                <a:lnTo>
                  <a:pt x="336702" y="196850"/>
                </a:lnTo>
                <a:lnTo>
                  <a:pt x="328834" y="231140"/>
                </a:lnTo>
                <a:lnTo>
                  <a:pt x="308694" y="264160"/>
                </a:lnTo>
                <a:lnTo>
                  <a:pt x="281479" y="290830"/>
                </a:lnTo>
                <a:lnTo>
                  <a:pt x="252387" y="307340"/>
                </a:lnTo>
                <a:lnTo>
                  <a:pt x="253390" y="311150"/>
                </a:lnTo>
                <a:lnTo>
                  <a:pt x="257416" y="322580"/>
                </a:lnTo>
                <a:lnTo>
                  <a:pt x="269468" y="322580"/>
                </a:lnTo>
                <a:lnTo>
                  <a:pt x="310959" y="297180"/>
                </a:lnTo>
                <a:lnTo>
                  <a:pt x="315820" y="280670"/>
                </a:lnTo>
                <a:lnTo>
                  <a:pt x="324294" y="264160"/>
                </a:lnTo>
                <a:lnTo>
                  <a:pt x="335759" y="251460"/>
                </a:lnTo>
                <a:lnTo>
                  <a:pt x="349592" y="247650"/>
                </a:lnTo>
                <a:lnTo>
                  <a:pt x="409309" y="247650"/>
                </a:lnTo>
                <a:lnTo>
                  <a:pt x="412427" y="227330"/>
                </a:lnTo>
                <a:lnTo>
                  <a:pt x="427461" y="196850"/>
                </a:lnTo>
                <a:lnTo>
                  <a:pt x="450075" y="173990"/>
                </a:lnTo>
                <a:lnTo>
                  <a:pt x="478269" y="165100"/>
                </a:lnTo>
                <a:close/>
              </a:path>
              <a:path w="715645" h="715010">
                <a:moveTo>
                  <a:pt x="608143" y="165100"/>
                </a:moveTo>
                <a:lnTo>
                  <a:pt x="478269" y="165100"/>
                </a:lnTo>
                <a:lnTo>
                  <a:pt x="493368" y="167640"/>
                </a:lnTo>
                <a:lnTo>
                  <a:pt x="504210" y="175260"/>
                </a:lnTo>
                <a:lnTo>
                  <a:pt x="510750" y="185420"/>
                </a:lnTo>
                <a:lnTo>
                  <a:pt x="512940" y="198120"/>
                </a:lnTo>
                <a:lnTo>
                  <a:pt x="507812" y="223520"/>
                </a:lnTo>
                <a:lnTo>
                  <a:pt x="493495" y="246380"/>
                </a:lnTo>
                <a:lnTo>
                  <a:pt x="471583" y="269240"/>
                </a:lnTo>
                <a:lnTo>
                  <a:pt x="443674" y="292100"/>
                </a:lnTo>
                <a:lnTo>
                  <a:pt x="446722" y="300990"/>
                </a:lnTo>
                <a:lnTo>
                  <a:pt x="451561" y="307340"/>
                </a:lnTo>
                <a:lnTo>
                  <a:pt x="459460" y="311150"/>
                </a:lnTo>
                <a:lnTo>
                  <a:pt x="460514" y="309880"/>
                </a:lnTo>
                <a:lnTo>
                  <a:pt x="473417" y="307340"/>
                </a:lnTo>
                <a:lnTo>
                  <a:pt x="672305" y="307340"/>
                </a:lnTo>
                <a:lnTo>
                  <a:pt x="662133" y="261620"/>
                </a:lnTo>
                <a:lnTo>
                  <a:pt x="644049" y="217170"/>
                </a:lnTo>
                <a:lnTo>
                  <a:pt x="618461" y="176530"/>
                </a:lnTo>
                <a:lnTo>
                  <a:pt x="608143" y="165100"/>
                </a:lnTo>
                <a:close/>
              </a:path>
              <a:path w="715645" h="715010">
                <a:moveTo>
                  <a:pt x="240482" y="214630"/>
                </a:moveTo>
                <a:lnTo>
                  <a:pt x="201993" y="214630"/>
                </a:lnTo>
                <a:lnTo>
                  <a:pt x="203974" y="219710"/>
                </a:lnTo>
                <a:lnTo>
                  <a:pt x="203974" y="223520"/>
                </a:lnTo>
                <a:lnTo>
                  <a:pt x="203178" y="227330"/>
                </a:lnTo>
                <a:lnTo>
                  <a:pt x="201428" y="234950"/>
                </a:lnTo>
                <a:lnTo>
                  <a:pt x="199677" y="243840"/>
                </a:lnTo>
                <a:lnTo>
                  <a:pt x="220827" y="283210"/>
                </a:lnTo>
                <a:lnTo>
                  <a:pt x="227411" y="242570"/>
                </a:lnTo>
                <a:lnTo>
                  <a:pt x="240482" y="214630"/>
                </a:lnTo>
                <a:close/>
              </a:path>
              <a:path w="715645" h="715010">
                <a:moveTo>
                  <a:pt x="305092" y="193040"/>
                </a:moveTo>
                <a:lnTo>
                  <a:pt x="301028" y="193040"/>
                </a:lnTo>
                <a:lnTo>
                  <a:pt x="284333" y="201930"/>
                </a:lnTo>
                <a:lnTo>
                  <a:pt x="267985" y="223520"/>
                </a:lnTo>
                <a:lnTo>
                  <a:pt x="255558" y="252730"/>
                </a:lnTo>
                <a:lnTo>
                  <a:pt x="250621" y="279400"/>
                </a:lnTo>
                <a:lnTo>
                  <a:pt x="273308" y="262890"/>
                </a:lnTo>
                <a:lnTo>
                  <a:pt x="291471" y="241300"/>
                </a:lnTo>
                <a:lnTo>
                  <a:pt x="303528" y="218440"/>
                </a:lnTo>
                <a:lnTo>
                  <a:pt x="307898" y="199390"/>
                </a:lnTo>
                <a:lnTo>
                  <a:pt x="307898" y="194310"/>
                </a:lnTo>
                <a:lnTo>
                  <a:pt x="305092" y="193040"/>
                </a:lnTo>
                <a:close/>
              </a:path>
              <a:path w="715645" h="715010">
                <a:moveTo>
                  <a:pt x="482409" y="193040"/>
                </a:moveTo>
                <a:lnTo>
                  <a:pt x="476211" y="193040"/>
                </a:lnTo>
                <a:lnTo>
                  <a:pt x="463996" y="198120"/>
                </a:lnTo>
                <a:lnTo>
                  <a:pt x="451499" y="213360"/>
                </a:lnTo>
                <a:lnTo>
                  <a:pt x="441766" y="236220"/>
                </a:lnTo>
                <a:lnTo>
                  <a:pt x="437845" y="265430"/>
                </a:lnTo>
                <a:lnTo>
                  <a:pt x="457381" y="246380"/>
                </a:lnTo>
                <a:lnTo>
                  <a:pt x="471647" y="229870"/>
                </a:lnTo>
                <a:lnTo>
                  <a:pt x="480391" y="214630"/>
                </a:lnTo>
                <a:lnTo>
                  <a:pt x="483362" y="203200"/>
                </a:lnTo>
                <a:lnTo>
                  <a:pt x="483362" y="198120"/>
                </a:lnTo>
                <a:lnTo>
                  <a:pt x="482409" y="193040"/>
                </a:lnTo>
                <a:close/>
              </a:path>
              <a:path w="715645" h="715010">
                <a:moveTo>
                  <a:pt x="422744" y="77470"/>
                </a:moveTo>
                <a:lnTo>
                  <a:pt x="388905" y="82550"/>
                </a:lnTo>
                <a:lnTo>
                  <a:pt x="368274" y="93980"/>
                </a:lnTo>
                <a:lnTo>
                  <a:pt x="353368" y="105410"/>
                </a:lnTo>
                <a:lnTo>
                  <a:pt x="336702" y="110490"/>
                </a:lnTo>
                <a:lnTo>
                  <a:pt x="541269" y="110490"/>
                </a:lnTo>
                <a:lnTo>
                  <a:pt x="495122" y="90170"/>
                </a:lnTo>
                <a:lnTo>
                  <a:pt x="476465" y="85090"/>
                </a:lnTo>
                <a:lnTo>
                  <a:pt x="458647" y="81280"/>
                </a:lnTo>
                <a:lnTo>
                  <a:pt x="440972" y="78740"/>
                </a:lnTo>
                <a:lnTo>
                  <a:pt x="422744" y="77470"/>
                </a:lnTo>
                <a:close/>
              </a:path>
              <a:path w="715645" h="715010">
                <a:moveTo>
                  <a:pt x="423662" y="45720"/>
                </a:moveTo>
                <a:lnTo>
                  <a:pt x="381279" y="45720"/>
                </a:lnTo>
                <a:lnTo>
                  <a:pt x="409090" y="46990"/>
                </a:lnTo>
                <a:lnTo>
                  <a:pt x="432028" y="50800"/>
                </a:lnTo>
                <a:lnTo>
                  <a:pt x="448623" y="55880"/>
                </a:lnTo>
                <a:lnTo>
                  <a:pt x="457403" y="58420"/>
                </a:lnTo>
                <a:lnTo>
                  <a:pt x="458431" y="55880"/>
                </a:lnTo>
                <a:lnTo>
                  <a:pt x="423662" y="4572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831591"/>
            <a:ext cx="590740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 Inspira" panose="020F0603030400020203" pitchFamily="34" charset="0"/>
              </a:rPr>
              <a:t>Definium™ X-ray</a:t>
            </a:r>
            <a:endParaRPr sz="2400" dirty="0">
              <a:latin typeface="GE Inspira" panose="020F0603030400020203" pitchFamily="34" charset="0"/>
            </a:endParaRPr>
          </a:p>
          <a:p>
            <a:pPr marL="12700">
              <a:lnSpc>
                <a:spcPts val="2790"/>
              </a:lnSpc>
            </a:pPr>
            <a:r>
              <a:rPr lang="pt-BR" sz="2400" dirty="0">
                <a:solidFill>
                  <a:srgbClr val="FFFFFF"/>
                </a:solidFill>
                <a:latin typeface="GE Inspira" panose="020F0603030400020203" pitchFamily="34" charset="0"/>
              </a:rPr>
              <a:t>Sistemas de suspensão de tubos aéreos (OTS)
</a:t>
            </a:r>
            <a:endParaRPr sz="2400" dirty="0">
              <a:latin typeface="GE Inspira" panose="020F0603030400020203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444500" y="7165173"/>
            <a:ext cx="3289300" cy="17504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1750058"/>
            <a:ext cx="3441700" cy="196900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lang="pt-BR" sz="1000" b="1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Guia de portfólio de radiografia fixa
</a:t>
            </a:r>
            <a:r>
              <a:rPr lang="pt-BR" sz="1000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Conte com nossos sistemas de raio-X digital para trazer ao seu departamento de radiografia fluxo de trabalho sem esforço e excelência clínica para atender às suas necessidades.
Os departamentos de radiografia devem proporcionar uma experiência cada vez mais excepcional aos pacientes, mesmo com o aumento da demanda. Nossas soluções de raio-X ajudam a aumentar a consistência, proporcionando uma experiência positiva para funcionários e pacientes.
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21083"/>
              </p:ext>
            </p:extLst>
          </p:nvPr>
        </p:nvGraphicFramePr>
        <p:xfrm>
          <a:off x="457200" y="3867911"/>
          <a:ext cx="9137649" cy="247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4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spc="0" baseline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33F48"/>
                      </a:solidFill>
                      <a:prstDash val="solid"/>
                    </a:lnL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spc="0" baseline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33F48"/>
                      </a:solidFill>
                      <a:prstDash val="solid"/>
                    </a:lnL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spc="0" baseline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33F48"/>
                      </a:solidFill>
                      <a:prstDash val="solid"/>
                    </a:lnL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spc="0" baseline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33F48"/>
                      </a:solidFill>
                      <a:prstDash val="solid"/>
                    </a:lnL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9">
                <a:tc gridSpan="4"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2568575" algn="l"/>
                          <a:tab pos="4824095" algn="l"/>
                          <a:tab pos="7266940" algn="l"/>
                        </a:tabLst>
                      </a:pPr>
                      <a:r>
                        <a:rPr sz="1400" b="1" spc="0" baseline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Definium™ 656 HD	Definium™ Tempo Pro	Definium™ Tempo Plus	Definium™ 646 HD</a:t>
                      </a:r>
                      <a:endParaRPr sz="14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0" marR="0" marB="0">
                    <a:lnL w="6350">
                      <a:solidFill>
                        <a:srgbClr val="333F48"/>
                      </a:solidFill>
                      <a:prstDash val="solid"/>
                    </a:lnL>
                    <a:lnR w="6350">
                      <a:solidFill>
                        <a:srgbClr val="333F48"/>
                      </a:solidFill>
                      <a:prstDash val="solid"/>
                    </a:lnR>
                    <a:solidFill>
                      <a:srgbClr val="1F60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84248"/>
            <a:ext cx="2286000" cy="3070860"/>
            <a:chOff x="0" y="1984248"/>
            <a:chExt cx="2286000" cy="3070860"/>
          </a:xfrm>
        </p:grpSpPr>
        <p:sp>
          <p:nvSpPr>
            <p:cNvPr id="3" name="object 3"/>
            <p:cNvSpPr/>
            <p:nvPr/>
          </p:nvSpPr>
          <p:spPr>
            <a:xfrm>
              <a:off x="0" y="1984248"/>
              <a:ext cx="2286000" cy="3070860"/>
            </a:xfrm>
            <a:custGeom>
              <a:avLst/>
              <a:gdLst/>
              <a:ahLst/>
              <a:cxnLst/>
              <a:rect l="l" t="t" r="r" b="b"/>
              <a:pathLst>
                <a:path w="2286000" h="3070860">
                  <a:moveTo>
                    <a:pt x="2286000" y="0"/>
                  </a:moveTo>
                  <a:lnTo>
                    <a:pt x="0" y="0"/>
                  </a:lnTo>
                  <a:lnTo>
                    <a:pt x="0" y="3070555"/>
                  </a:lnTo>
                  <a:lnTo>
                    <a:pt x="2286000" y="3070555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F60AD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83587"/>
              <a:ext cx="2084832" cy="1507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85999" y="457366"/>
            <a:ext cx="715645" cy="715010"/>
          </a:xfrm>
          <a:custGeom>
            <a:avLst/>
            <a:gdLst/>
            <a:ahLst/>
            <a:cxnLst/>
            <a:rect l="l" t="t" r="r" b="b"/>
            <a:pathLst>
              <a:path w="715645" h="715010">
                <a:moveTo>
                  <a:pt x="357593" y="0"/>
                </a:moveTo>
                <a:lnTo>
                  <a:pt x="309136" y="3810"/>
                </a:lnTo>
                <a:lnTo>
                  <a:pt x="262640" y="12700"/>
                </a:lnTo>
                <a:lnTo>
                  <a:pt x="218534" y="29210"/>
                </a:lnTo>
                <a:lnTo>
                  <a:pt x="177248" y="49530"/>
                </a:lnTo>
                <a:lnTo>
                  <a:pt x="139212" y="74930"/>
                </a:lnTo>
                <a:lnTo>
                  <a:pt x="104854" y="105410"/>
                </a:lnTo>
                <a:lnTo>
                  <a:pt x="74604" y="139700"/>
                </a:lnTo>
                <a:lnTo>
                  <a:pt x="48891" y="177800"/>
                </a:lnTo>
                <a:lnTo>
                  <a:pt x="28145" y="218440"/>
                </a:lnTo>
                <a:lnTo>
                  <a:pt x="12795" y="262890"/>
                </a:lnTo>
                <a:lnTo>
                  <a:pt x="3270" y="309880"/>
                </a:lnTo>
                <a:lnTo>
                  <a:pt x="0" y="358140"/>
                </a:lnTo>
                <a:lnTo>
                  <a:pt x="3270" y="406400"/>
                </a:lnTo>
                <a:lnTo>
                  <a:pt x="12795" y="453390"/>
                </a:lnTo>
                <a:lnTo>
                  <a:pt x="28145" y="497840"/>
                </a:lnTo>
                <a:lnTo>
                  <a:pt x="48891" y="538480"/>
                </a:lnTo>
                <a:lnTo>
                  <a:pt x="74604" y="576580"/>
                </a:lnTo>
                <a:lnTo>
                  <a:pt x="104854" y="610870"/>
                </a:lnTo>
                <a:lnTo>
                  <a:pt x="139212" y="641350"/>
                </a:lnTo>
                <a:lnTo>
                  <a:pt x="177248" y="666750"/>
                </a:lnTo>
                <a:lnTo>
                  <a:pt x="218534" y="687070"/>
                </a:lnTo>
                <a:lnTo>
                  <a:pt x="262640" y="702310"/>
                </a:lnTo>
                <a:lnTo>
                  <a:pt x="309136" y="712470"/>
                </a:lnTo>
                <a:lnTo>
                  <a:pt x="357593" y="715010"/>
                </a:lnTo>
                <a:lnTo>
                  <a:pt x="406038" y="712470"/>
                </a:lnTo>
                <a:lnTo>
                  <a:pt x="452526" y="702310"/>
                </a:lnTo>
                <a:lnTo>
                  <a:pt x="463552" y="698500"/>
                </a:lnTo>
                <a:lnTo>
                  <a:pt x="357593" y="698500"/>
                </a:lnTo>
                <a:lnTo>
                  <a:pt x="311339" y="695960"/>
                </a:lnTo>
                <a:lnTo>
                  <a:pt x="266980" y="685800"/>
                </a:lnTo>
                <a:lnTo>
                  <a:pt x="224920" y="671830"/>
                </a:lnTo>
                <a:lnTo>
                  <a:pt x="185567" y="651510"/>
                </a:lnTo>
                <a:lnTo>
                  <a:pt x="149324" y="627380"/>
                </a:lnTo>
                <a:lnTo>
                  <a:pt x="116598" y="599440"/>
                </a:lnTo>
                <a:lnTo>
                  <a:pt x="87794" y="566420"/>
                </a:lnTo>
                <a:lnTo>
                  <a:pt x="63318" y="529590"/>
                </a:lnTo>
                <a:lnTo>
                  <a:pt x="43576" y="490220"/>
                </a:lnTo>
                <a:lnTo>
                  <a:pt x="28971" y="448310"/>
                </a:lnTo>
                <a:lnTo>
                  <a:pt x="19912" y="403860"/>
                </a:lnTo>
                <a:lnTo>
                  <a:pt x="16802" y="358140"/>
                </a:lnTo>
                <a:lnTo>
                  <a:pt x="19912" y="312420"/>
                </a:lnTo>
                <a:lnTo>
                  <a:pt x="28971" y="267970"/>
                </a:lnTo>
                <a:lnTo>
                  <a:pt x="43576" y="224790"/>
                </a:lnTo>
                <a:lnTo>
                  <a:pt x="63318" y="185420"/>
                </a:lnTo>
                <a:lnTo>
                  <a:pt x="87794" y="149860"/>
                </a:lnTo>
                <a:lnTo>
                  <a:pt x="116598" y="116840"/>
                </a:lnTo>
                <a:lnTo>
                  <a:pt x="149324" y="88900"/>
                </a:lnTo>
                <a:lnTo>
                  <a:pt x="185567" y="63500"/>
                </a:lnTo>
                <a:lnTo>
                  <a:pt x="224920" y="44450"/>
                </a:lnTo>
                <a:lnTo>
                  <a:pt x="266980" y="29210"/>
                </a:lnTo>
                <a:lnTo>
                  <a:pt x="311339" y="20320"/>
                </a:lnTo>
                <a:lnTo>
                  <a:pt x="357593" y="17780"/>
                </a:lnTo>
                <a:lnTo>
                  <a:pt x="466096" y="17780"/>
                </a:lnTo>
                <a:lnTo>
                  <a:pt x="452526" y="12700"/>
                </a:lnTo>
                <a:lnTo>
                  <a:pt x="406038" y="3810"/>
                </a:lnTo>
                <a:lnTo>
                  <a:pt x="357593" y="0"/>
                </a:lnTo>
                <a:close/>
              </a:path>
              <a:path w="715645" h="715010">
                <a:moveTo>
                  <a:pt x="466096" y="17780"/>
                </a:moveTo>
                <a:lnTo>
                  <a:pt x="357593" y="17780"/>
                </a:lnTo>
                <a:lnTo>
                  <a:pt x="403826" y="20320"/>
                </a:lnTo>
                <a:lnTo>
                  <a:pt x="448159" y="29210"/>
                </a:lnTo>
                <a:lnTo>
                  <a:pt x="490189" y="44450"/>
                </a:lnTo>
                <a:lnTo>
                  <a:pt x="529510" y="63500"/>
                </a:lnTo>
                <a:lnTo>
                  <a:pt x="565720" y="88900"/>
                </a:lnTo>
                <a:lnTo>
                  <a:pt x="598414" y="116840"/>
                </a:lnTo>
                <a:lnTo>
                  <a:pt x="627187" y="149860"/>
                </a:lnTo>
                <a:lnTo>
                  <a:pt x="651635" y="186690"/>
                </a:lnTo>
                <a:lnTo>
                  <a:pt x="671354" y="226060"/>
                </a:lnTo>
                <a:lnTo>
                  <a:pt x="685940" y="267970"/>
                </a:lnTo>
                <a:lnTo>
                  <a:pt x="694987" y="312420"/>
                </a:lnTo>
                <a:lnTo>
                  <a:pt x="698093" y="358140"/>
                </a:lnTo>
                <a:lnTo>
                  <a:pt x="694987" y="403860"/>
                </a:lnTo>
                <a:lnTo>
                  <a:pt x="685940" y="448310"/>
                </a:lnTo>
                <a:lnTo>
                  <a:pt x="671354" y="490220"/>
                </a:lnTo>
                <a:lnTo>
                  <a:pt x="651635" y="529590"/>
                </a:lnTo>
                <a:lnTo>
                  <a:pt x="627187" y="566420"/>
                </a:lnTo>
                <a:lnTo>
                  <a:pt x="598414" y="599440"/>
                </a:lnTo>
                <a:lnTo>
                  <a:pt x="565720" y="627380"/>
                </a:lnTo>
                <a:lnTo>
                  <a:pt x="529510" y="651510"/>
                </a:lnTo>
                <a:lnTo>
                  <a:pt x="490189" y="671830"/>
                </a:lnTo>
                <a:lnTo>
                  <a:pt x="448159" y="685800"/>
                </a:lnTo>
                <a:lnTo>
                  <a:pt x="403826" y="695960"/>
                </a:lnTo>
                <a:lnTo>
                  <a:pt x="357593" y="698500"/>
                </a:lnTo>
                <a:lnTo>
                  <a:pt x="463552" y="698500"/>
                </a:lnTo>
                <a:lnTo>
                  <a:pt x="537914" y="666750"/>
                </a:lnTo>
                <a:lnTo>
                  <a:pt x="575953" y="641350"/>
                </a:lnTo>
                <a:lnTo>
                  <a:pt x="610315" y="610870"/>
                </a:lnTo>
                <a:lnTo>
                  <a:pt x="640572" y="576580"/>
                </a:lnTo>
                <a:lnTo>
                  <a:pt x="666291" y="538480"/>
                </a:lnTo>
                <a:lnTo>
                  <a:pt x="687044" y="497840"/>
                </a:lnTo>
                <a:lnTo>
                  <a:pt x="702399" y="453390"/>
                </a:lnTo>
                <a:lnTo>
                  <a:pt x="711928" y="406400"/>
                </a:lnTo>
                <a:lnTo>
                  <a:pt x="715200" y="358140"/>
                </a:lnTo>
                <a:lnTo>
                  <a:pt x="711928" y="309880"/>
                </a:lnTo>
                <a:lnTo>
                  <a:pt x="702399" y="262890"/>
                </a:lnTo>
                <a:lnTo>
                  <a:pt x="687044" y="218440"/>
                </a:lnTo>
                <a:lnTo>
                  <a:pt x="666291" y="177800"/>
                </a:lnTo>
                <a:lnTo>
                  <a:pt x="640572" y="139700"/>
                </a:lnTo>
                <a:lnTo>
                  <a:pt x="610315" y="105410"/>
                </a:lnTo>
                <a:lnTo>
                  <a:pt x="575953" y="74930"/>
                </a:lnTo>
                <a:lnTo>
                  <a:pt x="537914" y="49530"/>
                </a:lnTo>
                <a:lnTo>
                  <a:pt x="496628" y="29210"/>
                </a:lnTo>
                <a:lnTo>
                  <a:pt x="466096" y="17780"/>
                </a:lnTo>
                <a:close/>
              </a:path>
              <a:path w="715645" h="715010">
                <a:moveTo>
                  <a:pt x="257416" y="657860"/>
                </a:moveTo>
                <a:lnTo>
                  <a:pt x="321183" y="675640"/>
                </a:lnTo>
                <a:lnTo>
                  <a:pt x="357593" y="676910"/>
                </a:lnTo>
                <a:lnTo>
                  <a:pt x="406326" y="673100"/>
                </a:lnTo>
                <a:lnTo>
                  <a:pt x="418239" y="670560"/>
                </a:lnTo>
                <a:lnTo>
                  <a:pt x="333590" y="670560"/>
                </a:lnTo>
                <a:lnTo>
                  <a:pt x="305736" y="668020"/>
                </a:lnTo>
                <a:lnTo>
                  <a:pt x="282540" y="664210"/>
                </a:lnTo>
                <a:lnTo>
                  <a:pt x="265825" y="660400"/>
                </a:lnTo>
                <a:lnTo>
                  <a:pt x="257416" y="657860"/>
                </a:lnTo>
                <a:close/>
              </a:path>
              <a:path w="715645" h="715010">
                <a:moveTo>
                  <a:pt x="553920" y="605790"/>
                </a:moveTo>
                <a:lnTo>
                  <a:pt x="378167" y="605790"/>
                </a:lnTo>
                <a:lnTo>
                  <a:pt x="387980" y="607060"/>
                </a:lnTo>
                <a:lnTo>
                  <a:pt x="395911" y="613410"/>
                </a:lnTo>
                <a:lnTo>
                  <a:pt x="401215" y="621030"/>
                </a:lnTo>
                <a:lnTo>
                  <a:pt x="403148" y="629920"/>
                </a:lnTo>
                <a:lnTo>
                  <a:pt x="398411" y="646430"/>
                </a:lnTo>
                <a:lnTo>
                  <a:pt x="384719" y="657860"/>
                </a:lnTo>
                <a:lnTo>
                  <a:pt x="362852" y="666750"/>
                </a:lnTo>
                <a:lnTo>
                  <a:pt x="333590" y="670560"/>
                </a:lnTo>
                <a:lnTo>
                  <a:pt x="418239" y="670560"/>
                </a:lnTo>
                <a:lnTo>
                  <a:pt x="453976" y="662940"/>
                </a:lnTo>
                <a:lnTo>
                  <a:pt x="499086" y="645160"/>
                </a:lnTo>
                <a:lnTo>
                  <a:pt x="540202" y="618490"/>
                </a:lnTo>
                <a:lnTo>
                  <a:pt x="553920" y="605790"/>
                </a:lnTo>
                <a:close/>
              </a:path>
              <a:path w="715645" h="715010">
                <a:moveTo>
                  <a:pt x="54483" y="256540"/>
                </a:moveTo>
                <a:lnTo>
                  <a:pt x="50685" y="270510"/>
                </a:lnTo>
                <a:lnTo>
                  <a:pt x="45315" y="292100"/>
                </a:lnTo>
                <a:lnTo>
                  <a:pt x="40518" y="321310"/>
                </a:lnTo>
                <a:lnTo>
                  <a:pt x="38442" y="358140"/>
                </a:lnTo>
                <a:lnTo>
                  <a:pt x="42046" y="407670"/>
                </a:lnTo>
                <a:lnTo>
                  <a:pt x="52922" y="454660"/>
                </a:lnTo>
                <a:lnTo>
                  <a:pt x="71167" y="500380"/>
                </a:lnTo>
                <a:lnTo>
                  <a:pt x="96878" y="541020"/>
                </a:lnTo>
                <a:lnTo>
                  <a:pt x="130151" y="576580"/>
                </a:lnTo>
                <a:lnTo>
                  <a:pt x="171084" y="605790"/>
                </a:lnTo>
                <a:lnTo>
                  <a:pt x="219773" y="626110"/>
                </a:lnTo>
                <a:lnTo>
                  <a:pt x="274019" y="638810"/>
                </a:lnTo>
                <a:lnTo>
                  <a:pt x="292112" y="638810"/>
                </a:lnTo>
                <a:lnTo>
                  <a:pt x="326057" y="633730"/>
                </a:lnTo>
                <a:lnTo>
                  <a:pt x="346694" y="622300"/>
                </a:lnTo>
                <a:lnTo>
                  <a:pt x="361553" y="610870"/>
                </a:lnTo>
                <a:lnTo>
                  <a:pt x="378167" y="605790"/>
                </a:lnTo>
                <a:lnTo>
                  <a:pt x="553920" y="605790"/>
                </a:lnTo>
                <a:lnTo>
                  <a:pt x="575868" y="585470"/>
                </a:lnTo>
                <a:lnTo>
                  <a:pt x="604629" y="544830"/>
                </a:lnTo>
                <a:lnTo>
                  <a:pt x="217716" y="544830"/>
                </a:lnTo>
                <a:lnTo>
                  <a:pt x="192533" y="539750"/>
                </a:lnTo>
                <a:lnTo>
                  <a:pt x="174639" y="527050"/>
                </a:lnTo>
                <a:lnTo>
                  <a:pt x="163957" y="508000"/>
                </a:lnTo>
                <a:lnTo>
                  <a:pt x="160413" y="486410"/>
                </a:lnTo>
                <a:lnTo>
                  <a:pt x="162761" y="469900"/>
                </a:lnTo>
                <a:lnTo>
                  <a:pt x="169645" y="450850"/>
                </a:lnTo>
                <a:lnTo>
                  <a:pt x="180821" y="433070"/>
                </a:lnTo>
                <a:lnTo>
                  <a:pt x="196049" y="416560"/>
                </a:lnTo>
                <a:lnTo>
                  <a:pt x="211966" y="403860"/>
                </a:lnTo>
                <a:lnTo>
                  <a:pt x="86067" y="403860"/>
                </a:lnTo>
                <a:lnTo>
                  <a:pt x="70176" y="398780"/>
                </a:lnTo>
                <a:lnTo>
                  <a:pt x="57316" y="384810"/>
                </a:lnTo>
                <a:lnTo>
                  <a:pt x="48707" y="363220"/>
                </a:lnTo>
                <a:lnTo>
                  <a:pt x="45567" y="334010"/>
                </a:lnTo>
                <a:lnTo>
                  <a:pt x="47148" y="306070"/>
                </a:lnTo>
                <a:lnTo>
                  <a:pt x="50760" y="283210"/>
                </a:lnTo>
                <a:lnTo>
                  <a:pt x="54702" y="266700"/>
                </a:lnTo>
                <a:lnTo>
                  <a:pt x="57277" y="257810"/>
                </a:lnTo>
                <a:lnTo>
                  <a:pt x="54483" y="256540"/>
                </a:lnTo>
                <a:close/>
              </a:path>
              <a:path w="715645" h="715010">
                <a:moveTo>
                  <a:pt x="418947" y="309880"/>
                </a:moveTo>
                <a:lnTo>
                  <a:pt x="401004" y="321310"/>
                </a:lnTo>
                <a:lnTo>
                  <a:pt x="381463" y="335280"/>
                </a:lnTo>
                <a:lnTo>
                  <a:pt x="327748" y="367030"/>
                </a:lnTo>
                <a:lnTo>
                  <a:pt x="323557" y="415290"/>
                </a:lnTo>
                <a:lnTo>
                  <a:pt x="314756" y="457200"/>
                </a:lnTo>
                <a:lnTo>
                  <a:pt x="277047" y="519430"/>
                </a:lnTo>
                <a:lnTo>
                  <a:pt x="217716" y="544830"/>
                </a:lnTo>
                <a:lnTo>
                  <a:pt x="461467" y="544830"/>
                </a:lnTo>
                <a:lnTo>
                  <a:pt x="416627" y="534670"/>
                </a:lnTo>
                <a:lnTo>
                  <a:pt x="384462" y="509270"/>
                </a:lnTo>
                <a:lnTo>
                  <a:pt x="365081" y="473710"/>
                </a:lnTo>
                <a:lnTo>
                  <a:pt x="358597" y="435610"/>
                </a:lnTo>
                <a:lnTo>
                  <a:pt x="366640" y="388620"/>
                </a:lnTo>
                <a:lnTo>
                  <a:pt x="385903" y="355600"/>
                </a:lnTo>
                <a:lnTo>
                  <a:pt x="409083" y="334010"/>
                </a:lnTo>
                <a:lnTo>
                  <a:pt x="428879" y="321310"/>
                </a:lnTo>
                <a:lnTo>
                  <a:pt x="424815" y="318770"/>
                </a:lnTo>
                <a:lnTo>
                  <a:pt x="421754" y="314960"/>
                </a:lnTo>
                <a:lnTo>
                  <a:pt x="418947" y="309880"/>
                </a:lnTo>
                <a:close/>
              </a:path>
              <a:path w="715645" h="715010">
                <a:moveTo>
                  <a:pt x="624713" y="374650"/>
                </a:moveTo>
                <a:lnTo>
                  <a:pt x="490283" y="374650"/>
                </a:lnTo>
                <a:lnTo>
                  <a:pt x="518988" y="381000"/>
                </a:lnTo>
                <a:lnTo>
                  <a:pt x="539692" y="398780"/>
                </a:lnTo>
                <a:lnTo>
                  <a:pt x="552234" y="424180"/>
                </a:lnTo>
                <a:lnTo>
                  <a:pt x="556450" y="453390"/>
                </a:lnTo>
                <a:lnTo>
                  <a:pt x="549558" y="486410"/>
                </a:lnTo>
                <a:lnTo>
                  <a:pt x="530156" y="515620"/>
                </a:lnTo>
                <a:lnTo>
                  <a:pt x="500155" y="535940"/>
                </a:lnTo>
                <a:lnTo>
                  <a:pt x="461467" y="544830"/>
                </a:lnTo>
                <a:lnTo>
                  <a:pt x="604629" y="544830"/>
                </a:lnTo>
                <a:lnTo>
                  <a:pt x="625030" y="495300"/>
                </a:lnTo>
                <a:lnTo>
                  <a:pt x="636817" y="441960"/>
                </a:lnTo>
                <a:lnTo>
                  <a:pt x="637692" y="424180"/>
                </a:lnTo>
                <a:lnTo>
                  <a:pt x="632608" y="389890"/>
                </a:lnTo>
                <a:lnTo>
                  <a:pt x="624713" y="374650"/>
                </a:lnTo>
                <a:close/>
              </a:path>
              <a:path w="715645" h="715010">
                <a:moveTo>
                  <a:pt x="296189" y="384810"/>
                </a:moveTo>
                <a:lnTo>
                  <a:pt x="261580" y="403860"/>
                </a:lnTo>
                <a:lnTo>
                  <a:pt x="228915" y="427990"/>
                </a:lnTo>
                <a:lnTo>
                  <a:pt x="204611" y="457200"/>
                </a:lnTo>
                <a:lnTo>
                  <a:pt x="195084" y="487680"/>
                </a:lnTo>
                <a:lnTo>
                  <a:pt x="196547" y="497840"/>
                </a:lnTo>
                <a:lnTo>
                  <a:pt x="200871" y="506730"/>
                </a:lnTo>
                <a:lnTo>
                  <a:pt x="207959" y="511810"/>
                </a:lnTo>
                <a:lnTo>
                  <a:pt x="217716" y="513080"/>
                </a:lnTo>
                <a:lnTo>
                  <a:pt x="247222" y="501650"/>
                </a:lnTo>
                <a:lnTo>
                  <a:pt x="270249" y="471170"/>
                </a:lnTo>
                <a:lnTo>
                  <a:pt x="286628" y="430530"/>
                </a:lnTo>
                <a:lnTo>
                  <a:pt x="296189" y="384810"/>
                </a:lnTo>
                <a:close/>
              </a:path>
              <a:path w="715645" h="715010">
                <a:moveTo>
                  <a:pt x="458431" y="336550"/>
                </a:moveTo>
                <a:lnTo>
                  <a:pt x="439379" y="345440"/>
                </a:lnTo>
                <a:lnTo>
                  <a:pt x="418588" y="363220"/>
                </a:lnTo>
                <a:lnTo>
                  <a:pt x="401860" y="391160"/>
                </a:lnTo>
                <a:lnTo>
                  <a:pt x="394995" y="430530"/>
                </a:lnTo>
                <a:lnTo>
                  <a:pt x="399829" y="462280"/>
                </a:lnTo>
                <a:lnTo>
                  <a:pt x="413596" y="488950"/>
                </a:lnTo>
                <a:lnTo>
                  <a:pt x="435195" y="506730"/>
                </a:lnTo>
                <a:lnTo>
                  <a:pt x="463524" y="513080"/>
                </a:lnTo>
                <a:lnTo>
                  <a:pt x="485824" y="509270"/>
                </a:lnTo>
                <a:lnTo>
                  <a:pt x="504151" y="496570"/>
                </a:lnTo>
                <a:lnTo>
                  <a:pt x="516745" y="477520"/>
                </a:lnTo>
                <a:lnTo>
                  <a:pt x="517550" y="473710"/>
                </a:lnTo>
                <a:lnTo>
                  <a:pt x="465594" y="473710"/>
                </a:lnTo>
                <a:lnTo>
                  <a:pt x="451741" y="469900"/>
                </a:lnTo>
                <a:lnTo>
                  <a:pt x="440655" y="461010"/>
                </a:lnTo>
                <a:lnTo>
                  <a:pt x="433297" y="447040"/>
                </a:lnTo>
                <a:lnTo>
                  <a:pt x="430631" y="429260"/>
                </a:lnTo>
                <a:lnTo>
                  <a:pt x="435224" y="407670"/>
                </a:lnTo>
                <a:lnTo>
                  <a:pt x="447851" y="391160"/>
                </a:lnTo>
                <a:lnTo>
                  <a:pt x="466780" y="379730"/>
                </a:lnTo>
                <a:lnTo>
                  <a:pt x="490283" y="374650"/>
                </a:lnTo>
                <a:lnTo>
                  <a:pt x="624713" y="374650"/>
                </a:lnTo>
                <a:lnTo>
                  <a:pt x="621423" y="368300"/>
                </a:lnTo>
                <a:lnTo>
                  <a:pt x="610238" y="354330"/>
                </a:lnTo>
                <a:lnTo>
                  <a:pt x="606244" y="340360"/>
                </a:lnTo>
                <a:lnTo>
                  <a:pt x="471436" y="340360"/>
                </a:lnTo>
                <a:lnTo>
                  <a:pt x="458431" y="336550"/>
                </a:lnTo>
                <a:close/>
              </a:path>
              <a:path w="715645" h="715010">
                <a:moveTo>
                  <a:pt x="488264" y="403860"/>
                </a:moveTo>
                <a:lnTo>
                  <a:pt x="479637" y="406400"/>
                </a:lnTo>
                <a:lnTo>
                  <a:pt x="472409" y="410210"/>
                </a:lnTo>
                <a:lnTo>
                  <a:pt x="467441" y="417830"/>
                </a:lnTo>
                <a:lnTo>
                  <a:pt x="465594" y="426720"/>
                </a:lnTo>
                <a:lnTo>
                  <a:pt x="467284" y="438150"/>
                </a:lnTo>
                <a:lnTo>
                  <a:pt x="472054" y="445770"/>
                </a:lnTo>
                <a:lnTo>
                  <a:pt x="477026" y="453390"/>
                </a:lnTo>
                <a:lnTo>
                  <a:pt x="479323" y="461010"/>
                </a:lnTo>
                <a:lnTo>
                  <a:pt x="479323" y="469900"/>
                </a:lnTo>
                <a:lnTo>
                  <a:pt x="472440" y="473710"/>
                </a:lnTo>
                <a:lnTo>
                  <a:pt x="517550" y="473710"/>
                </a:lnTo>
                <a:lnTo>
                  <a:pt x="521843" y="453390"/>
                </a:lnTo>
                <a:lnTo>
                  <a:pt x="519921" y="435610"/>
                </a:lnTo>
                <a:lnTo>
                  <a:pt x="513921" y="420370"/>
                </a:lnTo>
                <a:lnTo>
                  <a:pt x="503487" y="408940"/>
                </a:lnTo>
                <a:lnTo>
                  <a:pt x="488264" y="403860"/>
                </a:lnTo>
                <a:close/>
              </a:path>
              <a:path w="715645" h="715010">
                <a:moveTo>
                  <a:pt x="673056" y="312420"/>
                </a:moveTo>
                <a:lnTo>
                  <a:pt x="628802" y="312420"/>
                </a:lnTo>
                <a:lnTo>
                  <a:pt x="644852" y="317500"/>
                </a:lnTo>
                <a:lnTo>
                  <a:pt x="657799" y="331470"/>
                </a:lnTo>
                <a:lnTo>
                  <a:pt x="666446" y="353060"/>
                </a:lnTo>
                <a:lnTo>
                  <a:pt x="669457" y="381000"/>
                </a:lnTo>
                <a:lnTo>
                  <a:pt x="669522" y="383540"/>
                </a:lnTo>
                <a:lnTo>
                  <a:pt x="668007" y="410210"/>
                </a:lnTo>
                <a:lnTo>
                  <a:pt x="664360" y="433070"/>
                </a:lnTo>
                <a:lnTo>
                  <a:pt x="660331" y="449580"/>
                </a:lnTo>
                <a:lnTo>
                  <a:pt x="657593" y="458470"/>
                </a:lnTo>
                <a:lnTo>
                  <a:pt x="660666" y="459740"/>
                </a:lnTo>
                <a:lnTo>
                  <a:pt x="664729" y="447040"/>
                </a:lnTo>
                <a:lnTo>
                  <a:pt x="669964" y="424180"/>
                </a:lnTo>
                <a:lnTo>
                  <a:pt x="674488" y="394970"/>
                </a:lnTo>
                <a:lnTo>
                  <a:pt x="676414" y="358140"/>
                </a:lnTo>
                <a:lnTo>
                  <a:pt x="673056" y="312420"/>
                </a:lnTo>
                <a:close/>
              </a:path>
              <a:path w="715645" h="715010">
                <a:moveTo>
                  <a:pt x="357593" y="39370"/>
                </a:moveTo>
                <a:lnTo>
                  <a:pt x="308806" y="41910"/>
                </a:lnTo>
                <a:lnTo>
                  <a:pt x="261209" y="53340"/>
                </a:lnTo>
                <a:lnTo>
                  <a:pt x="216202" y="71120"/>
                </a:lnTo>
                <a:lnTo>
                  <a:pt x="175187" y="97790"/>
                </a:lnTo>
                <a:lnTo>
                  <a:pt x="139566" y="130810"/>
                </a:lnTo>
                <a:lnTo>
                  <a:pt x="110738" y="171450"/>
                </a:lnTo>
                <a:lnTo>
                  <a:pt x="90106" y="219710"/>
                </a:lnTo>
                <a:lnTo>
                  <a:pt x="78056" y="274320"/>
                </a:lnTo>
                <a:lnTo>
                  <a:pt x="77139" y="292100"/>
                </a:lnTo>
                <a:lnTo>
                  <a:pt x="82231" y="326390"/>
                </a:lnTo>
                <a:lnTo>
                  <a:pt x="93433" y="347980"/>
                </a:lnTo>
                <a:lnTo>
                  <a:pt x="104636" y="363220"/>
                </a:lnTo>
                <a:lnTo>
                  <a:pt x="109728" y="379730"/>
                </a:lnTo>
                <a:lnTo>
                  <a:pt x="107861" y="389890"/>
                </a:lnTo>
                <a:lnTo>
                  <a:pt x="102779" y="397510"/>
                </a:lnTo>
                <a:lnTo>
                  <a:pt x="95256" y="401320"/>
                </a:lnTo>
                <a:lnTo>
                  <a:pt x="86067" y="403860"/>
                </a:lnTo>
                <a:lnTo>
                  <a:pt x="211966" y="403860"/>
                </a:lnTo>
                <a:lnTo>
                  <a:pt x="218333" y="398780"/>
                </a:lnTo>
                <a:lnTo>
                  <a:pt x="242503" y="383540"/>
                </a:lnTo>
                <a:lnTo>
                  <a:pt x="269430" y="368300"/>
                </a:lnTo>
                <a:lnTo>
                  <a:pt x="299986" y="351790"/>
                </a:lnTo>
                <a:lnTo>
                  <a:pt x="300819" y="346710"/>
                </a:lnTo>
                <a:lnTo>
                  <a:pt x="263321" y="346710"/>
                </a:lnTo>
                <a:lnTo>
                  <a:pt x="248671" y="344170"/>
                </a:lnTo>
                <a:lnTo>
                  <a:pt x="236275" y="335280"/>
                </a:lnTo>
                <a:lnTo>
                  <a:pt x="227029" y="323850"/>
                </a:lnTo>
                <a:lnTo>
                  <a:pt x="221830" y="309880"/>
                </a:lnTo>
                <a:lnTo>
                  <a:pt x="202491" y="306070"/>
                </a:lnTo>
                <a:lnTo>
                  <a:pt x="186951" y="294640"/>
                </a:lnTo>
                <a:lnTo>
                  <a:pt x="176434" y="278130"/>
                </a:lnTo>
                <a:lnTo>
                  <a:pt x="172161" y="256540"/>
                </a:lnTo>
                <a:lnTo>
                  <a:pt x="173786" y="241300"/>
                </a:lnTo>
                <a:lnTo>
                  <a:pt x="178485" y="227330"/>
                </a:lnTo>
                <a:lnTo>
                  <a:pt x="185995" y="218440"/>
                </a:lnTo>
                <a:lnTo>
                  <a:pt x="196049" y="214630"/>
                </a:lnTo>
                <a:lnTo>
                  <a:pt x="240482" y="214630"/>
                </a:lnTo>
                <a:lnTo>
                  <a:pt x="245235" y="204470"/>
                </a:lnTo>
                <a:lnTo>
                  <a:pt x="271410" y="176530"/>
                </a:lnTo>
                <a:lnTo>
                  <a:pt x="303047" y="165100"/>
                </a:lnTo>
                <a:lnTo>
                  <a:pt x="608143" y="165100"/>
                </a:lnTo>
                <a:lnTo>
                  <a:pt x="585214" y="139700"/>
                </a:lnTo>
                <a:lnTo>
                  <a:pt x="544153" y="111760"/>
                </a:lnTo>
                <a:lnTo>
                  <a:pt x="541269" y="110490"/>
                </a:lnTo>
                <a:lnTo>
                  <a:pt x="336702" y="110490"/>
                </a:lnTo>
                <a:lnTo>
                  <a:pt x="326598" y="107950"/>
                </a:lnTo>
                <a:lnTo>
                  <a:pt x="318796" y="102870"/>
                </a:lnTo>
                <a:lnTo>
                  <a:pt x="313769" y="95250"/>
                </a:lnTo>
                <a:lnTo>
                  <a:pt x="311988" y="86360"/>
                </a:lnTo>
                <a:lnTo>
                  <a:pt x="316828" y="71120"/>
                </a:lnTo>
                <a:lnTo>
                  <a:pt x="330669" y="57150"/>
                </a:lnTo>
                <a:lnTo>
                  <a:pt x="352493" y="49530"/>
                </a:lnTo>
                <a:lnTo>
                  <a:pt x="381279" y="45720"/>
                </a:lnTo>
                <a:lnTo>
                  <a:pt x="423662" y="45720"/>
                </a:lnTo>
                <a:lnTo>
                  <a:pt x="393966" y="40640"/>
                </a:lnTo>
                <a:lnTo>
                  <a:pt x="357593" y="39370"/>
                </a:lnTo>
                <a:close/>
              </a:path>
              <a:path w="715645" h="715010">
                <a:moveTo>
                  <a:pt x="303047" y="332740"/>
                </a:moveTo>
                <a:lnTo>
                  <a:pt x="294061" y="339090"/>
                </a:lnTo>
                <a:lnTo>
                  <a:pt x="283975" y="344170"/>
                </a:lnTo>
                <a:lnTo>
                  <a:pt x="273493" y="346710"/>
                </a:lnTo>
                <a:lnTo>
                  <a:pt x="300819" y="346710"/>
                </a:lnTo>
                <a:lnTo>
                  <a:pt x="301028" y="345440"/>
                </a:lnTo>
                <a:lnTo>
                  <a:pt x="302018" y="340360"/>
                </a:lnTo>
                <a:lnTo>
                  <a:pt x="303047" y="332740"/>
                </a:lnTo>
                <a:close/>
              </a:path>
              <a:path w="715645" h="715010">
                <a:moveTo>
                  <a:pt x="672305" y="307340"/>
                </a:moveTo>
                <a:lnTo>
                  <a:pt x="484174" y="307340"/>
                </a:lnTo>
                <a:lnTo>
                  <a:pt x="503048" y="309880"/>
                </a:lnTo>
                <a:lnTo>
                  <a:pt x="510129" y="314960"/>
                </a:lnTo>
                <a:lnTo>
                  <a:pt x="512940" y="322580"/>
                </a:lnTo>
                <a:lnTo>
                  <a:pt x="509766" y="330200"/>
                </a:lnTo>
                <a:lnTo>
                  <a:pt x="501675" y="336550"/>
                </a:lnTo>
                <a:lnTo>
                  <a:pt x="490812" y="339090"/>
                </a:lnTo>
                <a:lnTo>
                  <a:pt x="479323" y="339090"/>
                </a:lnTo>
                <a:lnTo>
                  <a:pt x="471436" y="340360"/>
                </a:lnTo>
                <a:lnTo>
                  <a:pt x="606244" y="340360"/>
                </a:lnTo>
                <a:lnTo>
                  <a:pt x="605155" y="336550"/>
                </a:lnTo>
                <a:lnTo>
                  <a:pt x="606915" y="327660"/>
                </a:lnTo>
                <a:lnTo>
                  <a:pt x="611820" y="318770"/>
                </a:lnTo>
                <a:lnTo>
                  <a:pt x="619304" y="313690"/>
                </a:lnTo>
                <a:lnTo>
                  <a:pt x="628802" y="312420"/>
                </a:lnTo>
                <a:lnTo>
                  <a:pt x="673056" y="312420"/>
                </a:lnTo>
                <a:lnTo>
                  <a:pt x="672870" y="309880"/>
                </a:lnTo>
                <a:lnTo>
                  <a:pt x="672305" y="307340"/>
                </a:lnTo>
                <a:close/>
              </a:path>
              <a:path w="715645" h="715010">
                <a:moveTo>
                  <a:pt x="409309" y="247650"/>
                </a:moveTo>
                <a:lnTo>
                  <a:pt x="357593" y="247650"/>
                </a:lnTo>
                <a:lnTo>
                  <a:pt x="361403" y="252730"/>
                </a:lnTo>
                <a:lnTo>
                  <a:pt x="361403" y="260350"/>
                </a:lnTo>
                <a:lnTo>
                  <a:pt x="358749" y="271780"/>
                </a:lnTo>
                <a:lnTo>
                  <a:pt x="352007" y="284480"/>
                </a:lnTo>
                <a:lnTo>
                  <a:pt x="343010" y="295910"/>
                </a:lnTo>
                <a:lnTo>
                  <a:pt x="333590" y="306070"/>
                </a:lnTo>
                <a:lnTo>
                  <a:pt x="332413" y="313690"/>
                </a:lnTo>
                <a:lnTo>
                  <a:pt x="331544" y="321310"/>
                </a:lnTo>
                <a:lnTo>
                  <a:pt x="331006" y="328930"/>
                </a:lnTo>
                <a:lnTo>
                  <a:pt x="330822" y="336550"/>
                </a:lnTo>
                <a:lnTo>
                  <a:pt x="354044" y="322580"/>
                </a:lnTo>
                <a:lnTo>
                  <a:pt x="390803" y="298450"/>
                </a:lnTo>
                <a:lnTo>
                  <a:pt x="409003" y="285750"/>
                </a:lnTo>
                <a:lnTo>
                  <a:pt x="406971" y="279400"/>
                </a:lnTo>
                <a:lnTo>
                  <a:pt x="406971" y="262890"/>
                </a:lnTo>
                <a:lnTo>
                  <a:pt x="409309" y="247650"/>
                </a:lnTo>
                <a:close/>
              </a:path>
              <a:path w="715645" h="715010">
                <a:moveTo>
                  <a:pt x="478269" y="165100"/>
                </a:moveTo>
                <a:lnTo>
                  <a:pt x="303047" y="165100"/>
                </a:lnTo>
                <a:lnTo>
                  <a:pt x="320778" y="168910"/>
                </a:lnTo>
                <a:lnTo>
                  <a:pt x="330962" y="176530"/>
                </a:lnTo>
                <a:lnTo>
                  <a:pt x="335601" y="187960"/>
                </a:lnTo>
                <a:lnTo>
                  <a:pt x="336702" y="196850"/>
                </a:lnTo>
                <a:lnTo>
                  <a:pt x="328834" y="231140"/>
                </a:lnTo>
                <a:lnTo>
                  <a:pt x="308694" y="264160"/>
                </a:lnTo>
                <a:lnTo>
                  <a:pt x="281479" y="290830"/>
                </a:lnTo>
                <a:lnTo>
                  <a:pt x="252387" y="307340"/>
                </a:lnTo>
                <a:lnTo>
                  <a:pt x="253390" y="311150"/>
                </a:lnTo>
                <a:lnTo>
                  <a:pt x="257416" y="322580"/>
                </a:lnTo>
                <a:lnTo>
                  <a:pt x="269468" y="322580"/>
                </a:lnTo>
                <a:lnTo>
                  <a:pt x="310959" y="297180"/>
                </a:lnTo>
                <a:lnTo>
                  <a:pt x="315820" y="280670"/>
                </a:lnTo>
                <a:lnTo>
                  <a:pt x="324294" y="264160"/>
                </a:lnTo>
                <a:lnTo>
                  <a:pt x="335759" y="251460"/>
                </a:lnTo>
                <a:lnTo>
                  <a:pt x="349592" y="247650"/>
                </a:lnTo>
                <a:lnTo>
                  <a:pt x="409309" y="247650"/>
                </a:lnTo>
                <a:lnTo>
                  <a:pt x="412427" y="227330"/>
                </a:lnTo>
                <a:lnTo>
                  <a:pt x="427461" y="196850"/>
                </a:lnTo>
                <a:lnTo>
                  <a:pt x="450075" y="173990"/>
                </a:lnTo>
                <a:lnTo>
                  <a:pt x="478269" y="165100"/>
                </a:lnTo>
                <a:close/>
              </a:path>
              <a:path w="715645" h="715010">
                <a:moveTo>
                  <a:pt x="608143" y="165100"/>
                </a:moveTo>
                <a:lnTo>
                  <a:pt x="478269" y="165100"/>
                </a:lnTo>
                <a:lnTo>
                  <a:pt x="493368" y="167640"/>
                </a:lnTo>
                <a:lnTo>
                  <a:pt x="504210" y="175260"/>
                </a:lnTo>
                <a:lnTo>
                  <a:pt x="510750" y="185420"/>
                </a:lnTo>
                <a:lnTo>
                  <a:pt x="512940" y="198120"/>
                </a:lnTo>
                <a:lnTo>
                  <a:pt x="507812" y="223520"/>
                </a:lnTo>
                <a:lnTo>
                  <a:pt x="493495" y="246380"/>
                </a:lnTo>
                <a:lnTo>
                  <a:pt x="471583" y="269240"/>
                </a:lnTo>
                <a:lnTo>
                  <a:pt x="443674" y="292100"/>
                </a:lnTo>
                <a:lnTo>
                  <a:pt x="446722" y="300990"/>
                </a:lnTo>
                <a:lnTo>
                  <a:pt x="451561" y="307340"/>
                </a:lnTo>
                <a:lnTo>
                  <a:pt x="459460" y="311150"/>
                </a:lnTo>
                <a:lnTo>
                  <a:pt x="460514" y="309880"/>
                </a:lnTo>
                <a:lnTo>
                  <a:pt x="473417" y="307340"/>
                </a:lnTo>
                <a:lnTo>
                  <a:pt x="672305" y="307340"/>
                </a:lnTo>
                <a:lnTo>
                  <a:pt x="662133" y="261620"/>
                </a:lnTo>
                <a:lnTo>
                  <a:pt x="644049" y="217170"/>
                </a:lnTo>
                <a:lnTo>
                  <a:pt x="618461" y="176530"/>
                </a:lnTo>
                <a:lnTo>
                  <a:pt x="608143" y="165100"/>
                </a:lnTo>
                <a:close/>
              </a:path>
              <a:path w="715645" h="715010">
                <a:moveTo>
                  <a:pt x="240482" y="214630"/>
                </a:moveTo>
                <a:lnTo>
                  <a:pt x="201993" y="214630"/>
                </a:lnTo>
                <a:lnTo>
                  <a:pt x="203974" y="219710"/>
                </a:lnTo>
                <a:lnTo>
                  <a:pt x="203974" y="223520"/>
                </a:lnTo>
                <a:lnTo>
                  <a:pt x="203178" y="227330"/>
                </a:lnTo>
                <a:lnTo>
                  <a:pt x="201428" y="234950"/>
                </a:lnTo>
                <a:lnTo>
                  <a:pt x="199677" y="243840"/>
                </a:lnTo>
                <a:lnTo>
                  <a:pt x="220827" y="283210"/>
                </a:lnTo>
                <a:lnTo>
                  <a:pt x="227411" y="242570"/>
                </a:lnTo>
                <a:lnTo>
                  <a:pt x="240482" y="214630"/>
                </a:lnTo>
                <a:close/>
              </a:path>
              <a:path w="715645" h="715010">
                <a:moveTo>
                  <a:pt x="305092" y="193040"/>
                </a:moveTo>
                <a:lnTo>
                  <a:pt x="301028" y="193040"/>
                </a:lnTo>
                <a:lnTo>
                  <a:pt x="284333" y="201930"/>
                </a:lnTo>
                <a:lnTo>
                  <a:pt x="267985" y="223520"/>
                </a:lnTo>
                <a:lnTo>
                  <a:pt x="255558" y="252730"/>
                </a:lnTo>
                <a:lnTo>
                  <a:pt x="250621" y="279400"/>
                </a:lnTo>
                <a:lnTo>
                  <a:pt x="273308" y="262890"/>
                </a:lnTo>
                <a:lnTo>
                  <a:pt x="291471" y="241300"/>
                </a:lnTo>
                <a:lnTo>
                  <a:pt x="303528" y="218440"/>
                </a:lnTo>
                <a:lnTo>
                  <a:pt x="307898" y="199390"/>
                </a:lnTo>
                <a:lnTo>
                  <a:pt x="307898" y="194310"/>
                </a:lnTo>
                <a:lnTo>
                  <a:pt x="305092" y="193040"/>
                </a:lnTo>
                <a:close/>
              </a:path>
              <a:path w="715645" h="715010">
                <a:moveTo>
                  <a:pt x="482409" y="193040"/>
                </a:moveTo>
                <a:lnTo>
                  <a:pt x="476211" y="193040"/>
                </a:lnTo>
                <a:lnTo>
                  <a:pt x="463996" y="198120"/>
                </a:lnTo>
                <a:lnTo>
                  <a:pt x="451499" y="213360"/>
                </a:lnTo>
                <a:lnTo>
                  <a:pt x="441766" y="236220"/>
                </a:lnTo>
                <a:lnTo>
                  <a:pt x="437845" y="265430"/>
                </a:lnTo>
                <a:lnTo>
                  <a:pt x="457381" y="246380"/>
                </a:lnTo>
                <a:lnTo>
                  <a:pt x="471647" y="229870"/>
                </a:lnTo>
                <a:lnTo>
                  <a:pt x="480391" y="214630"/>
                </a:lnTo>
                <a:lnTo>
                  <a:pt x="483362" y="203200"/>
                </a:lnTo>
                <a:lnTo>
                  <a:pt x="483362" y="198120"/>
                </a:lnTo>
                <a:lnTo>
                  <a:pt x="482409" y="193040"/>
                </a:lnTo>
                <a:close/>
              </a:path>
              <a:path w="715645" h="715010">
                <a:moveTo>
                  <a:pt x="422744" y="77470"/>
                </a:moveTo>
                <a:lnTo>
                  <a:pt x="388905" y="82550"/>
                </a:lnTo>
                <a:lnTo>
                  <a:pt x="368274" y="93980"/>
                </a:lnTo>
                <a:lnTo>
                  <a:pt x="353368" y="105410"/>
                </a:lnTo>
                <a:lnTo>
                  <a:pt x="336702" y="110490"/>
                </a:lnTo>
                <a:lnTo>
                  <a:pt x="541269" y="110490"/>
                </a:lnTo>
                <a:lnTo>
                  <a:pt x="495122" y="90170"/>
                </a:lnTo>
                <a:lnTo>
                  <a:pt x="476465" y="85090"/>
                </a:lnTo>
                <a:lnTo>
                  <a:pt x="458647" y="81280"/>
                </a:lnTo>
                <a:lnTo>
                  <a:pt x="440972" y="78740"/>
                </a:lnTo>
                <a:lnTo>
                  <a:pt x="422744" y="77470"/>
                </a:lnTo>
                <a:close/>
              </a:path>
              <a:path w="715645" h="715010">
                <a:moveTo>
                  <a:pt x="423662" y="45720"/>
                </a:moveTo>
                <a:lnTo>
                  <a:pt x="381279" y="45720"/>
                </a:lnTo>
                <a:lnTo>
                  <a:pt x="409090" y="46990"/>
                </a:lnTo>
                <a:lnTo>
                  <a:pt x="432028" y="50800"/>
                </a:lnTo>
                <a:lnTo>
                  <a:pt x="448623" y="55880"/>
                </a:lnTo>
                <a:lnTo>
                  <a:pt x="457403" y="58420"/>
                </a:lnTo>
                <a:lnTo>
                  <a:pt x="458431" y="55880"/>
                </a:lnTo>
                <a:lnTo>
                  <a:pt x="423662" y="4572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9332" y="1636595"/>
            <a:ext cx="7072312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Platform and Applications</a:t>
            </a:r>
            <a:endParaRPr sz="17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3806060"/>
            <a:ext cx="1640332" cy="11547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lang="pt-BR" sz="1200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Oferecendo uma gama de recursos e configurações para corresponder idealmente às suas necessidades clínicas
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grpSp>
        <p:nvGrpSpPr>
          <p:cNvPr id="67" name="Agrupar 66"/>
          <p:cNvGrpSpPr/>
          <p:nvPr/>
        </p:nvGrpSpPr>
        <p:grpSpPr>
          <a:xfrm>
            <a:off x="1750542" y="5235346"/>
            <a:ext cx="532765" cy="334313"/>
            <a:chOff x="1750542" y="5235346"/>
            <a:chExt cx="532765" cy="334313"/>
          </a:xfrm>
        </p:grpSpPr>
        <p:sp>
          <p:nvSpPr>
            <p:cNvPr id="9" name="object 9"/>
            <p:cNvSpPr txBox="1"/>
            <p:nvPr/>
          </p:nvSpPr>
          <p:spPr>
            <a:xfrm>
              <a:off x="1750542" y="5235346"/>
              <a:ext cx="532765" cy="334313"/>
            </a:xfrm>
            <a:prstGeom prst="rect">
              <a:avLst/>
            </a:prstGeom>
            <a:ln w="6350">
              <a:solidFill>
                <a:srgbClr val="333F48"/>
              </a:solidFill>
            </a:ln>
          </p:spPr>
          <p:txBody>
            <a:bodyPr vert="horz" wrap="square" lIns="0" tIns="36000" rIns="0" bIns="36000" rtlCol="0">
              <a:spAutoFit/>
            </a:bodyPr>
            <a:lstStyle/>
            <a:p>
              <a:pPr marL="163195" marR="88265">
                <a:spcBef>
                  <a:spcPts val="300"/>
                </a:spcBef>
                <a:spcAft>
                  <a:spcPts val="300"/>
                </a:spcAft>
              </a:pPr>
              <a:r>
                <a:rPr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Included</a:t>
              </a:r>
              <a:r>
                <a:rPr lang="pt-BR"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 </a:t>
              </a:r>
            </a:p>
            <a:p>
              <a:pPr marL="163195" marR="88265">
                <a:spcBef>
                  <a:spcPts val="300"/>
                </a:spcBef>
                <a:spcAft>
                  <a:spcPts val="600"/>
                </a:spcAft>
              </a:pPr>
              <a:r>
                <a:rPr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Option</a:t>
              </a:r>
              <a:endParaRPr sz="600" dirty="0">
                <a:latin typeface="GE Inspira" panose="020F0603030400020203" pitchFamily="34" charset="0"/>
                <a:cs typeface="Trebuchet M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19370" y="52959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809" y="0"/>
                  </a:moveTo>
                  <a:lnTo>
                    <a:pt x="16373" y="2106"/>
                  </a:lnTo>
                  <a:lnTo>
                    <a:pt x="7851" y="7850"/>
                  </a:lnTo>
                  <a:lnTo>
                    <a:pt x="2106" y="16368"/>
                  </a:lnTo>
                  <a:lnTo>
                    <a:pt x="0" y="26797"/>
                  </a:lnTo>
                  <a:lnTo>
                    <a:pt x="2106" y="37233"/>
                  </a:lnTo>
                  <a:lnTo>
                    <a:pt x="7851" y="45754"/>
                  </a:lnTo>
                  <a:lnTo>
                    <a:pt x="16373" y="51500"/>
                  </a:lnTo>
                  <a:lnTo>
                    <a:pt x="26809" y="53606"/>
                  </a:lnTo>
                  <a:lnTo>
                    <a:pt x="37245" y="51500"/>
                  </a:lnTo>
                  <a:lnTo>
                    <a:pt x="45767" y="45754"/>
                  </a:lnTo>
                  <a:lnTo>
                    <a:pt x="51512" y="37233"/>
                  </a:lnTo>
                  <a:lnTo>
                    <a:pt x="53619" y="26797"/>
                  </a:lnTo>
                  <a:lnTo>
                    <a:pt x="51512" y="16368"/>
                  </a:lnTo>
                  <a:lnTo>
                    <a:pt x="45767" y="7850"/>
                  </a:lnTo>
                  <a:lnTo>
                    <a:pt x="37245" y="2106"/>
                  </a:lnTo>
                  <a:lnTo>
                    <a:pt x="26809" y="0"/>
                  </a:lnTo>
                  <a:close/>
                </a:path>
              </a:pathLst>
            </a:custGeom>
            <a:solidFill>
              <a:srgbClr val="333F48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22545" y="546183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634" y="47256"/>
                  </a:moveTo>
                  <a:lnTo>
                    <a:pt x="32824" y="45396"/>
                  </a:lnTo>
                  <a:lnTo>
                    <a:pt x="40338" y="40325"/>
                  </a:lnTo>
                  <a:lnTo>
                    <a:pt x="45408" y="32812"/>
                  </a:lnTo>
                  <a:lnTo>
                    <a:pt x="47269" y="23622"/>
                  </a:lnTo>
                  <a:lnTo>
                    <a:pt x="45408" y="14439"/>
                  </a:lnTo>
                  <a:lnTo>
                    <a:pt x="40338" y="6929"/>
                  </a:lnTo>
                  <a:lnTo>
                    <a:pt x="32824" y="1860"/>
                  </a:lnTo>
                  <a:lnTo>
                    <a:pt x="23634" y="0"/>
                  </a:lnTo>
                  <a:lnTo>
                    <a:pt x="14444" y="1860"/>
                  </a:lnTo>
                  <a:lnTo>
                    <a:pt x="6931" y="6929"/>
                  </a:lnTo>
                  <a:lnTo>
                    <a:pt x="1860" y="14439"/>
                  </a:lnTo>
                  <a:lnTo>
                    <a:pt x="0" y="23622"/>
                  </a:lnTo>
                  <a:lnTo>
                    <a:pt x="1860" y="32812"/>
                  </a:lnTo>
                  <a:lnTo>
                    <a:pt x="6931" y="40325"/>
                  </a:lnTo>
                  <a:lnTo>
                    <a:pt x="14444" y="45396"/>
                  </a:lnTo>
                  <a:lnTo>
                    <a:pt x="23634" y="47256"/>
                  </a:lnTo>
                  <a:close/>
                </a:path>
              </a:pathLst>
            </a:custGeom>
            <a:ln w="6350">
              <a:solidFill>
                <a:srgbClr val="333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44500" y="403603"/>
            <a:ext cx="8775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Sistemas de suspensão do tubo de sobrecarga de raios-X (OTS) </a:t>
            </a:r>
            <a:r>
              <a:rPr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| </a:t>
            </a:r>
            <a:r>
              <a:rPr lang="pt-BR"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Guia de portfólio de radiografia fixa</a:t>
            </a:r>
            <a:endParaRPr sz="14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xfrm>
            <a:off x="444499" y="7165173"/>
            <a:ext cx="1838807" cy="17504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graphicFrame>
        <p:nvGraphicFramePr>
          <p:cNvPr id="68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59002"/>
              </p:ext>
            </p:extLst>
          </p:nvPr>
        </p:nvGraphicFramePr>
        <p:xfrm>
          <a:off x="2352134" y="937500"/>
          <a:ext cx="7858666" cy="724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2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55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baseline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Capability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656 HD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Tempo Pro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Tempo Plus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646 HD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baseline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Clinical Importance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78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GE X-</a:t>
                      </a:r>
                      <a:r>
                        <a:rPr lang="pt-BR" sz="900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ray</a:t>
                      </a: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Common UI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Uma interface comum de usuário em toda a frota de raios-X significa menos treinamento para novos tecnólogos e treinamento cruzado mais fácil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520050"/>
                  </a:ext>
                </a:extLst>
              </a:tr>
              <a:tr h="3424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GE Remote Service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Uma conexão segura com as equipes de serviço especializado e suporte da GE para rápida investigação e resolução de problemas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796735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Cadeia de imagem de raio-X GE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Opções de tubo e gerador de alta potência para permitir alta produtividade do paciente e exames avançados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188591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Flashpad HD Detector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Detector sem fio de alta resolução e durável que pode ser compartilhado entre sistemas em toda a frota de raios-X da GE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64946"/>
                  </a:ext>
                </a:extLst>
              </a:tr>
              <a:tr h="38329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Processamento de imagem de hélice™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Processamento avançado de imagens para fornecer clareza excepcional e detalhes anatômicos extraordinários entre os tipos de imagem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37940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Pacote de segurança de TI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Proteger e criptografar dados em repouso e em trânsito. Proteção antivírus contra novas ameaças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605466"/>
                  </a:ext>
                </a:extLst>
              </a:tr>
              <a:tr h="3953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Vídeo de transmissão ao vivo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Vídeo ao vivo de alta definição para melhor monitoramento do paciente e evitar raios-X repetidos causados por problemas de movimento / posicionamento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496126"/>
                  </a:ext>
                </a:extLst>
              </a:tr>
              <a:tr h="3953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Download remoto do SW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Capacidade de baixar e instalar atualizações críticas de software de qualidade e segurança cibernética com tempo mínimo de inatividade do sistema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203724"/>
                  </a:ext>
                </a:extLst>
              </a:tr>
              <a:tr h="3953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Subtração de Energia Dupla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Separa tecidos moles e estruturas ósseas para permitir a detecção de anormalidades possivelmente obscurecidas em uma radiografia convencional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82849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Suíte de Cuidados Críticos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 primeira solução de inteligência artificial (IA) do mundo que pode ajudar a triagem de condições críticas, como pneumotórax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3934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Suíte de Cuidados de Qualidade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Realizar verificações de qualidades de baseadas em IA para detectar erros na aquisição e processamento de raios-X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838641"/>
                  </a:ext>
                </a:extLst>
              </a:tr>
              <a:tr h="34243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Opção de controle remoto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Capacidade de controle, via controle remoto, posicionamento automático do OTS e elevação da parede para posicionamento do paciente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211650"/>
                  </a:ext>
                </a:extLst>
              </a:tr>
              <a:tr h="3953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Suíte inteligente de fluxo de trabalho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Aplicativos baseados em câmera que orientam e auxiliam o fluxo de trabalho tecnólogo para reduzir potencialmente os erros que levam a repetições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042834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Pasta de Imagem Angulada (WS)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Rápido, preciso e altamente automatizado, costura de imagem de osso longo e coluna na parede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13704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Pasta de Imagem Angulada (TBL)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Costura de imagem habilitada para pacientes na mesa com angulação do tubo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838331"/>
                  </a:ext>
                </a:extLst>
              </a:tr>
              <a:tr h="310804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VolumeRAD</a:t>
                      </a:r>
                      <a:endParaRPr lang="pt-BR"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o</a:t>
                      </a: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Tomossíntese</a:t>
                      </a: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Digital fornece informações de diagnóstico adicionais com fatias de imagem </a:t>
                      </a:r>
                      <a:r>
                        <a:rPr lang="pt-BR" sz="700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multiníníveis</a:t>
                      </a: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
</a:t>
                      </a:r>
                      <a:endParaRPr lang="en-US"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637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85999" y="457366"/>
            <a:ext cx="715645" cy="715010"/>
          </a:xfrm>
          <a:custGeom>
            <a:avLst/>
            <a:gdLst/>
            <a:ahLst/>
            <a:cxnLst/>
            <a:rect l="l" t="t" r="r" b="b"/>
            <a:pathLst>
              <a:path w="715645" h="715010">
                <a:moveTo>
                  <a:pt x="357593" y="0"/>
                </a:moveTo>
                <a:lnTo>
                  <a:pt x="309136" y="3810"/>
                </a:lnTo>
                <a:lnTo>
                  <a:pt x="262640" y="12700"/>
                </a:lnTo>
                <a:lnTo>
                  <a:pt x="218534" y="29210"/>
                </a:lnTo>
                <a:lnTo>
                  <a:pt x="177248" y="49530"/>
                </a:lnTo>
                <a:lnTo>
                  <a:pt x="139212" y="74930"/>
                </a:lnTo>
                <a:lnTo>
                  <a:pt x="104854" y="105410"/>
                </a:lnTo>
                <a:lnTo>
                  <a:pt x="74604" y="139700"/>
                </a:lnTo>
                <a:lnTo>
                  <a:pt x="48891" y="177800"/>
                </a:lnTo>
                <a:lnTo>
                  <a:pt x="28145" y="218440"/>
                </a:lnTo>
                <a:lnTo>
                  <a:pt x="12795" y="262890"/>
                </a:lnTo>
                <a:lnTo>
                  <a:pt x="3270" y="309880"/>
                </a:lnTo>
                <a:lnTo>
                  <a:pt x="0" y="358140"/>
                </a:lnTo>
                <a:lnTo>
                  <a:pt x="3270" y="406400"/>
                </a:lnTo>
                <a:lnTo>
                  <a:pt x="12795" y="453390"/>
                </a:lnTo>
                <a:lnTo>
                  <a:pt x="28145" y="497840"/>
                </a:lnTo>
                <a:lnTo>
                  <a:pt x="48891" y="538480"/>
                </a:lnTo>
                <a:lnTo>
                  <a:pt x="74604" y="576580"/>
                </a:lnTo>
                <a:lnTo>
                  <a:pt x="104854" y="610870"/>
                </a:lnTo>
                <a:lnTo>
                  <a:pt x="139212" y="641350"/>
                </a:lnTo>
                <a:lnTo>
                  <a:pt x="177248" y="666750"/>
                </a:lnTo>
                <a:lnTo>
                  <a:pt x="218534" y="687070"/>
                </a:lnTo>
                <a:lnTo>
                  <a:pt x="262640" y="702310"/>
                </a:lnTo>
                <a:lnTo>
                  <a:pt x="309136" y="712470"/>
                </a:lnTo>
                <a:lnTo>
                  <a:pt x="357593" y="715010"/>
                </a:lnTo>
                <a:lnTo>
                  <a:pt x="406038" y="712470"/>
                </a:lnTo>
                <a:lnTo>
                  <a:pt x="452526" y="702310"/>
                </a:lnTo>
                <a:lnTo>
                  <a:pt x="463552" y="698500"/>
                </a:lnTo>
                <a:lnTo>
                  <a:pt x="357593" y="698500"/>
                </a:lnTo>
                <a:lnTo>
                  <a:pt x="311339" y="695960"/>
                </a:lnTo>
                <a:lnTo>
                  <a:pt x="266980" y="685800"/>
                </a:lnTo>
                <a:lnTo>
                  <a:pt x="224920" y="671830"/>
                </a:lnTo>
                <a:lnTo>
                  <a:pt x="185567" y="651510"/>
                </a:lnTo>
                <a:lnTo>
                  <a:pt x="149324" y="627380"/>
                </a:lnTo>
                <a:lnTo>
                  <a:pt x="116598" y="599440"/>
                </a:lnTo>
                <a:lnTo>
                  <a:pt x="87794" y="566420"/>
                </a:lnTo>
                <a:lnTo>
                  <a:pt x="63318" y="529590"/>
                </a:lnTo>
                <a:lnTo>
                  <a:pt x="43576" y="490220"/>
                </a:lnTo>
                <a:lnTo>
                  <a:pt x="28971" y="448310"/>
                </a:lnTo>
                <a:lnTo>
                  <a:pt x="19912" y="403860"/>
                </a:lnTo>
                <a:lnTo>
                  <a:pt x="16802" y="358140"/>
                </a:lnTo>
                <a:lnTo>
                  <a:pt x="19912" y="312420"/>
                </a:lnTo>
                <a:lnTo>
                  <a:pt x="28971" y="267970"/>
                </a:lnTo>
                <a:lnTo>
                  <a:pt x="43576" y="224790"/>
                </a:lnTo>
                <a:lnTo>
                  <a:pt x="63318" y="185420"/>
                </a:lnTo>
                <a:lnTo>
                  <a:pt x="87794" y="149860"/>
                </a:lnTo>
                <a:lnTo>
                  <a:pt x="116598" y="116840"/>
                </a:lnTo>
                <a:lnTo>
                  <a:pt x="149324" y="88900"/>
                </a:lnTo>
                <a:lnTo>
                  <a:pt x="185567" y="63500"/>
                </a:lnTo>
                <a:lnTo>
                  <a:pt x="224920" y="44450"/>
                </a:lnTo>
                <a:lnTo>
                  <a:pt x="266980" y="29210"/>
                </a:lnTo>
                <a:lnTo>
                  <a:pt x="311339" y="20320"/>
                </a:lnTo>
                <a:lnTo>
                  <a:pt x="357593" y="17780"/>
                </a:lnTo>
                <a:lnTo>
                  <a:pt x="466096" y="17780"/>
                </a:lnTo>
                <a:lnTo>
                  <a:pt x="452526" y="12700"/>
                </a:lnTo>
                <a:lnTo>
                  <a:pt x="406038" y="3810"/>
                </a:lnTo>
                <a:lnTo>
                  <a:pt x="357593" y="0"/>
                </a:lnTo>
                <a:close/>
              </a:path>
              <a:path w="715645" h="715010">
                <a:moveTo>
                  <a:pt x="466096" y="17780"/>
                </a:moveTo>
                <a:lnTo>
                  <a:pt x="357593" y="17780"/>
                </a:lnTo>
                <a:lnTo>
                  <a:pt x="403826" y="20320"/>
                </a:lnTo>
                <a:lnTo>
                  <a:pt x="448159" y="29210"/>
                </a:lnTo>
                <a:lnTo>
                  <a:pt x="490189" y="44450"/>
                </a:lnTo>
                <a:lnTo>
                  <a:pt x="529510" y="63500"/>
                </a:lnTo>
                <a:lnTo>
                  <a:pt x="565720" y="88900"/>
                </a:lnTo>
                <a:lnTo>
                  <a:pt x="598414" y="116840"/>
                </a:lnTo>
                <a:lnTo>
                  <a:pt x="627187" y="149860"/>
                </a:lnTo>
                <a:lnTo>
                  <a:pt x="651635" y="186690"/>
                </a:lnTo>
                <a:lnTo>
                  <a:pt x="671354" y="226060"/>
                </a:lnTo>
                <a:lnTo>
                  <a:pt x="685940" y="267970"/>
                </a:lnTo>
                <a:lnTo>
                  <a:pt x="694987" y="312420"/>
                </a:lnTo>
                <a:lnTo>
                  <a:pt x="698093" y="358140"/>
                </a:lnTo>
                <a:lnTo>
                  <a:pt x="694987" y="403860"/>
                </a:lnTo>
                <a:lnTo>
                  <a:pt x="685940" y="448310"/>
                </a:lnTo>
                <a:lnTo>
                  <a:pt x="671354" y="490220"/>
                </a:lnTo>
                <a:lnTo>
                  <a:pt x="651635" y="529590"/>
                </a:lnTo>
                <a:lnTo>
                  <a:pt x="627187" y="566420"/>
                </a:lnTo>
                <a:lnTo>
                  <a:pt x="598414" y="599440"/>
                </a:lnTo>
                <a:lnTo>
                  <a:pt x="565720" y="627380"/>
                </a:lnTo>
                <a:lnTo>
                  <a:pt x="529510" y="651510"/>
                </a:lnTo>
                <a:lnTo>
                  <a:pt x="490189" y="671830"/>
                </a:lnTo>
                <a:lnTo>
                  <a:pt x="448159" y="685800"/>
                </a:lnTo>
                <a:lnTo>
                  <a:pt x="403826" y="695960"/>
                </a:lnTo>
                <a:lnTo>
                  <a:pt x="357593" y="698500"/>
                </a:lnTo>
                <a:lnTo>
                  <a:pt x="463552" y="698500"/>
                </a:lnTo>
                <a:lnTo>
                  <a:pt x="537914" y="666750"/>
                </a:lnTo>
                <a:lnTo>
                  <a:pt x="575953" y="641350"/>
                </a:lnTo>
                <a:lnTo>
                  <a:pt x="610315" y="610870"/>
                </a:lnTo>
                <a:lnTo>
                  <a:pt x="640572" y="576580"/>
                </a:lnTo>
                <a:lnTo>
                  <a:pt x="666291" y="538480"/>
                </a:lnTo>
                <a:lnTo>
                  <a:pt x="687044" y="497840"/>
                </a:lnTo>
                <a:lnTo>
                  <a:pt x="702399" y="453390"/>
                </a:lnTo>
                <a:lnTo>
                  <a:pt x="711928" y="406400"/>
                </a:lnTo>
                <a:lnTo>
                  <a:pt x="715200" y="358140"/>
                </a:lnTo>
                <a:lnTo>
                  <a:pt x="711928" y="309880"/>
                </a:lnTo>
                <a:lnTo>
                  <a:pt x="702399" y="262890"/>
                </a:lnTo>
                <a:lnTo>
                  <a:pt x="687044" y="218440"/>
                </a:lnTo>
                <a:lnTo>
                  <a:pt x="666291" y="177800"/>
                </a:lnTo>
                <a:lnTo>
                  <a:pt x="640572" y="139700"/>
                </a:lnTo>
                <a:lnTo>
                  <a:pt x="610315" y="105410"/>
                </a:lnTo>
                <a:lnTo>
                  <a:pt x="575953" y="74930"/>
                </a:lnTo>
                <a:lnTo>
                  <a:pt x="537914" y="49530"/>
                </a:lnTo>
                <a:lnTo>
                  <a:pt x="496628" y="29210"/>
                </a:lnTo>
                <a:lnTo>
                  <a:pt x="466096" y="17780"/>
                </a:lnTo>
                <a:close/>
              </a:path>
              <a:path w="715645" h="715010">
                <a:moveTo>
                  <a:pt x="257416" y="657860"/>
                </a:moveTo>
                <a:lnTo>
                  <a:pt x="321183" y="675640"/>
                </a:lnTo>
                <a:lnTo>
                  <a:pt x="357593" y="676910"/>
                </a:lnTo>
                <a:lnTo>
                  <a:pt x="406326" y="673100"/>
                </a:lnTo>
                <a:lnTo>
                  <a:pt x="418239" y="670560"/>
                </a:lnTo>
                <a:lnTo>
                  <a:pt x="333590" y="670560"/>
                </a:lnTo>
                <a:lnTo>
                  <a:pt x="305736" y="668020"/>
                </a:lnTo>
                <a:lnTo>
                  <a:pt x="282540" y="664210"/>
                </a:lnTo>
                <a:lnTo>
                  <a:pt x="265825" y="660400"/>
                </a:lnTo>
                <a:lnTo>
                  <a:pt x="257416" y="657860"/>
                </a:lnTo>
                <a:close/>
              </a:path>
              <a:path w="715645" h="715010">
                <a:moveTo>
                  <a:pt x="553920" y="605790"/>
                </a:moveTo>
                <a:lnTo>
                  <a:pt x="378167" y="605790"/>
                </a:lnTo>
                <a:lnTo>
                  <a:pt x="387980" y="607060"/>
                </a:lnTo>
                <a:lnTo>
                  <a:pt x="395911" y="613410"/>
                </a:lnTo>
                <a:lnTo>
                  <a:pt x="401215" y="621030"/>
                </a:lnTo>
                <a:lnTo>
                  <a:pt x="403148" y="629920"/>
                </a:lnTo>
                <a:lnTo>
                  <a:pt x="398411" y="646430"/>
                </a:lnTo>
                <a:lnTo>
                  <a:pt x="384719" y="657860"/>
                </a:lnTo>
                <a:lnTo>
                  <a:pt x="362852" y="666750"/>
                </a:lnTo>
                <a:lnTo>
                  <a:pt x="333590" y="670560"/>
                </a:lnTo>
                <a:lnTo>
                  <a:pt x="418239" y="670560"/>
                </a:lnTo>
                <a:lnTo>
                  <a:pt x="453976" y="662940"/>
                </a:lnTo>
                <a:lnTo>
                  <a:pt x="499086" y="645160"/>
                </a:lnTo>
                <a:lnTo>
                  <a:pt x="540202" y="618490"/>
                </a:lnTo>
                <a:lnTo>
                  <a:pt x="553920" y="605790"/>
                </a:lnTo>
                <a:close/>
              </a:path>
              <a:path w="715645" h="715010">
                <a:moveTo>
                  <a:pt x="54483" y="256540"/>
                </a:moveTo>
                <a:lnTo>
                  <a:pt x="50685" y="270510"/>
                </a:lnTo>
                <a:lnTo>
                  <a:pt x="45315" y="292100"/>
                </a:lnTo>
                <a:lnTo>
                  <a:pt x="40518" y="321310"/>
                </a:lnTo>
                <a:lnTo>
                  <a:pt x="38442" y="358140"/>
                </a:lnTo>
                <a:lnTo>
                  <a:pt x="42046" y="407670"/>
                </a:lnTo>
                <a:lnTo>
                  <a:pt x="52922" y="454660"/>
                </a:lnTo>
                <a:lnTo>
                  <a:pt x="71167" y="500380"/>
                </a:lnTo>
                <a:lnTo>
                  <a:pt x="96878" y="541020"/>
                </a:lnTo>
                <a:lnTo>
                  <a:pt x="130151" y="576580"/>
                </a:lnTo>
                <a:lnTo>
                  <a:pt x="171084" y="605790"/>
                </a:lnTo>
                <a:lnTo>
                  <a:pt x="219773" y="626110"/>
                </a:lnTo>
                <a:lnTo>
                  <a:pt x="274019" y="638810"/>
                </a:lnTo>
                <a:lnTo>
                  <a:pt x="292112" y="638810"/>
                </a:lnTo>
                <a:lnTo>
                  <a:pt x="326057" y="633730"/>
                </a:lnTo>
                <a:lnTo>
                  <a:pt x="346694" y="622300"/>
                </a:lnTo>
                <a:lnTo>
                  <a:pt x="361553" y="610870"/>
                </a:lnTo>
                <a:lnTo>
                  <a:pt x="378167" y="605790"/>
                </a:lnTo>
                <a:lnTo>
                  <a:pt x="553920" y="605790"/>
                </a:lnTo>
                <a:lnTo>
                  <a:pt x="575868" y="585470"/>
                </a:lnTo>
                <a:lnTo>
                  <a:pt x="604629" y="544830"/>
                </a:lnTo>
                <a:lnTo>
                  <a:pt x="217716" y="544830"/>
                </a:lnTo>
                <a:lnTo>
                  <a:pt x="192533" y="539750"/>
                </a:lnTo>
                <a:lnTo>
                  <a:pt x="174639" y="527050"/>
                </a:lnTo>
                <a:lnTo>
                  <a:pt x="163957" y="508000"/>
                </a:lnTo>
                <a:lnTo>
                  <a:pt x="160413" y="486410"/>
                </a:lnTo>
                <a:lnTo>
                  <a:pt x="162761" y="469900"/>
                </a:lnTo>
                <a:lnTo>
                  <a:pt x="169645" y="450850"/>
                </a:lnTo>
                <a:lnTo>
                  <a:pt x="180821" y="433070"/>
                </a:lnTo>
                <a:lnTo>
                  <a:pt x="196049" y="416560"/>
                </a:lnTo>
                <a:lnTo>
                  <a:pt x="211966" y="403860"/>
                </a:lnTo>
                <a:lnTo>
                  <a:pt x="86067" y="403860"/>
                </a:lnTo>
                <a:lnTo>
                  <a:pt x="70176" y="398780"/>
                </a:lnTo>
                <a:lnTo>
                  <a:pt x="57316" y="384810"/>
                </a:lnTo>
                <a:lnTo>
                  <a:pt x="48707" y="363220"/>
                </a:lnTo>
                <a:lnTo>
                  <a:pt x="45567" y="334010"/>
                </a:lnTo>
                <a:lnTo>
                  <a:pt x="47148" y="306070"/>
                </a:lnTo>
                <a:lnTo>
                  <a:pt x="50760" y="283210"/>
                </a:lnTo>
                <a:lnTo>
                  <a:pt x="54702" y="266700"/>
                </a:lnTo>
                <a:lnTo>
                  <a:pt x="57277" y="257810"/>
                </a:lnTo>
                <a:lnTo>
                  <a:pt x="54483" y="256540"/>
                </a:lnTo>
                <a:close/>
              </a:path>
              <a:path w="715645" h="715010">
                <a:moveTo>
                  <a:pt x="418947" y="309880"/>
                </a:moveTo>
                <a:lnTo>
                  <a:pt x="401004" y="321310"/>
                </a:lnTo>
                <a:lnTo>
                  <a:pt x="381463" y="335280"/>
                </a:lnTo>
                <a:lnTo>
                  <a:pt x="327748" y="367030"/>
                </a:lnTo>
                <a:lnTo>
                  <a:pt x="323557" y="415290"/>
                </a:lnTo>
                <a:lnTo>
                  <a:pt x="314756" y="457200"/>
                </a:lnTo>
                <a:lnTo>
                  <a:pt x="277047" y="519430"/>
                </a:lnTo>
                <a:lnTo>
                  <a:pt x="217716" y="544830"/>
                </a:lnTo>
                <a:lnTo>
                  <a:pt x="461467" y="544830"/>
                </a:lnTo>
                <a:lnTo>
                  <a:pt x="416627" y="534670"/>
                </a:lnTo>
                <a:lnTo>
                  <a:pt x="384462" y="509270"/>
                </a:lnTo>
                <a:lnTo>
                  <a:pt x="365081" y="473710"/>
                </a:lnTo>
                <a:lnTo>
                  <a:pt x="358597" y="435610"/>
                </a:lnTo>
                <a:lnTo>
                  <a:pt x="366640" y="388620"/>
                </a:lnTo>
                <a:lnTo>
                  <a:pt x="385903" y="355600"/>
                </a:lnTo>
                <a:lnTo>
                  <a:pt x="409083" y="334010"/>
                </a:lnTo>
                <a:lnTo>
                  <a:pt x="428879" y="321310"/>
                </a:lnTo>
                <a:lnTo>
                  <a:pt x="424815" y="318770"/>
                </a:lnTo>
                <a:lnTo>
                  <a:pt x="421754" y="314960"/>
                </a:lnTo>
                <a:lnTo>
                  <a:pt x="418947" y="309880"/>
                </a:lnTo>
                <a:close/>
              </a:path>
              <a:path w="715645" h="715010">
                <a:moveTo>
                  <a:pt x="624713" y="374650"/>
                </a:moveTo>
                <a:lnTo>
                  <a:pt x="490283" y="374650"/>
                </a:lnTo>
                <a:lnTo>
                  <a:pt x="518988" y="381000"/>
                </a:lnTo>
                <a:lnTo>
                  <a:pt x="539692" y="398780"/>
                </a:lnTo>
                <a:lnTo>
                  <a:pt x="552234" y="424180"/>
                </a:lnTo>
                <a:lnTo>
                  <a:pt x="556450" y="453390"/>
                </a:lnTo>
                <a:lnTo>
                  <a:pt x="549558" y="486410"/>
                </a:lnTo>
                <a:lnTo>
                  <a:pt x="530156" y="515620"/>
                </a:lnTo>
                <a:lnTo>
                  <a:pt x="500155" y="535940"/>
                </a:lnTo>
                <a:lnTo>
                  <a:pt x="461467" y="544830"/>
                </a:lnTo>
                <a:lnTo>
                  <a:pt x="604629" y="544830"/>
                </a:lnTo>
                <a:lnTo>
                  <a:pt x="625030" y="495300"/>
                </a:lnTo>
                <a:lnTo>
                  <a:pt x="636817" y="441960"/>
                </a:lnTo>
                <a:lnTo>
                  <a:pt x="637692" y="424180"/>
                </a:lnTo>
                <a:lnTo>
                  <a:pt x="632608" y="389890"/>
                </a:lnTo>
                <a:lnTo>
                  <a:pt x="624713" y="374650"/>
                </a:lnTo>
                <a:close/>
              </a:path>
              <a:path w="715645" h="715010">
                <a:moveTo>
                  <a:pt x="296189" y="384810"/>
                </a:moveTo>
                <a:lnTo>
                  <a:pt x="261580" y="403860"/>
                </a:lnTo>
                <a:lnTo>
                  <a:pt x="228915" y="427990"/>
                </a:lnTo>
                <a:lnTo>
                  <a:pt x="204611" y="457200"/>
                </a:lnTo>
                <a:lnTo>
                  <a:pt x="195084" y="487680"/>
                </a:lnTo>
                <a:lnTo>
                  <a:pt x="196547" y="497840"/>
                </a:lnTo>
                <a:lnTo>
                  <a:pt x="200871" y="506730"/>
                </a:lnTo>
                <a:lnTo>
                  <a:pt x="207959" y="511810"/>
                </a:lnTo>
                <a:lnTo>
                  <a:pt x="217716" y="513080"/>
                </a:lnTo>
                <a:lnTo>
                  <a:pt x="247222" y="501650"/>
                </a:lnTo>
                <a:lnTo>
                  <a:pt x="270249" y="471170"/>
                </a:lnTo>
                <a:lnTo>
                  <a:pt x="286628" y="430530"/>
                </a:lnTo>
                <a:lnTo>
                  <a:pt x="296189" y="384810"/>
                </a:lnTo>
                <a:close/>
              </a:path>
              <a:path w="715645" h="715010">
                <a:moveTo>
                  <a:pt x="458431" y="336550"/>
                </a:moveTo>
                <a:lnTo>
                  <a:pt x="439379" y="345440"/>
                </a:lnTo>
                <a:lnTo>
                  <a:pt x="418588" y="363220"/>
                </a:lnTo>
                <a:lnTo>
                  <a:pt x="401860" y="391160"/>
                </a:lnTo>
                <a:lnTo>
                  <a:pt x="394995" y="430530"/>
                </a:lnTo>
                <a:lnTo>
                  <a:pt x="399829" y="462280"/>
                </a:lnTo>
                <a:lnTo>
                  <a:pt x="413596" y="488950"/>
                </a:lnTo>
                <a:lnTo>
                  <a:pt x="435195" y="506730"/>
                </a:lnTo>
                <a:lnTo>
                  <a:pt x="463524" y="513080"/>
                </a:lnTo>
                <a:lnTo>
                  <a:pt x="485824" y="509270"/>
                </a:lnTo>
                <a:lnTo>
                  <a:pt x="504151" y="496570"/>
                </a:lnTo>
                <a:lnTo>
                  <a:pt x="516745" y="477520"/>
                </a:lnTo>
                <a:lnTo>
                  <a:pt x="517550" y="473710"/>
                </a:lnTo>
                <a:lnTo>
                  <a:pt x="465594" y="473710"/>
                </a:lnTo>
                <a:lnTo>
                  <a:pt x="451741" y="469900"/>
                </a:lnTo>
                <a:lnTo>
                  <a:pt x="440655" y="461010"/>
                </a:lnTo>
                <a:lnTo>
                  <a:pt x="433297" y="447040"/>
                </a:lnTo>
                <a:lnTo>
                  <a:pt x="430631" y="429260"/>
                </a:lnTo>
                <a:lnTo>
                  <a:pt x="435224" y="407670"/>
                </a:lnTo>
                <a:lnTo>
                  <a:pt x="447851" y="391160"/>
                </a:lnTo>
                <a:lnTo>
                  <a:pt x="466780" y="379730"/>
                </a:lnTo>
                <a:lnTo>
                  <a:pt x="490283" y="374650"/>
                </a:lnTo>
                <a:lnTo>
                  <a:pt x="624713" y="374650"/>
                </a:lnTo>
                <a:lnTo>
                  <a:pt x="621423" y="368300"/>
                </a:lnTo>
                <a:lnTo>
                  <a:pt x="610238" y="354330"/>
                </a:lnTo>
                <a:lnTo>
                  <a:pt x="606244" y="340360"/>
                </a:lnTo>
                <a:lnTo>
                  <a:pt x="471436" y="340360"/>
                </a:lnTo>
                <a:lnTo>
                  <a:pt x="458431" y="336550"/>
                </a:lnTo>
                <a:close/>
              </a:path>
              <a:path w="715645" h="715010">
                <a:moveTo>
                  <a:pt x="488264" y="403860"/>
                </a:moveTo>
                <a:lnTo>
                  <a:pt x="479637" y="406400"/>
                </a:lnTo>
                <a:lnTo>
                  <a:pt x="472409" y="410210"/>
                </a:lnTo>
                <a:lnTo>
                  <a:pt x="467441" y="417830"/>
                </a:lnTo>
                <a:lnTo>
                  <a:pt x="465594" y="426720"/>
                </a:lnTo>
                <a:lnTo>
                  <a:pt x="467284" y="438150"/>
                </a:lnTo>
                <a:lnTo>
                  <a:pt x="472054" y="445770"/>
                </a:lnTo>
                <a:lnTo>
                  <a:pt x="477026" y="453390"/>
                </a:lnTo>
                <a:lnTo>
                  <a:pt x="479323" y="461010"/>
                </a:lnTo>
                <a:lnTo>
                  <a:pt x="479323" y="469900"/>
                </a:lnTo>
                <a:lnTo>
                  <a:pt x="472440" y="473710"/>
                </a:lnTo>
                <a:lnTo>
                  <a:pt x="517550" y="473710"/>
                </a:lnTo>
                <a:lnTo>
                  <a:pt x="521843" y="453390"/>
                </a:lnTo>
                <a:lnTo>
                  <a:pt x="519921" y="435610"/>
                </a:lnTo>
                <a:lnTo>
                  <a:pt x="513921" y="420370"/>
                </a:lnTo>
                <a:lnTo>
                  <a:pt x="503487" y="408940"/>
                </a:lnTo>
                <a:lnTo>
                  <a:pt x="488264" y="403860"/>
                </a:lnTo>
                <a:close/>
              </a:path>
              <a:path w="715645" h="715010">
                <a:moveTo>
                  <a:pt x="673056" y="312420"/>
                </a:moveTo>
                <a:lnTo>
                  <a:pt x="628802" y="312420"/>
                </a:lnTo>
                <a:lnTo>
                  <a:pt x="644852" y="317500"/>
                </a:lnTo>
                <a:lnTo>
                  <a:pt x="657799" y="331470"/>
                </a:lnTo>
                <a:lnTo>
                  <a:pt x="666446" y="353060"/>
                </a:lnTo>
                <a:lnTo>
                  <a:pt x="669457" y="381000"/>
                </a:lnTo>
                <a:lnTo>
                  <a:pt x="669522" y="383540"/>
                </a:lnTo>
                <a:lnTo>
                  <a:pt x="668007" y="410210"/>
                </a:lnTo>
                <a:lnTo>
                  <a:pt x="664360" y="433070"/>
                </a:lnTo>
                <a:lnTo>
                  <a:pt x="660331" y="449580"/>
                </a:lnTo>
                <a:lnTo>
                  <a:pt x="657593" y="458470"/>
                </a:lnTo>
                <a:lnTo>
                  <a:pt x="660666" y="459740"/>
                </a:lnTo>
                <a:lnTo>
                  <a:pt x="664729" y="447040"/>
                </a:lnTo>
                <a:lnTo>
                  <a:pt x="669964" y="424180"/>
                </a:lnTo>
                <a:lnTo>
                  <a:pt x="674488" y="394970"/>
                </a:lnTo>
                <a:lnTo>
                  <a:pt x="676414" y="358140"/>
                </a:lnTo>
                <a:lnTo>
                  <a:pt x="673056" y="312420"/>
                </a:lnTo>
                <a:close/>
              </a:path>
              <a:path w="715645" h="715010">
                <a:moveTo>
                  <a:pt x="357593" y="39370"/>
                </a:moveTo>
                <a:lnTo>
                  <a:pt x="308806" y="41910"/>
                </a:lnTo>
                <a:lnTo>
                  <a:pt x="261209" y="53340"/>
                </a:lnTo>
                <a:lnTo>
                  <a:pt x="216202" y="71120"/>
                </a:lnTo>
                <a:lnTo>
                  <a:pt x="175187" y="97790"/>
                </a:lnTo>
                <a:lnTo>
                  <a:pt x="139566" y="130810"/>
                </a:lnTo>
                <a:lnTo>
                  <a:pt x="110738" y="171450"/>
                </a:lnTo>
                <a:lnTo>
                  <a:pt x="90106" y="219710"/>
                </a:lnTo>
                <a:lnTo>
                  <a:pt x="78056" y="274320"/>
                </a:lnTo>
                <a:lnTo>
                  <a:pt x="77139" y="292100"/>
                </a:lnTo>
                <a:lnTo>
                  <a:pt x="82231" y="326390"/>
                </a:lnTo>
                <a:lnTo>
                  <a:pt x="93433" y="347980"/>
                </a:lnTo>
                <a:lnTo>
                  <a:pt x="104636" y="363220"/>
                </a:lnTo>
                <a:lnTo>
                  <a:pt x="109728" y="379730"/>
                </a:lnTo>
                <a:lnTo>
                  <a:pt x="107861" y="389890"/>
                </a:lnTo>
                <a:lnTo>
                  <a:pt x="102779" y="397510"/>
                </a:lnTo>
                <a:lnTo>
                  <a:pt x="95256" y="401320"/>
                </a:lnTo>
                <a:lnTo>
                  <a:pt x="86067" y="403860"/>
                </a:lnTo>
                <a:lnTo>
                  <a:pt x="211966" y="403860"/>
                </a:lnTo>
                <a:lnTo>
                  <a:pt x="218333" y="398780"/>
                </a:lnTo>
                <a:lnTo>
                  <a:pt x="242503" y="383540"/>
                </a:lnTo>
                <a:lnTo>
                  <a:pt x="269430" y="368300"/>
                </a:lnTo>
                <a:lnTo>
                  <a:pt x="299986" y="351790"/>
                </a:lnTo>
                <a:lnTo>
                  <a:pt x="300819" y="346710"/>
                </a:lnTo>
                <a:lnTo>
                  <a:pt x="263321" y="346710"/>
                </a:lnTo>
                <a:lnTo>
                  <a:pt x="248671" y="344170"/>
                </a:lnTo>
                <a:lnTo>
                  <a:pt x="236275" y="335280"/>
                </a:lnTo>
                <a:lnTo>
                  <a:pt x="227029" y="323850"/>
                </a:lnTo>
                <a:lnTo>
                  <a:pt x="221830" y="309880"/>
                </a:lnTo>
                <a:lnTo>
                  <a:pt x="202491" y="306070"/>
                </a:lnTo>
                <a:lnTo>
                  <a:pt x="186951" y="294640"/>
                </a:lnTo>
                <a:lnTo>
                  <a:pt x="176434" y="278130"/>
                </a:lnTo>
                <a:lnTo>
                  <a:pt x="172161" y="256540"/>
                </a:lnTo>
                <a:lnTo>
                  <a:pt x="173786" y="241300"/>
                </a:lnTo>
                <a:lnTo>
                  <a:pt x="178485" y="227330"/>
                </a:lnTo>
                <a:lnTo>
                  <a:pt x="185995" y="218440"/>
                </a:lnTo>
                <a:lnTo>
                  <a:pt x="196049" y="214630"/>
                </a:lnTo>
                <a:lnTo>
                  <a:pt x="240482" y="214630"/>
                </a:lnTo>
                <a:lnTo>
                  <a:pt x="245235" y="204470"/>
                </a:lnTo>
                <a:lnTo>
                  <a:pt x="271410" y="176530"/>
                </a:lnTo>
                <a:lnTo>
                  <a:pt x="303047" y="165100"/>
                </a:lnTo>
                <a:lnTo>
                  <a:pt x="608143" y="165100"/>
                </a:lnTo>
                <a:lnTo>
                  <a:pt x="585214" y="139700"/>
                </a:lnTo>
                <a:lnTo>
                  <a:pt x="544153" y="111760"/>
                </a:lnTo>
                <a:lnTo>
                  <a:pt x="541269" y="110490"/>
                </a:lnTo>
                <a:lnTo>
                  <a:pt x="336702" y="110490"/>
                </a:lnTo>
                <a:lnTo>
                  <a:pt x="326598" y="107950"/>
                </a:lnTo>
                <a:lnTo>
                  <a:pt x="318796" y="102870"/>
                </a:lnTo>
                <a:lnTo>
                  <a:pt x="313769" y="95250"/>
                </a:lnTo>
                <a:lnTo>
                  <a:pt x="311988" y="86360"/>
                </a:lnTo>
                <a:lnTo>
                  <a:pt x="316828" y="71120"/>
                </a:lnTo>
                <a:lnTo>
                  <a:pt x="330669" y="57150"/>
                </a:lnTo>
                <a:lnTo>
                  <a:pt x="352493" y="49530"/>
                </a:lnTo>
                <a:lnTo>
                  <a:pt x="381279" y="45720"/>
                </a:lnTo>
                <a:lnTo>
                  <a:pt x="423662" y="45720"/>
                </a:lnTo>
                <a:lnTo>
                  <a:pt x="393966" y="40640"/>
                </a:lnTo>
                <a:lnTo>
                  <a:pt x="357593" y="39370"/>
                </a:lnTo>
                <a:close/>
              </a:path>
              <a:path w="715645" h="715010">
                <a:moveTo>
                  <a:pt x="303047" y="332740"/>
                </a:moveTo>
                <a:lnTo>
                  <a:pt x="294061" y="339090"/>
                </a:lnTo>
                <a:lnTo>
                  <a:pt x="283975" y="344170"/>
                </a:lnTo>
                <a:lnTo>
                  <a:pt x="273493" y="346710"/>
                </a:lnTo>
                <a:lnTo>
                  <a:pt x="300819" y="346710"/>
                </a:lnTo>
                <a:lnTo>
                  <a:pt x="301028" y="345440"/>
                </a:lnTo>
                <a:lnTo>
                  <a:pt x="302018" y="340360"/>
                </a:lnTo>
                <a:lnTo>
                  <a:pt x="303047" y="332740"/>
                </a:lnTo>
                <a:close/>
              </a:path>
              <a:path w="715645" h="715010">
                <a:moveTo>
                  <a:pt x="672305" y="307340"/>
                </a:moveTo>
                <a:lnTo>
                  <a:pt x="484174" y="307340"/>
                </a:lnTo>
                <a:lnTo>
                  <a:pt x="503048" y="309880"/>
                </a:lnTo>
                <a:lnTo>
                  <a:pt x="510129" y="314960"/>
                </a:lnTo>
                <a:lnTo>
                  <a:pt x="512940" y="322580"/>
                </a:lnTo>
                <a:lnTo>
                  <a:pt x="509766" y="330200"/>
                </a:lnTo>
                <a:lnTo>
                  <a:pt x="501675" y="336550"/>
                </a:lnTo>
                <a:lnTo>
                  <a:pt x="490812" y="339090"/>
                </a:lnTo>
                <a:lnTo>
                  <a:pt x="479323" y="339090"/>
                </a:lnTo>
                <a:lnTo>
                  <a:pt x="471436" y="340360"/>
                </a:lnTo>
                <a:lnTo>
                  <a:pt x="606244" y="340360"/>
                </a:lnTo>
                <a:lnTo>
                  <a:pt x="605155" y="336550"/>
                </a:lnTo>
                <a:lnTo>
                  <a:pt x="606915" y="327660"/>
                </a:lnTo>
                <a:lnTo>
                  <a:pt x="611820" y="318770"/>
                </a:lnTo>
                <a:lnTo>
                  <a:pt x="619304" y="313690"/>
                </a:lnTo>
                <a:lnTo>
                  <a:pt x="628802" y="312420"/>
                </a:lnTo>
                <a:lnTo>
                  <a:pt x="673056" y="312420"/>
                </a:lnTo>
                <a:lnTo>
                  <a:pt x="672870" y="309880"/>
                </a:lnTo>
                <a:lnTo>
                  <a:pt x="672305" y="307340"/>
                </a:lnTo>
                <a:close/>
              </a:path>
              <a:path w="715645" h="715010">
                <a:moveTo>
                  <a:pt x="409309" y="247650"/>
                </a:moveTo>
                <a:lnTo>
                  <a:pt x="357593" y="247650"/>
                </a:lnTo>
                <a:lnTo>
                  <a:pt x="361403" y="252730"/>
                </a:lnTo>
                <a:lnTo>
                  <a:pt x="361403" y="260350"/>
                </a:lnTo>
                <a:lnTo>
                  <a:pt x="358749" y="271780"/>
                </a:lnTo>
                <a:lnTo>
                  <a:pt x="352007" y="284480"/>
                </a:lnTo>
                <a:lnTo>
                  <a:pt x="343010" y="295910"/>
                </a:lnTo>
                <a:lnTo>
                  <a:pt x="333590" y="306070"/>
                </a:lnTo>
                <a:lnTo>
                  <a:pt x="332413" y="313690"/>
                </a:lnTo>
                <a:lnTo>
                  <a:pt x="331544" y="321310"/>
                </a:lnTo>
                <a:lnTo>
                  <a:pt x="331006" y="328930"/>
                </a:lnTo>
                <a:lnTo>
                  <a:pt x="330822" y="336550"/>
                </a:lnTo>
                <a:lnTo>
                  <a:pt x="354044" y="322580"/>
                </a:lnTo>
                <a:lnTo>
                  <a:pt x="390803" y="298450"/>
                </a:lnTo>
                <a:lnTo>
                  <a:pt x="409003" y="285750"/>
                </a:lnTo>
                <a:lnTo>
                  <a:pt x="406971" y="279400"/>
                </a:lnTo>
                <a:lnTo>
                  <a:pt x="406971" y="262890"/>
                </a:lnTo>
                <a:lnTo>
                  <a:pt x="409309" y="247650"/>
                </a:lnTo>
                <a:close/>
              </a:path>
              <a:path w="715645" h="715010">
                <a:moveTo>
                  <a:pt x="478269" y="165100"/>
                </a:moveTo>
                <a:lnTo>
                  <a:pt x="303047" y="165100"/>
                </a:lnTo>
                <a:lnTo>
                  <a:pt x="320778" y="168910"/>
                </a:lnTo>
                <a:lnTo>
                  <a:pt x="330962" y="176530"/>
                </a:lnTo>
                <a:lnTo>
                  <a:pt x="335601" y="187960"/>
                </a:lnTo>
                <a:lnTo>
                  <a:pt x="336702" y="196850"/>
                </a:lnTo>
                <a:lnTo>
                  <a:pt x="328834" y="231140"/>
                </a:lnTo>
                <a:lnTo>
                  <a:pt x="308694" y="264160"/>
                </a:lnTo>
                <a:lnTo>
                  <a:pt x="281479" y="290830"/>
                </a:lnTo>
                <a:lnTo>
                  <a:pt x="252387" y="307340"/>
                </a:lnTo>
                <a:lnTo>
                  <a:pt x="253390" y="311150"/>
                </a:lnTo>
                <a:lnTo>
                  <a:pt x="257416" y="322580"/>
                </a:lnTo>
                <a:lnTo>
                  <a:pt x="269468" y="322580"/>
                </a:lnTo>
                <a:lnTo>
                  <a:pt x="310959" y="297180"/>
                </a:lnTo>
                <a:lnTo>
                  <a:pt x="315820" y="280670"/>
                </a:lnTo>
                <a:lnTo>
                  <a:pt x="324294" y="264160"/>
                </a:lnTo>
                <a:lnTo>
                  <a:pt x="335759" y="251460"/>
                </a:lnTo>
                <a:lnTo>
                  <a:pt x="349592" y="247650"/>
                </a:lnTo>
                <a:lnTo>
                  <a:pt x="409309" y="247650"/>
                </a:lnTo>
                <a:lnTo>
                  <a:pt x="412427" y="227330"/>
                </a:lnTo>
                <a:lnTo>
                  <a:pt x="427461" y="196850"/>
                </a:lnTo>
                <a:lnTo>
                  <a:pt x="450075" y="173990"/>
                </a:lnTo>
                <a:lnTo>
                  <a:pt x="478269" y="165100"/>
                </a:lnTo>
                <a:close/>
              </a:path>
              <a:path w="715645" h="715010">
                <a:moveTo>
                  <a:pt x="608143" y="165100"/>
                </a:moveTo>
                <a:lnTo>
                  <a:pt x="478269" y="165100"/>
                </a:lnTo>
                <a:lnTo>
                  <a:pt x="493368" y="167640"/>
                </a:lnTo>
                <a:lnTo>
                  <a:pt x="504210" y="175260"/>
                </a:lnTo>
                <a:lnTo>
                  <a:pt x="510750" y="185420"/>
                </a:lnTo>
                <a:lnTo>
                  <a:pt x="512940" y="198120"/>
                </a:lnTo>
                <a:lnTo>
                  <a:pt x="507812" y="223520"/>
                </a:lnTo>
                <a:lnTo>
                  <a:pt x="493495" y="246380"/>
                </a:lnTo>
                <a:lnTo>
                  <a:pt x="471583" y="269240"/>
                </a:lnTo>
                <a:lnTo>
                  <a:pt x="443674" y="292100"/>
                </a:lnTo>
                <a:lnTo>
                  <a:pt x="446722" y="300990"/>
                </a:lnTo>
                <a:lnTo>
                  <a:pt x="451561" y="307340"/>
                </a:lnTo>
                <a:lnTo>
                  <a:pt x="459460" y="311150"/>
                </a:lnTo>
                <a:lnTo>
                  <a:pt x="460514" y="309880"/>
                </a:lnTo>
                <a:lnTo>
                  <a:pt x="473417" y="307340"/>
                </a:lnTo>
                <a:lnTo>
                  <a:pt x="672305" y="307340"/>
                </a:lnTo>
                <a:lnTo>
                  <a:pt x="662133" y="261620"/>
                </a:lnTo>
                <a:lnTo>
                  <a:pt x="644049" y="217170"/>
                </a:lnTo>
                <a:lnTo>
                  <a:pt x="618461" y="176530"/>
                </a:lnTo>
                <a:lnTo>
                  <a:pt x="608143" y="165100"/>
                </a:lnTo>
                <a:close/>
              </a:path>
              <a:path w="715645" h="715010">
                <a:moveTo>
                  <a:pt x="240482" y="214630"/>
                </a:moveTo>
                <a:lnTo>
                  <a:pt x="201993" y="214630"/>
                </a:lnTo>
                <a:lnTo>
                  <a:pt x="203974" y="219710"/>
                </a:lnTo>
                <a:lnTo>
                  <a:pt x="203974" y="223520"/>
                </a:lnTo>
                <a:lnTo>
                  <a:pt x="203178" y="227330"/>
                </a:lnTo>
                <a:lnTo>
                  <a:pt x="201428" y="234950"/>
                </a:lnTo>
                <a:lnTo>
                  <a:pt x="199677" y="243840"/>
                </a:lnTo>
                <a:lnTo>
                  <a:pt x="220827" y="283210"/>
                </a:lnTo>
                <a:lnTo>
                  <a:pt x="227411" y="242570"/>
                </a:lnTo>
                <a:lnTo>
                  <a:pt x="240482" y="214630"/>
                </a:lnTo>
                <a:close/>
              </a:path>
              <a:path w="715645" h="715010">
                <a:moveTo>
                  <a:pt x="305092" y="193040"/>
                </a:moveTo>
                <a:lnTo>
                  <a:pt x="301028" y="193040"/>
                </a:lnTo>
                <a:lnTo>
                  <a:pt x="284333" y="201930"/>
                </a:lnTo>
                <a:lnTo>
                  <a:pt x="267985" y="223520"/>
                </a:lnTo>
                <a:lnTo>
                  <a:pt x="255558" y="252730"/>
                </a:lnTo>
                <a:lnTo>
                  <a:pt x="250621" y="279400"/>
                </a:lnTo>
                <a:lnTo>
                  <a:pt x="273308" y="262890"/>
                </a:lnTo>
                <a:lnTo>
                  <a:pt x="291471" y="241300"/>
                </a:lnTo>
                <a:lnTo>
                  <a:pt x="303528" y="218440"/>
                </a:lnTo>
                <a:lnTo>
                  <a:pt x="307898" y="199390"/>
                </a:lnTo>
                <a:lnTo>
                  <a:pt x="307898" y="194310"/>
                </a:lnTo>
                <a:lnTo>
                  <a:pt x="305092" y="193040"/>
                </a:lnTo>
                <a:close/>
              </a:path>
              <a:path w="715645" h="715010">
                <a:moveTo>
                  <a:pt x="482409" y="193040"/>
                </a:moveTo>
                <a:lnTo>
                  <a:pt x="476211" y="193040"/>
                </a:lnTo>
                <a:lnTo>
                  <a:pt x="463996" y="198120"/>
                </a:lnTo>
                <a:lnTo>
                  <a:pt x="451499" y="213360"/>
                </a:lnTo>
                <a:lnTo>
                  <a:pt x="441766" y="236220"/>
                </a:lnTo>
                <a:lnTo>
                  <a:pt x="437845" y="265430"/>
                </a:lnTo>
                <a:lnTo>
                  <a:pt x="457381" y="246380"/>
                </a:lnTo>
                <a:lnTo>
                  <a:pt x="471647" y="229870"/>
                </a:lnTo>
                <a:lnTo>
                  <a:pt x="480391" y="214630"/>
                </a:lnTo>
                <a:lnTo>
                  <a:pt x="483362" y="203200"/>
                </a:lnTo>
                <a:lnTo>
                  <a:pt x="483362" y="198120"/>
                </a:lnTo>
                <a:lnTo>
                  <a:pt x="482409" y="193040"/>
                </a:lnTo>
                <a:close/>
              </a:path>
              <a:path w="715645" h="715010">
                <a:moveTo>
                  <a:pt x="422744" y="77470"/>
                </a:moveTo>
                <a:lnTo>
                  <a:pt x="388905" y="82550"/>
                </a:lnTo>
                <a:lnTo>
                  <a:pt x="368274" y="93980"/>
                </a:lnTo>
                <a:lnTo>
                  <a:pt x="353368" y="105410"/>
                </a:lnTo>
                <a:lnTo>
                  <a:pt x="336702" y="110490"/>
                </a:lnTo>
                <a:lnTo>
                  <a:pt x="541269" y="110490"/>
                </a:lnTo>
                <a:lnTo>
                  <a:pt x="495122" y="90170"/>
                </a:lnTo>
                <a:lnTo>
                  <a:pt x="476465" y="85090"/>
                </a:lnTo>
                <a:lnTo>
                  <a:pt x="458647" y="81280"/>
                </a:lnTo>
                <a:lnTo>
                  <a:pt x="440972" y="78740"/>
                </a:lnTo>
                <a:lnTo>
                  <a:pt x="422744" y="77470"/>
                </a:lnTo>
                <a:close/>
              </a:path>
              <a:path w="715645" h="715010">
                <a:moveTo>
                  <a:pt x="423662" y="45720"/>
                </a:moveTo>
                <a:lnTo>
                  <a:pt x="381279" y="45720"/>
                </a:lnTo>
                <a:lnTo>
                  <a:pt x="409090" y="46990"/>
                </a:lnTo>
                <a:lnTo>
                  <a:pt x="432028" y="50800"/>
                </a:lnTo>
                <a:lnTo>
                  <a:pt x="448623" y="55880"/>
                </a:lnTo>
                <a:lnTo>
                  <a:pt x="457403" y="58420"/>
                </a:lnTo>
                <a:lnTo>
                  <a:pt x="458431" y="55880"/>
                </a:lnTo>
                <a:lnTo>
                  <a:pt x="423662" y="4572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984248"/>
            <a:ext cx="2286000" cy="4151629"/>
          </a:xfrm>
          <a:custGeom>
            <a:avLst/>
            <a:gdLst/>
            <a:ahLst/>
            <a:cxnLst/>
            <a:rect l="l" t="t" r="r" b="b"/>
            <a:pathLst>
              <a:path w="2286000" h="4151629">
                <a:moveTo>
                  <a:pt x="2286000" y="0"/>
                </a:moveTo>
                <a:lnTo>
                  <a:pt x="0" y="0"/>
                </a:lnTo>
                <a:lnTo>
                  <a:pt x="0" y="4151376"/>
                </a:lnTo>
                <a:lnTo>
                  <a:pt x="2286000" y="4151376"/>
                </a:lnTo>
                <a:lnTo>
                  <a:pt x="2286000" y="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240" y="1094537"/>
            <a:ext cx="5395468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700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Suspensão do tubo aéreo
</a:t>
            </a:r>
            <a:endParaRPr sz="17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804789"/>
            <a:ext cx="1838807" cy="15351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60"/>
              </a:spcBef>
            </a:pPr>
            <a:r>
              <a:rPr lang="pt-BR" sz="1200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Fornecendo uma gama de recursos de automação e fluxo de trabalho aprimorados para acelerar a configuração do exame e permitir o posicionamento do paciente sem esforço
</a:t>
            </a:r>
            <a:endParaRPr sz="1200" dirty="0">
              <a:latin typeface="GE Inspira" panose="020F0603030400020203" pitchFamily="34" charset="0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7244"/>
            <a:ext cx="2085975" cy="244876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44499" y="403603"/>
            <a:ext cx="84414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Sistemas de suspensão do tubo de sobrecarga de raios-X (OTS) </a:t>
            </a:r>
            <a:r>
              <a:rPr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| </a:t>
            </a:r>
            <a:r>
              <a:rPr lang="pt-BR"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Guia de portfólio de radiografia fixa</a:t>
            </a:r>
            <a:endParaRPr sz="14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444499" y="7165173"/>
            <a:ext cx="4776457" cy="17504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grpSp>
        <p:nvGrpSpPr>
          <p:cNvPr id="42" name="Agrupar 41"/>
          <p:cNvGrpSpPr/>
          <p:nvPr/>
        </p:nvGrpSpPr>
        <p:grpSpPr>
          <a:xfrm>
            <a:off x="1750542" y="6327500"/>
            <a:ext cx="532765" cy="334313"/>
            <a:chOff x="1750542" y="5235346"/>
            <a:chExt cx="532765" cy="334313"/>
          </a:xfrm>
        </p:grpSpPr>
        <p:sp>
          <p:nvSpPr>
            <p:cNvPr id="43" name="object 9"/>
            <p:cNvSpPr txBox="1"/>
            <p:nvPr/>
          </p:nvSpPr>
          <p:spPr>
            <a:xfrm>
              <a:off x="1750542" y="5235346"/>
              <a:ext cx="532765" cy="334313"/>
            </a:xfrm>
            <a:prstGeom prst="rect">
              <a:avLst/>
            </a:prstGeom>
            <a:ln w="6350">
              <a:solidFill>
                <a:srgbClr val="333F48"/>
              </a:solidFill>
            </a:ln>
          </p:spPr>
          <p:txBody>
            <a:bodyPr vert="horz" wrap="square" lIns="0" tIns="36000" rIns="0" bIns="36000" rtlCol="0">
              <a:spAutoFit/>
            </a:bodyPr>
            <a:lstStyle/>
            <a:p>
              <a:pPr marL="163195" marR="88265">
                <a:spcBef>
                  <a:spcPts val="300"/>
                </a:spcBef>
                <a:spcAft>
                  <a:spcPts val="300"/>
                </a:spcAft>
              </a:pPr>
              <a:r>
                <a:rPr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Included</a:t>
              </a:r>
              <a:r>
                <a:rPr lang="pt-BR"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 </a:t>
              </a:r>
            </a:p>
            <a:p>
              <a:pPr marL="163195" marR="88265">
                <a:spcBef>
                  <a:spcPts val="300"/>
                </a:spcBef>
                <a:spcAft>
                  <a:spcPts val="600"/>
                </a:spcAft>
              </a:pPr>
              <a:r>
                <a:rPr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Option</a:t>
              </a:r>
              <a:endParaRPr sz="600" dirty="0">
                <a:latin typeface="GE Inspira" panose="020F0603030400020203" pitchFamily="34" charset="0"/>
                <a:cs typeface="Trebuchet MS"/>
              </a:endParaRPr>
            </a:p>
          </p:txBody>
        </p:sp>
        <p:sp>
          <p:nvSpPr>
            <p:cNvPr id="44" name="object 10"/>
            <p:cNvSpPr/>
            <p:nvPr/>
          </p:nvSpPr>
          <p:spPr>
            <a:xfrm>
              <a:off x="1819370" y="52959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809" y="0"/>
                  </a:moveTo>
                  <a:lnTo>
                    <a:pt x="16373" y="2106"/>
                  </a:lnTo>
                  <a:lnTo>
                    <a:pt x="7851" y="7850"/>
                  </a:lnTo>
                  <a:lnTo>
                    <a:pt x="2106" y="16368"/>
                  </a:lnTo>
                  <a:lnTo>
                    <a:pt x="0" y="26797"/>
                  </a:lnTo>
                  <a:lnTo>
                    <a:pt x="2106" y="37233"/>
                  </a:lnTo>
                  <a:lnTo>
                    <a:pt x="7851" y="45754"/>
                  </a:lnTo>
                  <a:lnTo>
                    <a:pt x="16373" y="51500"/>
                  </a:lnTo>
                  <a:lnTo>
                    <a:pt x="26809" y="53606"/>
                  </a:lnTo>
                  <a:lnTo>
                    <a:pt x="37245" y="51500"/>
                  </a:lnTo>
                  <a:lnTo>
                    <a:pt x="45767" y="45754"/>
                  </a:lnTo>
                  <a:lnTo>
                    <a:pt x="51512" y="37233"/>
                  </a:lnTo>
                  <a:lnTo>
                    <a:pt x="53619" y="26797"/>
                  </a:lnTo>
                  <a:lnTo>
                    <a:pt x="51512" y="16368"/>
                  </a:lnTo>
                  <a:lnTo>
                    <a:pt x="45767" y="7850"/>
                  </a:lnTo>
                  <a:lnTo>
                    <a:pt x="37245" y="2106"/>
                  </a:lnTo>
                  <a:lnTo>
                    <a:pt x="26809" y="0"/>
                  </a:lnTo>
                  <a:close/>
                </a:path>
              </a:pathLst>
            </a:custGeom>
            <a:solidFill>
              <a:srgbClr val="333F48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sp>
          <p:nvSpPr>
            <p:cNvPr id="45" name="object 11"/>
            <p:cNvSpPr/>
            <p:nvPr/>
          </p:nvSpPr>
          <p:spPr>
            <a:xfrm>
              <a:off x="1822545" y="546183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634" y="47256"/>
                  </a:moveTo>
                  <a:lnTo>
                    <a:pt x="32824" y="45396"/>
                  </a:lnTo>
                  <a:lnTo>
                    <a:pt x="40338" y="40325"/>
                  </a:lnTo>
                  <a:lnTo>
                    <a:pt x="45408" y="32812"/>
                  </a:lnTo>
                  <a:lnTo>
                    <a:pt x="47269" y="23622"/>
                  </a:lnTo>
                  <a:lnTo>
                    <a:pt x="45408" y="14439"/>
                  </a:lnTo>
                  <a:lnTo>
                    <a:pt x="40338" y="6929"/>
                  </a:lnTo>
                  <a:lnTo>
                    <a:pt x="32824" y="1860"/>
                  </a:lnTo>
                  <a:lnTo>
                    <a:pt x="23634" y="0"/>
                  </a:lnTo>
                  <a:lnTo>
                    <a:pt x="14444" y="1860"/>
                  </a:lnTo>
                  <a:lnTo>
                    <a:pt x="6931" y="6929"/>
                  </a:lnTo>
                  <a:lnTo>
                    <a:pt x="1860" y="14439"/>
                  </a:lnTo>
                  <a:lnTo>
                    <a:pt x="0" y="23622"/>
                  </a:lnTo>
                  <a:lnTo>
                    <a:pt x="1860" y="32812"/>
                  </a:lnTo>
                  <a:lnTo>
                    <a:pt x="6931" y="40325"/>
                  </a:lnTo>
                  <a:lnTo>
                    <a:pt x="14444" y="45396"/>
                  </a:lnTo>
                  <a:lnTo>
                    <a:pt x="23634" y="47256"/>
                  </a:lnTo>
                  <a:close/>
                </a:path>
              </a:pathLst>
            </a:custGeom>
            <a:ln w="6350">
              <a:solidFill>
                <a:srgbClr val="333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21084"/>
              </p:ext>
            </p:extLst>
          </p:nvPr>
        </p:nvGraphicFramePr>
        <p:xfrm>
          <a:off x="2518220" y="1402499"/>
          <a:ext cx="7083424" cy="63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545">
                  <a:extLst>
                    <a:ext uri="{9D8B030D-6E8A-4147-A177-3AD203B41FA5}">
                      <a16:colId xmlns:a16="http://schemas.microsoft.com/office/drawing/2014/main" val="3885427681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3030068899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473248797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673444503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1362252236"/>
                    </a:ext>
                  </a:extLst>
                </a:gridCol>
                <a:gridCol w="2498725">
                  <a:extLst>
                    <a:ext uri="{9D8B030D-6E8A-4147-A177-3AD203B41FA5}">
                      <a16:colId xmlns:a16="http://schemas.microsoft.com/office/drawing/2014/main" val="1519134201"/>
                    </a:ext>
                  </a:extLst>
                </a:gridCol>
              </a:tblGrid>
              <a:tr h="31503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Capability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656 HD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Tempo Pro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Tempo Plus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646 HD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Clinical Importance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91023"/>
                  </a:ext>
                </a:extLst>
              </a:tr>
              <a:tr h="28846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Motorização do eixo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5ax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4ax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476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2ax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984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9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1ax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 aumento do movimento motorizado proporciona maior automação para aumentar a eficiência e diminuir os estresses manuais de movimento
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638013"/>
                  </a:ext>
                </a:extLst>
              </a:tr>
              <a:tr h="28778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Auto Collimation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00" spc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Capacidade de automatizar configurações de colagem para cada anatomia ou escolhida a partir de uma biblioteca de predefinições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9854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Modo de operação manual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Capacidade de posicionar manualmente a cabeça do tubo na posição desejada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56425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Detents configuráveis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Configure a posição do </a:t>
                      </a:r>
                      <a:r>
                        <a:rPr lang="pt-BR" sz="700" spc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detent</a:t>
                      </a: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 eletronicamente no software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35816"/>
                  </a:ext>
                </a:extLst>
              </a:tr>
              <a:tr h="29489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Rastreamento automático vertical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A cabeça do tubo manterá SID e o alinhamento com o detector quando a mesa ou suporte de parede for movido verticalmente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516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Auto angulação do tubo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Capacidade de girar automaticamente a cabeça do tubo para ângulos desejados em vez de rotação manual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49109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Posicionamento automático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Capacidade de mover automaticamente a cabeça do tubo para posições predefinidas relacionadas com o protocolo de exame selecionado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925561"/>
                  </a:ext>
                </a:extLst>
              </a:tr>
              <a:tr h="2980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Rotação automática da coluna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Capacidade de definir rotação de colunas nas predefinições de posicionamento automático para posições únicas, como cadeira de rodas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763256"/>
                  </a:ext>
                </a:extLst>
              </a:tr>
              <a:tr h="28625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Interface do </a:t>
                      </a:r>
                      <a:r>
                        <a:rPr lang="en-US" sz="900" spc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usuário</a:t>
                      </a:r>
                      <a:r>
                        <a:rPr lang="en-US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de 6" touch in-room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spc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Controles básicos de fluxo de trabalho na sala de exame, como identificação do paciente, ajuste de técnica e colagem predefinida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640198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Interface do </a:t>
                      </a:r>
                      <a:r>
                        <a:rPr lang="en-US" sz="900" spc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usuário</a:t>
                      </a:r>
                      <a:r>
                        <a:rPr lang="en-US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de 12" touch in-room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spc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spc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800" spc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Controle completo do fluxo de trabalho na sala desde a seleção do paciente até o posicionamento para adições ou alterações de protocolo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433892"/>
                  </a:ext>
                </a:extLst>
              </a:tr>
              <a:tr h="29063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l-PL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Faixa de Viagem Vertical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9525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180 cm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9525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160 cm</a:t>
                      </a:r>
                      <a:endParaRPr sz="700" spc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9525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22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160 cm</a:t>
                      </a:r>
                      <a:endParaRPr sz="700" spc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9525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180 cm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9525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O aumento da faixa de viagem vertical permite que pacientes mais altos sejam imagens em posição de pé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9525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4950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Detents</a:t>
                      </a:r>
                      <a:r>
                        <a:rPr lang="pt-BR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de rotação da coluna
</a:t>
                      </a:r>
                      <a:endParaRPr sz="9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9525">
                      <a:solidFill>
                        <a:srgbClr val="333F48"/>
                      </a:solidFill>
                      <a:prstDash val="solid"/>
                    </a:lnT>
                    <a:lnB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Continuous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9525">
                      <a:solidFill>
                        <a:srgbClr val="333F48"/>
                      </a:solidFill>
                      <a:prstDash val="solid"/>
                    </a:lnT>
                    <a:lnB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16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9525">
                      <a:solidFill>
                        <a:srgbClr val="333F48"/>
                      </a:solidFill>
                      <a:prstDash val="solid"/>
                    </a:lnT>
                    <a:lnB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222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16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9525">
                      <a:solidFill>
                        <a:srgbClr val="333F48"/>
                      </a:solidFill>
                      <a:prstDash val="solid"/>
                    </a:lnT>
                    <a:lnB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12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9525">
                      <a:solidFill>
                        <a:srgbClr val="333F48"/>
                      </a:solidFill>
                      <a:prstDash val="solid"/>
                    </a:lnT>
                    <a:lnB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Um número maior de </a:t>
                      </a:r>
                      <a:r>
                        <a:rPr lang="pt-BR" sz="700" spc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detents</a:t>
                      </a: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 de rotação de coluna torna o posicionamento preciso mais fácil e mais granular para exames de mesa cruzada
</a:t>
                      </a:r>
                      <a:endParaRPr sz="7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9525">
                      <a:solidFill>
                        <a:srgbClr val="333F48"/>
                      </a:solidFill>
                      <a:prstDash val="solid"/>
                    </a:lnT>
                    <a:lnB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96250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Gestão de Cabos
</a:t>
                      </a:r>
                      <a:endParaRPr sz="900" spc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Corrente de cabo com mangueira de fibra
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Corrente de cabo com mangueira de plástico 
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22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Corrente de cabo com mangueira de plástico
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667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700" b="1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Cortina de cabo com mangueira de fibra
</a:t>
                      </a:r>
                      <a:endParaRPr sz="700" spc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99695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Roteamento de cabos limpo para melhor plano de layout do quarto e segurança do paciente
</a:t>
                      </a:r>
                    </a:p>
                  </a:txBody>
                  <a:tcPr marL="36000" marR="36000" marT="36000" marB="36000" anchor="ctr">
                    <a:lnR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3F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8775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3587"/>
            <a:ext cx="2086660" cy="13356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885999" y="457366"/>
            <a:ext cx="715645" cy="715010"/>
          </a:xfrm>
          <a:custGeom>
            <a:avLst/>
            <a:gdLst/>
            <a:ahLst/>
            <a:cxnLst/>
            <a:rect l="l" t="t" r="r" b="b"/>
            <a:pathLst>
              <a:path w="715645" h="715010">
                <a:moveTo>
                  <a:pt x="357593" y="0"/>
                </a:moveTo>
                <a:lnTo>
                  <a:pt x="309136" y="3810"/>
                </a:lnTo>
                <a:lnTo>
                  <a:pt x="262640" y="12700"/>
                </a:lnTo>
                <a:lnTo>
                  <a:pt x="218534" y="29210"/>
                </a:lnTo>
                <a:lnTo>
                  <a:pt x="177248" y="49530"/>
                </a:lnTo>
                <a:lnTo>
                  <a:pt x="139212" y="74930"/>
                </a:lnTo>
                <a:lnTo>
                  <a:pt x="104854" y="105410"/>
                </a:lnTo>
                <a:lnTo>
                  <a:pt x="74604" y="139700"/>
                </a:lnTo>
                <a:lnTo>
                  <a:pt x="48891" y="177800"/>
                </a:lnTo>
                <a:lnTo>
                  <a:pt x="28145" y="218440"/>
                </a:lnTo>
                <a:lnTo>
                  <a:pt x="12795" y="262890"/>
                </a:lnTo>
                <a:lnTo>
                  <a:pt x="3270" y="309880"/>
                </a:lnTo>
                <a:lnTo>
                  <a:pt x="0" y="358140"/>
                </a:lnTo>
                <a:lnTo>
                  <a:pt x="3270" y="406400"/>
                </a:lnTo>
                <a:lnTo>
                  <a:pt x="12795" y="453390"/>
                </a:lnTo>
                <a:lnTo>
                  <a:pt x="28145" y="497840"/>
                </a:lnTo>
                <a:lnTo>
                  <a:pt x="48891" y="538480"/>
                </a:lnTo>
                <a:lnTo>
                  <a:pt x="74604" y="576580"/>
                </a:lnTo>
                <a:lnTo>
                  <a:pt x="104854" y="610870"/>
                </a:lnTo>
                <a:lnTo>
                  <a:pt x="139212" y="641350"/>
                </a:lnTo>
                <a:lnTo>
                  <a:pt x="177248" y="666750"/>
                </a:lnTo>
                <a:lnTo>
                  <a:pt x="218534" y="687070"/>
                </a:lnTo>
                <a:lnTo>
                  <a:pt x="262640" y="702310"/>
                </a:lnTo>
                <a:lnTo>
                  <a:pt x="309136" y="712470"/>
                </a:lnTo>
                <a:lnTo>
                  <a:pt x="357593" y="715010"/>
                </a:lnTo>
                <a:lnTo>
                  <a:pt x="406038" y="712470"/>
                </a:lnTo>
                <a:lnTo>
                  <a:pt x="452526" y="702310"/>
                </a:lnTo>
                <a:lnTo>
                  <a:pt x="463552" y="698500"/>
                </a:lnTo>
                <a:lnTo>
                  <a:pt x="357593" y="698500"/>
                </a:lnTo>
                <a:lnTo>
                  <a:pt x="311339" y="695960"/>
                </a:lnTo>
                <a:lnTo>
                  <a:pt x="266980" y="685800"/>
                </a:lnTo>
                <a:lnTo>
                  <a:pt x="224920" y="671830"/>
                </a:lnTo>
                <a:lnTo>
                  <a:pt x="185567" y="651510"/>
                </a:lnTo>
                <a:lnTo>
                  <a:pt x="149324" y="627380"/>
                </a:lnTo>
                <a:lnTo>
                  <a:pt x="116598" y="599440"/>
                </a:lnTo>
                <a:lnTo>
                  <a:pt x="87794" y="566420"/>
                </a:lnTo>
                <a:lnTo>
                  <a:pt x="63318" y="529590"/>
                </a:lnTo>
                <a:lnTo>
                  <a:pt x="43576" y="490220"/>
                </a:lnTo>
                <a:lnTo>
                  <a:pt x="28971" y="448310"/>
                </a:lnTo>
                <a:lnTo>
                  <a:pt x="19912" y="403860"/>
                </a:lnTo>
                <a:lnTo>
                  <a:pt x="16802" y="358140"/>
                </a:lnTo>
                <a:lnTo>
                  <a:pt x="19912" y="312420"/>
                </a:lnTo>
                <a:lnTo>
                  <a:pt x="28971" y="267970"/>
                </a:lnTo>
                <a:lnTo>
                  <a:pt x="43576" y="224790"/>
                </a:lnTo>
                <a:lnTo>
                  <a:pt x="63318" y="185420"/>
                </a:lnTo>
                <a:lnTo>
                  <a:pt x="87794" y="149860"/>
                </a:lnTo>
                <a:lnTo>
                  <a:pt x="116598" y="116840"/>
                </a:lnTo>
                <a:lnTo>
                  <a:pt x="149324" y="88900"/>
                </a:lnTo>
                <a:lnTo>
                  <a:pt x="185567" y="63500"/>
                </a:lnTo>
                <a:lnTo>
                  <a:pt x="224920" y="44450"/>
                </a:lnTo>
                <a:lnTo>
                  <a:pt x="266980" y="29210"/>
                </a:lnTo>
                <a:lnTo>
                  <a:pt x="311339" y="20320"/>
                </a:lnTo>
                <a:lnTo>
                  <a:pt x="357593" y="17780"/>
                </a:lnTo>
                <a:lnTo>
                  <a:pt x="466096" y="17780"/>
                </a:lnTo>
                <a:lnTo>
                  <a:pt x="452526" y="12700"/>
                </a:lnTo>
                <a:lnTo>
                  <a:pt x="406038" y="3810"/>
                </a:lnTo>
                <a:lnTo>
                  <a:pt x="357593" y="0"/>
                </a:lnTo>
                <a:close/>
              </a:path>
              <a:path w="715645" h="715010">
                <a:moveTo>
                  <a:pt x="466096" y="17780"/>
                </a:moveTo>
                <a:lnTo>
                  <a:pt x="357593" y="17780"/>
                </a:lnTo>
                <a:lnTo>
                  <a:pt x="403826" y="20320"/>
                </a:lnTo>
                <a:lnTo>
                  <a:pt x="448159" y="29210"/>
                </a:lnTo>
                <a:lnTo>
                  <a:pt x="490189" y="44450"/>
                </a:lnTo>
                <a:lnTo>
                  <a:pt x="529510" y="63500"/>
                </a:lnTo>
                <a:lnTo>
                  <a:pt x="565720" y="88900"/>
                </a:lnTo>
                <a:lnTo>
                  <a:pt x="598414" y="116840"/>
                </a:lnTo>
                <a:lnTo>
                  <a:pt x="627187" y="149860"/>
                </a:lnTo>
                <a:lnTo>
                  <a:pt x="651635" y="186690"/>
                </a:lnTo>
                <a:lnTo>
                  <a:pt x="671354" y="226060"/>
                </a:lnTo>
                <a:lnTo>
                  <a:pt x="685940" y="267970"/>
                </a:lnTo>
                <a:lnTo>
                  <a:pt x="694987" y="312420"/>
                </a:lnTo>
                <a:lnTo>
                  <a:pt x="698093" y="358140"/>
                </a:lnTo>
                <a:lnTo>
                  <a:pt x="694987" y="403860"/>
                </a:lnTo>
                <a:lnTo>
                  <a:pt x="685940" y="448310"/>
                </a:lnTo>
                <a:lnTo>
                  <a:pt x="671354" y="490220"/>
                </a:lnTo>
                <a:lnTo>
                  <a:pt x="651635" y="529590"/>
                </a:lnTo>
                <a:lnTo>
                  <a:pt x="627187" y="566420"/>
                </a:lnTo>
                <a:lnTo>
                  <a:pt x="598414" y="599440"/>
                </a:lnTo>
                <a:lnTo>
                  <a:pt x="565720" y="627380"/>
                </a:lnTo>
                <a:lnTo>
                  <a:pt x="529510" y="651510"/>
                </a:lnTo>
                <a:lnTo>
                  <a:pt x="490189" y="671830"/>
                </a:lnTo>
                <a:lnTo>
                  <a:pt x="448159" y="685800"/>
                </a:lnTo>
                <a:lnTo>
                  <a:pt x="403826" y="695960"/>
                </a:lnTo>
                <a:lnTo>
                  <a:pt x="357593" y="698500"/>
                </a:lnTo>
                <a:lnTo>
                  <a:pt x="463552" y="698500"/>
                </a:lnTo>
                <a:lnTo>
                  <a:pt x="537914" y="666750"/>
                </a:lnTo>
                <a:lnTo>
                  <a:pt x="575953" y="641350"/>
                </a:lnTo>
                <a:lnTo>
                  <a:pt x="610315" y="610870"/>
                </a:lnTo>
                <a:lnTo>
                  <a:pt x="640572" y="576580"/>
                </a:lnTo>
                <a:lnTo>
                  <a:pt x="666291" y="538480"/>
                </a:lnTo>
                <a:lnTo>
                  <a:pt x="687044" y="497840"/>
                </a:lnTo>
                <a:lnTo>
                  <a:pt x="702399" y="453390"/>
                </a:lnTo>
                <a:lnTo>
                  <a:pt x="711928" y="406400"/>
                </a:lnTo>
                <a:lnTo>
                  <a:pt x="715200" y="358140"/>
                </a:lnTo>
                <a:lnTo>
                  <a:pt x="711928" y="309880"/>
                </a:lnTo>
                <a:lnTo>
                  <a:pt x="702399" y="262890"/>
                </a:lnTo>
                <a:lnTo>
                  <a:pt x="687044" y="218440"/>
                </a:lnTo>
                <a:lnTo>
                  <a:pt x="666291" y="177800"/>
                </a:lnTo>
                <a:lnTo>
                  <a:pt x="640572" y="139700"/>
                </a:lnTo>
                <a:lnTo>
                  <a:pt x="610315" y="105410"/>
                </a:lnTo>
                <a:lnTo>
                  <a:pt x="575953" y="74930"/>
                </a:lnTo>
                <a:lnTo>
                  <a:pt x="537914" y="49530"/>
                </a:lnTo>
                <a:lnTo>
                  <a:pt x="496628" y="29210"/>
                </a:lnTo>
                <a:lnTo>
                  <a:pt x="466096" y="17780"/>
                </a:lnTo>
                <a:close/>
              </a:path>
              <a:path w="715645" h="715010">
                <a:moveTo>
                  <a:pt x="257416" y="657860"/>
                </a:moveTo>
                <a:lnTo>
                  <a:pt x="321183" y="675640"/>
                </a:lnTo>
                <a:lnTo>
                  <a:pt x="357593" y="676910"/>
                </a:lnTo>
                <a:lnTo>
                  <a:pt x="406326" y="673100"/>
                </a:lnTo>
                <a:lnTo>
                  <a:pt x="418239" y="670560"/>
                </a:lnTo>
                <a:lnTo>
                  <a:pt x="333590" y="670560"/>
                </a:lnTo>
                <a:lnTo>
                  <a:pt x="305736" y="668020"/>
                </a:lnTo>
                <a:lnTo>
                  <a:pt x="282540" y="664210"/>
                </a:lnTo>
                <a:lnTo>
                  <a:pt x="265825" y="660400"/>
                </a:lnTo>
                <a:lnTo>
                  <a:pt x="257416" y="657860"/>
                </a:lnTo>
                <a:close/>
              </a:path>
              <a:path w="715645" h="715010">
                <a:moveTo>
                  <a:pt x="553920" y="605790"/>
                </a:moveTo>
                <a:lnTo>
                  <a:pt x="378167" y="605790"/>
                </a:lnTo>
                <a:lnTo>
                  <a:pt x="387980" y="607060"/>
                </a:lnTo>
                <a:lnTo>
                  <a:pt x="395911" y="613410"/>
                </a:lnTo>
                <a:lnTo>
                  <a:pt x="401215" y="621030"/>
                </a:lnTo>
                <a:lnTo>
                  <a:pt x="403148" y="629920"/>
                </a:lnTo>
                <a:lnTo>
                  <a:pt x="398411" y="646430"/>
                </a:lnTo>
                <a:lnTo>
                  <a:pt x="384719" y="657860"/>
                </a:lnTo>
                <a:lnTo>
                  <a:pt x="362852" y="666750"/>
                </a:lnTo>
                <a:lnTo>
                  <a:pt x="333590" y="670560"/>
                </a:lnTo>
                <a:lnTo>
                  <a:pt x="418239" y="670560"/>
                </a:lnTo>
                <a:lnTo>
                  <a:pt x="453976" y="662940"/>
                </a:lnTo>
                <a:lnTo>
                  <a:pt x="499086" y="645160"/>
                </a:lnTo>
                <a:lnTo>
                  <a:pt x="540202" y="618490"/>
                </a:lnTo>
                <a:lnTo>
                  <a:pt x="553920" y="605790"/>
                </a:lnTo>
                <a:close/>
              </a:path>
              <a:path w="715645" h="715010">
                <a:moveTo>
                  <a:pt x="54483" y="256540"/>
                </a:moveTo>
                <a:lnTo>
                  <a:pt x="50685" y="270510"/>
                </a:lnTo>
                <a:lnTo>
                  <a:pt x="45315" y="292100"/>
                </a:lnTo>
                <a:lnTo>
                  <a:pt x="40518" y="321310"/>
                </a:lnTo>
                <a:lnTo>
                  <a:pt x="38442" y="358140"/>
                </a:lnTo>
                <a:lnTo>
                  <a:pt x="42046" y="407670"/>
                </a:lnTo>
                <a:lnTo>
                  <a:pt x="52922" y="454660"/>
                </a:lnTo>
                <a:lnTo>
                  <a:pt x="71167" y="500380"/>
                </a:lnTo>
                <a:lnTo>
                  <a:pt x="96878" y="541020"/>
                </a:lnTo>
                <a:lnTo>
                  <a:pt x="130151" y="576580"/>
                </a:lnTo>
                <a:lnTo>
                  <a:pt x="171084" y="605790"/>
                </a:lnTo>
                <a:lnTo>
                  <a:pt x="219773" y="626110"/>
                </a:lnTo>
                <a:lnTo>
                  <a:pt x="274019" y="638810"/>
                </a:lnTo>
                <a:lnTo>
                  <a:pt x="292112" y="638810"/>
                </a:lnTo>
                <a:lnTo>
                  <a:pt x="326057" y="633730"/>
                </a:lnTo>
                <a:lnTo>
                  <a:pt x="346694" y="622300"/>
                </a:lnTo>
                <a:lnTo>
                  <a:pt x="361553" y="610870"/>
                </a:lnTo>
                <a:lnTo>
                  <a:pt x="378167" y="605790"/>
                </a:lnTo>
                <a:lnTo>
                  <a:pt x="553920" y="605790"/>
                </a:lnTo>
                <a:lnTo>
                  <a:pt x="575868" y="585470"/>
                </a:lnTo>
                <a:lnTo>
                  <a:pt x="604629" y="544830"/>
                </a:lnTo>
                <a:lnTo>
                  <a:pt x="217716" y="544830"/>
                </a:lnTo>
                <a:lnTo>
                  <a:pt x="192533" y="539750"/>
                </a:lnTo>
                <a:lnTo>
                  <a:pt x="174639" y="527050"/>
                </a:lnTo>
                <a:lnTo>
                  <a:pt x="163957" y="508000"/>
                </a:lnTo>
                <a:lnTo>
                  <a:pt x="160413" y="486410"/>
                </a:lnTo>
                <a:lnTo>
                  <a:pt x="162761" y="469900"/>
                </a:lnTo>
                <a:lnTo>
                  <a:pt x="169645" y="450850"/>
                </a:lnTo>
                <a:lnTo>
                  <a:pt x="180821" y="433070"/>
                </a:lnTo>
                <a:lnTo>
                  <a:pt x="196049" y="416560"/>
                </a:lnTo>
                <a:lnTo>
                  <a:pt x="211966" y="403860"/>
                </a:lnTo>
                <a:lnTo>
                  <a:pt x="86067" y="403860"/>
                </a:lnTo>
                <a:lnTo>
                  <a:pt x="70176" y="398780"/>
                </a:lnTo>
                <a:lnTo>
                  <a:pt x="57316" y="384810"/>
                </a:lnTo>
                <a:lnTo>
                  <a:pt x="48707" y="363220"/>
                </a:lnTo>
                <a:lnTo>
                  <a:pt x="45567" y="334010"/>
                </a:lnTo>
                <a:lnTo>
                  <a:pt x="47148" y="306070"/>
                </a:lnTo>
                <a:lnTo>
                  <a:pt x="50760" y="283210"/>
                </a:lnTo>
                <a:lnTo>
                  <a:pt x="54702" y="266700"/>
                </a:lnTo>
                <a:lnTo>
                  <a:pt x="57277" y="257810"/>
                </a:lnTo>
                <a:lnTo>
                  <a:pt x="54483" y="256540"/>
                </a:lnTo>
                <a:close/>
              </a:path>
              <a:path w="715645" h="715010">
                <a:moveTo>
                  <a:pt x="418947" y="309880"/>
                </a:moveTo>
                <a:lnTo>
                  <a:pt x="401004" y="321310"/>
                </a:lnTo>
                <a:lnTo>
                  <a:pt x="381463" y="335280"/>
                </a:lnTo>
                <a:lnTo>
                  <a:pt x="327748" y="367030"/>
                </a:lnTo>
                <a:lnTo>
                  <a:pt x="323557" y="415290"/>
                </a:lnTo>
                <a:lnTo>
                  <a:pt x="314756" y="457200"/>
                </a:lnTo>
                <a:lnTo>
                  <a:pt x="277047" y="519430"/>
                </a:lnTo>
                <a:lnTo>
                  <a:pt x="217716" y="544830"/>
                </a:lnTo>
                <a:lnTo>
                  <a:pt x="461467" y="544830"/>
                </a:lnTo>
                <a:lnTo>
                  <a:pt x="416627" y="534670"/>
                </a:lnTo>
                <a:lnTo>
                  <a:pt x="384462" y="509270"/>
                </a:lnTo>
                <a:lnTo>
                  <a:pt x="365081" y="473710"/>
                </a:lnTo>
                <a:lnTo>
                  <a:pt x="358597" y="435610"/>
                </a:lnTo>
                <a:lnTo>
                  <a:pt x="366640" y="388620"/>
                </a:lnTo>
                <a:lnTo>
                  <a:pt x="385903" y="355600"/>
                </a:lnTo>
                <a:lnTo>
                  <a:pt x="409083" y="334010"/>
                </a:lnTo>
                <a:lnTo>
                  <a:pt x="428879" y="321310"/>
                </a:lnTo>
                <a:lnTo>
                  <a:pt x="424815" y="318770"/>
                </a:lnTo>
                <a:lnTo>
                  <a:pt x="421754" y="314960"/>
                </a:lnTo>
                <a:lnTo>
                  <a:pt x="418947" y="309880"/>
                </a:lnTo>
                <a:close/>
              </a:path>
              <a:path w="715645" h="715010">
                <a:moveTo>
                  <a:pt x="624713" y="374650"/>
                </a:moveTo>
                <a:lnTo>
                  <a:pt x="490283" y="374650"/>
                </a:lnTo>
                <a:lnTo>
                  <a:pt x="518988" y="381000"/>
                </a:lnTo>
                <a:lnTo>
                  <a:pt x="539692" y="398780"/>
                </a:lnTo>
                <a:lnTo>
                  <a:pt x="552234" y="424180"/>
                </a:lnTo>
                <a:lnTo>
                  <a:pt x="556450" y="453390"/>
                </a:lnTo>
                <a:lnTo>
                  <a:pt x="549558" y="486410"/>
                </a:lnTo>
                <a:lnTo>
                  <a:pt x="530156" y="515620"/>
                </a:lnTo>
                <a:lnTo>
                  <a:pt x="500155" y="535940"/>
                </a:lnTo>
                <a:lnTo>
                  <a:pt x="461467" y="544830"/>
                </a:lnTo>
                <a:lnTo>
                  <a:pt x="604629" y="544830"/>
                </a:lnTo>
                <a:lnTo>
                  <a:pt x="625030" y="495300"/>
                </a:lnTo>
                <a:lnTo>
                  <a:pt x="636817" y="441960"/>
                </a:lnTo>
                <a:lnTo>
                  <a:pt x="637692" y="424180"/>
                </a:lnTo>
                <a:lnTo>
                  <a:pt x="632608" y="389890"/>
                </a:lnTo>
                <a:lnTo>
                  <a:pt x="624713" y="374650"/>
                </a:lnTo>
                <a:close/>
              </a:path>
              <a:path w="715645" h="715010">
                <a:moveTo>
                  <a:pt x="296189" y="384810"/>
                </a:moveTo>
                <a:lnTo>
                  <a:pt x="261580" y="403860"/>
                </a:lnTo>
                <a:lnTo>
                  <a:pt x="228915" y="427990"/>
                </a:lnTo>
                <a:lnTo>
                  <a:pt x="204611" y="457200"/>
                </a:lnTo>
                <a:lnTo>
                  <a:pt x="195084" y="487680"/>
                </a:lnTo>
                <a:lnTo>
                  <a:pt x="196547" y="497840"/>
                </a:lnTo>
                <a:lnTo>
                  <a:pt x="200871" y="506730"/>
                </a:lnTo>
                <a:lnTo>
                  <a:pt x="207959" y="511810"/>
                </a:lnTo>
                <a:lnTo>
                  <a:pt x="217716" y="513080"/>
                </a:lnTo>
                <a:lnTo>
                  <a:pt x="247222" y="501650"/>
                </a:lnTo>
                <a:lnTo>
                  <a:pt x="270249" y="471170"/>
                </a:lnTo>
                <a:lnTo>
                  <a:pt x="286628" y="430530"/>
                </a:lnTo>
                <a:lnTo>
                  <a:pt x="296189" y="384810"/>
                </a:lnTo>
                <a:close/>
              </a:path>
              <a:path w="715645" h="715010">
                <a:moveTo>
                  <a:pt x="458431" y="336550"/>
                </a:moveTo>
                <a:lnTo>
                  <a:pt x="439379" y="345440"/>
                </a:lnTo>
                <a:lnTo>
                  <a:pt x="418588" y="363220"/>
                </a:lnTo>
                <a:lnTo>
                  <a:pt x="401860" y="391160"/>
                </a:lnTo>
                <a:lnTo>
                  <a:pt x="394995" y="430530"/>
                </a:lnTo>
                <a:lnTo>
                  <a:pt x="399829" y="462280"/>
                </a:lnTo>
                <a:lnTo>
                  <a:pt x="413596" y="488950"/>
                </a:lnTo>
                <a:lnTo>
                  <a:pt x="435195" y="506730"/>
                </a:lnTo>
                <a:lnTo>
                  <a:pt x="463524" y="513080"/>
                </a:lnTo>
                <a:lnTo>
                  <a:pt x="485824" y="509270"/>
                </a:lnTo>
                <a:lnTo>
                  <a:pt x="504151" y="496570"/>
                </a:lnTo>
                <a:lnTo>
                  <a:pt x="516745" y="477520"/>
                </a:lnTo>
                <a:lnTo>
                  <a:pt x="517550" y="473710"/>
                </a:lnTo>
                <a:lnTo>
                  <a:pt x="465594" y="473710"/>
                </a:lnTo>
                <a:lnTo>
                  <a:pt x="451741" y="469900"/>
                </a:lnTo>
                <a:lnTo>
                  <a:pt x="440655" y="461010"/>
                </a:lnTo>
                <a:lnTo>
                  <a:pt x="433297" y="447040"/>
                </a:lnTo>
                <a:lnTo>
                  <a:pt x="430631" y="429260"/>
                </a:lnTo>
                <a:lnTo>
                  <a:pt x="435224" y="407670"/>
                </a:lnTo>
                <a:lnTo>
                  <a:pt x="447851" y="391160"/>
                </a:lnTo>
                <a:lnTo>
                  <a:pt x="466780" y="379730"/>
                </a:lnTo>
                <a:lnTo>
                  <a:pt x="490283" y="374650"/>
                </a:lnTo>
                <a:lnTo>
                  <a:pt x="624713" y="374650"/>
                </a:lnTo>
                <a:lnTo>
                  <a:pt x="621423" y="368300"/>
                </a:lnTo>
                <a:lnTo>
                  <a:pt x="610238" y="354330"/>
                </a:lnTo>
                <a:lnTo>
                  <a:pt x="606244" y="340360"/>
                </a:lnTo>
                <a:lnTo>
                  <a:pt x="471436" y="340360"/>
                </a:lnTo>
                <a:lnTo>
                  <a:pt x="458431" y="336550"/>
                </a:lnTo>
                <a:close/>
              </a:path>
              <a:path w="715645" h="715010">
                <a:moveTo>
                  <a:pt x="488264" y="403860"/>
                </a:moveTo>
                <a:lnTo>
                  <a:pt x="479637" y="406400"/>
                </a:lnTo>
                <a:lnTo>
                  <a:pt x="472409" y="410210"/>
                </a:lnTo>
                <a:lnTo>
                  <a:pt x="467441" y="417830"/>
                </a:lnTo>
                <a:lnTo>
                  <a:pt x="465594" y="426720"/>
                </a:lnTo>
                <a:lnTo>
                  <a:pt x="467284" y="438150"/>
                </a:lnTo>
                <a:lnTo>
                  <a:pt x="472054" y="445770"/>
                </a:lnTo>
                <a:lnTo>
                  <a:pt x="477026" y="453390"/>
                </a:lnTo>
                <a:lnTo>
                  <a:pt x="479323" y="461010"/>
                </a:lnTo>
                <a:lnTo>
                  <a:pt x="479323" y="469900"/>
                </a:lnTo>
                <a:lnTo>
                  <a:pt x="472440" y="473710"/>
                </a:lnTo>
                <a:lnTo>
                  <a:pt x="517550" y="473710"/>
                </a:lnTo>
                <a:lnTo>
                  <a:pt x="521843" y="453390"/>
                </a:lnTo>
                <a:lnTo>
                  <a:pt x="519921" y="435610"/>
                </a:lnTo>
                <a:lnTo>
                  <a:pt x="513921" y="420370"/>
                </a:lnTo>
                <a:lnTo>
                  <a:pt x="503487" y="408940"/>
                </a:lnTo>
                <a:lnTo>
                  <a:pt x="488264" y="403860"/>
                </a:lnTo>
                <a:close/>
              </a:path>
              <a:path w="715645" h="715010">
                <a:moveTo>
                  <a:pt x="673056" y="312420"/>
                </a:moveTo>
                <a:lnTo>
                  <a:pt x="628802" y="312420"/>
                </a:lnTo>
                <a:lnTo>
                  <a:pt x="644852" y="317500"/>
                </a:lnTo>
                <a:lnTo>
                  <a:pt x="657799" y="331470"/>
                </a:lnTo>
                <a:lnTo>
                  <a:pt x="666446" y="353060"/>
                </a:lnTo>
                <a:lnTo>
                  <a:pt x="669457" y="381000"/>
                </a:lnTo>
                <a:lnTo>
                  <a:pt x="669522" y="383540"/>
                </a:lnTo>
                <a:lnTo>
                  <a:pt x="668007" y="410210"/>
                </a:lnTo>
                <a:lnTo>
                  <a:pt x="664360" y="433070"/>
                </a:lnTo>
                <a:lnTo>
                  <a:pt x="660331" y="449580"/>
                </a:lnTo>
                <a:lnTo>
                  <a:pt x="657593" y="458470"/>
                </a:lnTo>
                <a:lnTo>
                  <a:pt x="660666" y="459740"/>
                </a:lnTo>
                <a:lnTo>
                  <a:pt x="664729" y="447040"/>
                </a:lnTo>
                <a:lnTo>
                  <a:pt x="669964" y="424180"/>
                </a:lnTo>
                <a:lnTo>
                  <a:pt x="674488" y="394970"/>
                </a:lnTo>
                <a:lnTo>
                  <a:pt x="676414" y="358140"/>
                </a:lnTo>
                <a:lnTo>
                  <a:pt x="673056" y="312420"/>
                </a:lnTo>
                <a:close/>
              </a:path>
              <a:path w="715645" h="715010">
                <a:moveTo>
                  <a:pt x="357593" y="39370"/>
                </a:moveTo>
                <a:lnTo>
                  <a:pt x="308806" y="41910"/>
                </a:lnTo>
                <a:lnTo>
                  <a:pt x="261209" y="53340"/>
                </a:lnTo>
                <a:lnTo>
                  <a:pt x="216202" y="71120"/>
                </a:lnTo>
                <a:lnTo>
                  <a:pt x="175187" y="97790"/>
                </a:lnTo>
                <a:lnTo>
                  <a:pt x="139566" y="130810"/>
                </a:lnTo>
                <a:lnTo>
                  <a:pt x="110738" y="171450"/>
                </a:lnTo>
                <a:lnTo>
                  <a:pt x="90106" y="219710"/>
                </a:lnTo>
                <a:lnTo>
                  <a:pt x="78056" y="274320"/>
                </a:lnTo>
                <a:lnTo>
                  <a:pt x="77139" y="292100"/>
                </a:lnTo>
                <a:lnTo>
                  <a:pt x="82231" y="326390"/>
                </a:lnTo>
                <a:lnTo>
                  <a:pt x="93433" y="347980"/>
                </a:lnTo>
                <a:lnTo>
                  <a:pt x="104636" y="363220"/>
                </a:lnTo>
                <a:lnTo>
                  <a:pt x="109728" y="379730"/>
                </a:lnTo>
                <a:lnTo>
                  <a:pt x="107861" y="389890"/>
                </a:lnTo>
                <a:lnTo>
                  <a:pt x="102779" y="397510"/>
                </a:lnTo>
                <a:lnTo>
                  <a:pt x="95256" y="401320"/>
                </a:lnTo>
                <a:lnTo>
                  <a:pt x="86067" y="403860"/>
                </a:lnTo>
                <a:lnTo>
                  <a:pt x="211966" y="403860"/>
                </a:lnTo>
                <a:lnTo>
                  <a:pt x="218333" y="398780"/>
                </a:lnTo>
                <a:lnTo>
                  <a:pt x="242503" y="383540"/>
                </a:lnTo>
                <a:lnTo>
                  <a:pt x="269430" y="368300"/>
                </a:lnTo>
                <a:lnTo>
                  <a:pt x="299986" y="351790"/>
                </a:lnTo>
                <a:lnTo>
                  <a:pt x="300819" y="346710"/>
                </a:lnTo>
                <a:lnTo>
                  <a:pt x="263321" y="346710"/>
                </a:lnTo>
                <a:lnTo>
                  <a:pt x="248671" y="344170"/>
                </a:lnTo>
                <a:lnTo>
                  <a:pt x="236275" y="335280"/>
                </a:lnTo>
                <a:lnTo>
                  <a:pt x="227029" y="323850"/>
                </a:lnTo>
                <a:lnTo>
                  <a:pt x="221830" y="309880"/>
                </a:lnTo>
                <a:lnTo>
                  <a:pt x="202491" y="306070"/>
                </a:lnTo>
                <a:lnTo>
                  <a:pt x="186951" y="294640"/>
                </a:lnTo>
                <a:lnTo>
                  <a:pt x="176434" y="278130"/>
                </a:lnTo>
                <a:lnTo>
                  <a:pt x="172161" y="256540"/>
                </a:lnTo>
                <a:lnTo>
                  <a:pt x="173786" y="241300"/>
                </a:lnTo>
                <a:lnTo>
                  <a:pt x="178485" y="227330"/>
                </a:lnTo>
                <a:lnTo>
                  <a:pt x="185995" y="218440"/>
                </a:lnTo>
                <a:lnTo>
                  <a:pt x="196049" y="214630"/>
                </a:lnTo>
                <a:lnTo>
                  <a:pt x="240482" y="214630"/>
                </a:lnTo>
                <a:lnTo>
                  <a:pt x="245235" y="204470"/>
                </a:lnTo>
                <a:lnTo>
                  <a:pt x="271410" y="176530"/>
                </a:lnTo>
                <a:lnTo>
                  <a:pt x="303047" y="165100"/>
                </a:lnTo>
                <a:lnTo>
                  <a:pt x="608143" y="165100"/>
                </a:lnTo>
                <a:lnTo>
                  <a:pt x="585214" y="139700"/>
                </a:lnTo>
                <a:lnTo>
                  <a:pt x="544153" y="111760"/>
                </a:lnTo>
                <a:lnTo>
                  <a:pt x="541269" y="110490"/>
                </a:lnTo>
                <a:lnTo>
                  <a:pt x="336702" y="110490"/>
                </a:lnTo>
                <a:lnTo>
                  <a:pt x="326598" y="107950"/>
                </a:lnTo>
                <a:lnTo>
                  <a:pt x="318796" y="102870"/>
                </a:lnTo>
                <a:lnTo>
                  <a:pt x="313769" y="95250"/>
                </a:lnTo>
                <a:lnTo>
                  <a:pt x="311988" y="86360"/>
                </a:lnTo>
                <a:lnTo>
                  <a:pt x="316828" y="71120"/>
                </a:lnTo>
                <a:lnTo>
                  <a:pt x="330669" y="57150"/>
                </a:lnTo>
                <a:lnTo>
                  <a:pt x="352493" y="49530"/>
                </a:lnTo>
                <a:lnTo>
                  <a:pt x="381279" y="45720"/>
                </a:lnTo>
                <a:lnTo>
                  <a:pt x="423662" y="45720"/>
                </a:lnTo>
                <a:lnTo>
                  <a:pt x="393966" y="40640"/>
                </a:lnTo>
                <a:lnTo>
                  <a:pt x="357593" y="39370"/>
                </a:lnTo>
                <a:close/>
              </a:path>
              <a:path w="715645" h="715010">
                <a:moveTo>
                  <a:pt x="303047" y="332740"/>
                </a:moveTo>
                <a:lnTo>
                  <a:pt x="294061" y="339090"/>
                </a:lnTo>
                <a:lnTo>
                  <a:pt x="283975" y="344170"/>
                </a:lnTo>
                <a:lnTo>
                  <a:pt x="273493" y="346710"/>
                </a:lnTo>
                <a:lnTo>
                  <a:pt x="300819" y="346710"/>
                </a:lnTo>
                <a:lnTo>
                  <a:pt x="301028" y="345440"/>
                </a:lnTo>
                <a:lnTo>
                  <a:pt x="302018" y="340360"/>
                </a:lnTo>
                <a:lnTo>
                  <a:pt x="303047" y="332740"/>
                </a:lnTo>
                <a:close/>
              </a:path>
              <a:path w="715645" h="715010">
                <a:moveTo>
                  <a:pt x="672305" y="307340"/>
                </a:moveTo>
                <a:lnTo>
                  <a:pt x="484174" y="307340"/>
                </a:lnTo>
                <a:lnTo>
                  <a:pt x="503048" y="309880"/>
                </a:lnTo>
                <a:lnTo>
                  <a:pt x="510129" y="314960"/>
                </a:lnTo>
                <a:lnTo>
                  <a:pt x="512940" y="322580"/>
                </a:lnTo>
                <a:lnTo>
                  <a:pt x="509766" y="330200"/>
                </a:lnTo>
                <a:lnTo>
                  <a:pt x="501675" y="336550"/>
                </a:lnTo>
                <a:lnTo>
                  <a:pt x="490812" y="339090"/>
                </a:lnTo>
                <a:lnTo>
                  <a:pt x="479323" y="339090"/>
                </a:lnTo>
                <a:lnTo>
                  <a:pt x="471436" y="340360"/>
                </a:lnTo>
                <a:lnTo>
                  <a:pt x="606244" y="340360"/>
                </a:lnTo>
                <a:lnTo>
                  <a:pt x="605155" y="336550"/>
                </a:lnTo>
                <a:lnTo>
                  <a:pt x="606915" y="327660"/>
                </a:lnTo>
                <a:lnTo>
                  <a:pt x="611820" y="318770"/>
                </a:lnTo>
                <a:lnTo>
                  <a:pt x="619304" y="313690"/>
                </a:lnTo>
                <a:lnTo>
                  <a:pt x="628802" y="312420"/>
                </a:lnTo>
                <a:lnTo>
                  <a:pt x="673056" y="312420"/>
                </a:lnTo>
                <a:lnTo>
                  <a:pt x="672870" y="309880"/>
                </a:lnTo>
                <a:lnTo>
                  <a:pt x="672305" y="307340"/>
                </a:lnTo>
                <a:close/>
              </a:path>
              <a:path w="715645" h="715010">
                <a:moveTo>
                  <a:pt x="409309" y="247650"/>
                </a:moveTo>
                <a:lnTo>
                  <a:pt x="357593" y="247650"/>
                </a:lnTo>
                <a:lnTo>
                  <a:pt x="361403" y="252730"/>
                </a:lnTo>
                <a:lnTo>
                  <a:pt x="361403" y="260350"/>
                </a:lnTo>
                <a:lnTo>
                  <a:pt x="358749" y="271780"/>
                </a:lnTo>
                <a:lnTo>
                  <a:pt x="352007" y="284480"/>
                </a:lnTo>
                <a:lnTo>
                  <a:pt x="343010" y="295910"/>
                </a:lnTo>
                <a:lnTo>
                  <a:pt x="333590" y="306070"/>
                </a:lnTo>
                <a:lnTo>
                  <a:pt x="332413" y="313690"/>
                </a:lnTo>
                <a:lnTo>
                  <a:pt x="331544" y="321310"/>
                </a:lnTo>
                <a:lnTo>
                  <a:pt x="331006" y="328930"/>
                </a:lnTo>
                <a:lnTo>
                  <a:pt x="330822" y="336550"/>
                </a:lnTo>
                <a:lnTo>
                  <a:pt x="354044" y="322580"/>
                </a:lnTo>
                <a:lnTo>
                  <a:pt x="390803" y="298450"/>
                </a:lnTo>
                <a:lnTo>
                  <a:pt x="409003" y="285750"/>
                </a:lnTo>
                <a:lnTo>
                  <a:pt x="406971" y="279400"/>
                </a:lnTo>
                <a:lnTo>
                  <a:pt x="406971" y="262890"/>
                </a:lnTo>
                <a:lnTo>
                  <a:pt x="409309" y="247650"/>
                </a:lnTo>
                <a:close/>
              </a:path>
              <a:path w="715645" h="715010">
                <a:moveTo>
                  <a:pt x="478269" y="165100"/>
                </a:moveTo>
                <a:lnTo>
                  <a:pt x="303047" y="165100"/>
                </a:lnTo>
                <a:lnTo>
                  <a:pt x="320778" y="168910"/>
                </a:lnTo>
                <a:lnTo>
                  <a:pt x="330962" y="176530"/>
                </a:lnTo>
                <a:lnTo>
                  <a:pt x="335601" y="187960"/>
                </a:lnTo>
                <a:lnTo>
                  <a:pt x="336702" y="196850"/>
                </a:lnTo>
                <a:lnTo>
                  <a:pt x="328834" y="231140"/>
                </a:lnTo>
                <a:lnTo>
                  <a:pt x="308694" y="264160"/>
                </a:lnTo>
                <a:lnTo>
                  <a:pt x="281479" y="290830"/>
                </a:lnTo>
                <a:lnTo>
                  <a:pt x="252387" y="307340"/>
                </a:lnTo>
                <a:lnTo>
                  <a:pt x="253390" y="311150"/>
                </a:lnTo>
                <a:lnTo>
                  <a:pt x="257416" y="322580"/>
                </a:lnTo>
                <a:lnTo>
                  <a:pt x="269468" y="322580"/>
                </a:lnTo>
                <a:lnTo>
                  <a:pt x="310959" y="297180"/>
                </a:lnTo>
                <a:lnTo>
                  <a:pt x="315820" y="280670"/>
                </a:lnTo>
                <a:lnTo>
                  <a:pt x="324294" y="264160"/>
                </a:lnTo>
                <a:lnTo>
                  <a:pt x="335759" y="251460"/>
                </a:lnTo>
                <a:lnTo>
                  <a:pt x="349592" y="247650"/>
                </a:lnTo>
                <a:lnTo>
                  <a:pt x="409309" y="247650"/>
                </a:lnTo>
                <a:lnTo>
                  <a:pt x="412427" y="227330"/>
                </a:lnTo>
                <a:lnTo>
                  <a:pt x="427461" y="196850"/>
                </a:lnTo>
                <a:lnTo>
                  <a:pt x="450075" y="173990"/>
                </a:lnTo>
                <a:lnTo>
                  <a:pt x="478269" y="165100"/>
                </a:lnTo>
                <a:close/>
              </a:path>
              <a:path w="715645" h="715010">
                <a:moveTo>
                  <a:pt x="608143" y="165100"/>
                </a:moveTo>
                <a:lnTo>
                  <a:pt x="478269" y="165100"/>
                </a:lnTo>
                <a:lnTo>
                  <a:pt x="493368" y="167640"/>
                </a:lnTo>
                <a:lnTo>
                  <a:pt x="504210" y="175260"/>
                </a:lnTo>
                <a:lnTo>
                  <a:pt x="510750" y="185420"/>
                </a:lnTo>
                <a:lnTo>
                  <a:pt x="512940" y="198120"/>
                </a:lnTo>
                <a:lnTo>
                  <a:pt x="507812" y="223520"/>
                </a:lnTo>
                <a:lnTo>
                  <a:pt x="493495" y="246380"/>
                </a:lnTo>
                <a:lnTo>
                  <a:pt x="471583" y="269240"/>
                </a:lnTo>
                <a:lnTo>
                  <a:pt x="443674" y="292100"/>
                </a:lnTo>
                <a:lnTo>
                  <a:pt x="446722" y="300990"/>
                </a:lnTo>
                <a:lnTo>
                  <a:pt x="451561" y="307340"/>
                </a:lnTo>
                <a:lnTo>
                  <a:pt x="459460" y="311150"/>
                </a:lnTo>
                <a:lnTo>
                  <a:pt x="460514" y="309880"/>
                </a:lnTo>
                <a:lnTo>
                  <a:pt x="473417" y="307340"/>
                </a:lnTo>
                <a:lnTo>
                  <a:pt x="672305" y="307340"/>
                </a:lnTo>
                <a:lnTo>
                  <a:pt x="662133" y="261620"/>
                </a:lnTo>
                <a:lnTo>
                  <a:pt x="644049" y="217170"/>
                </a:lnTo>
                <a:lnTo>
                  <a:pt x="618461" y="176530"/>
                </a:lnTo>
                <a:lnTo>
                  <a:pt x="608143" y="165100"/>
                </a:lnTo>
                <a:close/>
              </a:path>
              <a:path w="715645" h="715010">
                <a:moveTo>
                  <a:pt x="240482" y="214630"/>
                </a:moveTo>
                <a:lnTo>
                  <a:pt x="201993" y="214630"/>
                </a:lnTo>
                <a:lnTo>
                  <a:pt x="203974" y="219710"/>
                </a:lnTo>
                <a:lnTo>
                  <a:pt x="203974" y="223520"/>
                </a:lnTo>
                <a:lnTo>
                  <a:pt x="203178" y="227330"/>
                </a:lnTo>
                <a:lnTo>
                  <a:pt x="201428" y="234950"/>
                </a:lnTo>
                <a:lnTo>
                  <a:pt x="199677" y="243840"/>
                </a:lnTo>
                <a:lnTo>
                  <a:pt x="220827" y="283210"/>
                </a:lnTo>
                <a:lnTo>
                  <a:pt x="227411" y="242570"/>
                </a:lnTo>
                <a:lnTo>
                  <a:pt x="240482" y="214630"/>
                </a:lnTo>
                <a:close/>
              </a:path>
              <a:path w="715645" h="715010">
                <a:moveTo>
                  <a:pt x="305092" y="193040"/>
                </a:moveTo>
                <a:lnTo>
                  <a:pt x="301028" y="193040"/>
                </a:lnTo>
                <a:lnTo>
                  <a:pt x="284333" y="201930"/>
                </a:lnTo>
                <a:lnTo>
                  <a:pt x="267985" y="223520"/>
                </a:lnTo>
                <a:lnTo>
                  <a:pt x="255558" y="252730"/>
                </a:lnTo>
                <a:lnTo>
                  <a:pt x="250621" y="279400"/>
                </a:lnTo>
                <a:lnTo>
                  <a:pt x="273308" y="262890"/>
                </a:lnTo>
                <a:lnTo>
                  <a:pt x="291471" y="241300"/>
                </a:lnTo>
                <a:lnTo>
                  <a:pt x="303528" y="218440"/>
                </a:lnTo>
                <a:lnTo>
                  <a:pt x="307898" y="199390"/>
                </a:lnTo>
                <a:lnTo>
                  <a:pt x="307898" y="194310"/>
                </a:lnTo>
                <a:lnTo>
                  <a:pt x="305092" y="193040"/>
                </a:lnTo>
                <a:close/>
              </a:path>
              <a:path w="715645" h="715010">
                <a:moveTo>
                  <a:pt x="482409" y="193040"/>
                </a:moveTo>
                <a:lnTo>
                  <a:pt x="476211" y="193040"/>
                </a:lnTo>
                <a:lnTo>
                  <a:pt x="463996" y="198120"/>
                </a:lnTo>
                <a:lnTo>
                  <a:pt x="451499" y="213360"/>
                </a:lnTo>
                <a:lnTo>
                  <a:pt x="441766" y="236220"/>
                </a:lnTo>
                <a:lnTo>
                  <a:pt x="437845" y="265430"/>
                </a:lnTo>
                <a:lnTo>
                  <a:pt x="457381" y="246380"/>
                </a:lnTo>
                <a:lnTo>
                  <a:pt x="471647" y="229870"/>
                </a:lnTo>
                <a:lnTo>
                  <a:pt x="480391" y="214630"/>
                </a:lnTo>
                <a:lnTo>
                  <a:pt x="483362" y="203200"/>
                </a:lnTo>
                <a:lnTo>
                  <a:pt x="483362" y="198120"/>
                </a:lnTo>
                <a:lnTo>
                  <a:pt x="482409" y="193040"/>
                </a:lnTo>
                <a:close/>
              </a:path>
              <a:path w="715645" h="715010">
                <a:moveTo>
                  <a:pt x="422744" y="77470"/>
                </a:moveTo>
                <a:lnTo>
                  <a:pt x="388905" y="82550"/>
                </a:lnTo>
                <a:lnTo>
                  <a:pt x="368274" y="93980"/>
                </a:lnTo>
                <a:lnTo>
                  <a:pt x="353368" y="105410"/>
                </a:lnTo>
                <a:lnTo>
                  <a:pt x="336702" y="110490"/>
                </a:lnTo>
                <a:lnTo>
                  <a:pt x="541269" y="110490"/>
                </a:lnTo>
                <a:lnTo>
                  <a:pt x="495122" y="90170"/>
                </a:lnTo>
                <a:lnTo>
                  <a:pt x="476465" y="85090"/>
                </a:lnTo>
                <a:lnTo>
                  <a:pt x="458647" y="81280"/>
                </a:lnTo>
                <a:lnTo>
                  <a:pt x="440972" y="78740"/>
                </a:lnTo>
                <a:lnTo>
                  <a:pt x="422744" y="77470"/>
                </a:lnTo>
                <a:close/>
              </a:path>
              <a:path w="715645" h="715010">
                <a:moveTo>
                  <a:pt x="423662" y="45720"/>
                </a:moveTo>
                <a:lnTo>
                  <a:pt x="381279" y="45720"/>
                </a:lnTo>
                <a:lnTo>
                  <a:pt x="409090" y="46990"/>
                </a:lnTo>
                <a:lnTo>
                  <a:pt x="432028" y="50800"/>
                </a:lnTo>
                <a:lnTo>
                  <a:pt x="448623" y="55880"/>
                </a:lnTo>
                <a:lnTo>
                  <a:pt x="457403" y="58420"/>
                </a:lnTo>
                <a:lnTo>
                  <a:pt x="458431" y="55880"/>
                </a:lnTo>
                <a:lnTo>
                  <a:pt x="423662" y="4572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814871"/>
            <a:ext cx="5319268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>
                <a:latin typeface="GE Inspira" panose="020F0603030400020203" pitchFamily="34" charset="0"/>
              </a:rPr>
              <a:t>Tabela do Paciente
</a:t>
            </a:r>
            <a:endParaRPr dirty="0">
              <a:latin typeface="GE Inspira" panose="020F0603030400020203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500" y="3631435"/>
            <a:ext cx="1571625" cy="110421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lang="pt-BR" sz="1400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Projetado com a segurança do paciente, conforto e dignidade em mente
</a:t>
            </a:r>
            <a:endParaRPr sz="14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80458" y="53157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809" y="0"/>
                </a:moveTo>
                <a:lnTo>
                  <a:pt x="16373" y="2106"/>
                </a:lnTo>
                <a:lnTo>
                  <a:pt x="7851" y="7850"/>
                </a:lnTo>
                <a:lnTo>
                  <a:pt x="2106" y="16368"/>
                </a:lnTo>
                <a:lnTo>
                  <a:pt x="0" y="26797"/>
                </a:lnTo>
                <a:lnTo>
                  <a:pt x="2106" y="37233"/>
                </a:lnTo>
                <a:lnTo>
                  <a:pt x="7851" y="45754"/>
                </a:lnTo>
                <a:lnTo>
                  <a:pt x="16373" y="51500"/>
                </a:lnTo>
                <a:lnTo>
                  <a:pt x="26809" y="53606"/>
                </a:lnTo>
                <a:lnTo>
                  <a:pt x="37245" y="51500"/>
                </a:lnTo>
                <a:lnTo>
                  <a:pt x="45767" y="45754"/>
                </a:lnTo>
                <a:lnTo>
                  <a:pt x="51512" y="37233"/>
                </a:lnTo>
                <a:lnTo>
                  <a:pt x="53619" y="26797"/>
                </a:lnTo>
                <a:lnTo>
                  <a:pt x="51512" y="16368"/>
                </a:lnTo>
                <a:lnTo>
                  <a:pt x="45767" y="7850"/>
                </a:lnTo>
                <a:lnTo>
                  <a:pt x="37245" y="2106"/>
                </a:lnTo>
                <a:lnTo>
                  <a:pt x="26809" y="0"/>
                </a:lnTo>
                <a:close/>
              </a:path>
            </a:pathLst>
          </a:custGeom>
          <a:solidFill>
            <a:srgbClr val="333F48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83633" y="548168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634" y="47256"/>
                </a:moveTo>
                <a:lnTo>
                  <a:pt x="32824" y="45396"/>
                </a:lnTo>
                <a:lnTo>
                  <a:pt x="40338" y="40325"/>
                </a:lnTo>
                <a:lnTo>
                  <a:pt x="45408" y="32812"/>
                </a:lnTo>
                <a:lnTo>
                  <a:pt x="47269" y="23621"/>
                </a:lnTo>
                <a:lnTo>
                  <a:pt x="45408" y="14439"/>
                </a:lnTo>
                <a:lnTo>
                  <a:pt x="40338" y="6929"/>
                </a:lnTo>
                <a:lnTo>
                  <a:pt x="32824" y="1860"/>
                </a:lnTo>
                <a:lnTo>
                  <a:pt x="23634" y="0"/>
                </a:lnTo>
                <a:lnTo>
                  <a:pt x="14444" y="1860"/>
                </a:lnTo>
                <a:lnTo>
                  <a:pt x="6931" y="6929"/>
                </a:lnTo>
                <a:lnTo>
                  <a:pt x="1860" y="14439"/>
                </a:lnTo>
                <a:lnTo>
                  <a:pt x="0" y="23621"/>
                </a:lnTo>
                <a:lnTo>
                  <a:pt x="1860" y="32812"/>
                </a:lnTo>
                <a:lnTo>
                  <a:pt x="6931" y="40325"/>
                </a:lnTo>
                <a:lnTo>
                  <a:pt x="14444" y="45396"/>
                </a:lnTo>
                <a:lnTo>
                  <a:pt x="23634" y="47256"/>
                </a:lnTo>
                <a:close/>
              </a:path>
            </a:pathLst>
          </a:custGeom>
          <a:ln w="6350">
            <a:solidFill>
              <a:srgbClr val="333F48"/>
            </a:solidFill>
          </a:ln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500" y="403603"/>
            <a:ext cx="8547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Sistemas de suspensão do tubo de sobrecarga de raios-X (OTS) </a:t>
            </a:r>
            <a:r>
              <a:rPr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| </a:t>
            </a:r>
            <a:r>
              <a:rPr lang="pt-BR"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Guia de portfólio de radiografia fixa</a:t>
            </a:r>
            <a:endParaRPr sz="14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05397" y="5321618"/>
            <a:ext cx="55880" cy="40005"/>
          </a:xfrm>
          <a:custGeom>
            <a:avLst/>
            <a:gdLst/>
            <a:ahLst/>
            <a:cxnLst/>
            <a:rect l="l" t="t" r="r" b="b"/>
            <a:pathLst>
              <a:path w="55880" h="40004">
                <a:moveTo>
                  <a:pt x="0" y="21069"/>
                </a:moveTo>
                <a:lnTo>
                  <a:pt x="17589" y="39496"/>
                </a:lnTo>
                <a:lnTo>
                  <a:pt x="55283" y="0"/>
                </a:lnTo>
              </a:path>
            </a:pathLst>
          </a:custGeom>
          <a:ln w="12700">
            <a:solidFill>
              <a:srgbClr val="333F48"/>
            </a:solidFill>
          </a:ln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05397" y="5484200"/>
            <a:ext cx="55880" cy="40005"/>
          </a:xfrm>
          <a:custGeom>
            <a:avLst/>
            <a:gdLst/>
            <a:ahLst/>
            <a:cxnLst/>
            <a:rect l="l" t="t" r="r" b="b"/>
            <a:pathLst>
              <a:path w="55880" h="40004">
                <a:moveTo>
                  <a:pt x="0" y="21069"/>
                </a:moveTo>
                <a:lnTo>
                  <a:pt x="17589" y="39496"/>
                </a:lnTo>
                <a:lnTo>
                  <a:pt x="55283" y="0"/>
                </a:lnTo>
              </a:path>
            </a:pathLst>
          </a:custGeom>
          <a:ln w="12700">
            <a:solidFill>
              <a:srgbClr val="333F48"/>
            </a:solidFill>
          </a:ln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92108" y="5242271"/>
            <a:ext cx="1140180" cy="489044"/>
          </a:xfrm>
          <a:prstGeom prst="rect">
            <a:avLst/>
          </a:prstGeom>
          <a:ln w="6350">
            <a:solidFill>
              <a:srgbClr val="333F48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459"/>
              </a:spcBef>
              <a:tabLst>
                <a:tab pos="662305" algn="l"/>
              </a:tabLst>
            </a:pPr>
            <a:r>
              <a:rPr lang="pl-PL" sz="600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Incluso</a:t>
            </a:r>
            <a:r>
              <a:rPr sz="600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	</a:t>
            </a:r>
            <a:r>
              <a:rPr lang="pl-PL" sz="6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Bom</a:t>
            </a:r>
            <a:endParaRPr sz="600" dirty="0">
              <a:latin typeface="GE Inspira" panose="020F0603030400020203" pitchFamily="34" charset="0"/>
              <a:cs typeface="Trebuchet MS"/>
            </a:endParaRPr>
          </a:p>
          <a:p>
            <a:pPr marL="662940" marR="76835" indent="-499745">
              <a:lnSpc>
                <a:spcPts val="1300"/>
              </a:lnSpc>
              <a:spcBef>
                <a:spcPts val="114"/>
              </a:spcBef>
              <a:tabLst>
                <a:tab pos="662305" algn="l"/>
              </a:tabLst>
            </a:pPr>
            <a:r>
              <a:rPr lang="pl-PL" sz="600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Opção</a:t>
            </a:r>
            <a:r>
              <a:rPr sz="600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	</a:t>
            </a:r>
            <a:r>
              <a:rPr lang="pt-BR" sz="600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Melhor</a:t>
            </a:r>
          </a:p>
          <a:p>
            <a:pPr marL="662940" marR="76835" indent="-499745">
              <a:lnSpc>
                <a:spcPts val="1300"/>
              </a:lnSpc>
              <a:spcBef>
                <a:spcPts val="114"/>
              </a:spcBef>
              <a:tabLst>
                <a:tab pos="662305" algn="l"/>
              </a:tabLst>
            </a:pPr>
            <a:r>
              <a:rPr lang="pt-BR" sz="6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                              O melhor</a:t>
            </a:r>
            <a:endParaRPr sz="6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05397" y="5649706"/>
            <a:ext cx="55880" cy="40005"/>
          </a:xfrm>
          <a:custGeom>
            <a:avLst/>
            <a:gdLst/>
            <a:ahLst/>
            <a:cxnLst/>
            <a:rect l="l" t="t" r="r" b="b"/>
            <a:pathLst>
              <a:path w="55880" h="40004">
                <a:moveTo>
                  <a:pt x="0" y="21069"/>
                </a:moveTo>
                <a:lnTo>
                  <a:pt x="17589" y="39497"/>
                </a:lnTo>
                <a:lnTo>
                  <a:pt x="55283" y="0"/>
                </a:lnTo>
              </a:path>
            </a:pathLst>
          </a:custGeom>
          <a:ln w="12700">
            <a:solidFill>
              <a:srgbClr val="333F48"/>
            </a:solidFill>
          </a:ln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444499" y="7165173"/>
            <a:ext cx="5320813" cy="17504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graphicFrame>
        <p:nvGraphicFramePr>
          <p:cNvPr id="6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74126"/>
              </p:ext>
            </p:extLst>
          </p:nvPr>
        </p:nvGraphicFramePr>
        <p:xfrm>
          <a:off x="2271596" y="1404120"/>
          <a:ext cx="7775219" cy="636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7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0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01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900" b="1" spc="0" baseline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Capability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656 HD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Tempo Pro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Tempo Plus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Definium</a:t>
                      </a: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646 HD</a:t>
                      </a: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900" b="1" spc="0" baseline="0" dirty="0">
                          <a:solidFill>
                            <a:srgbClr val="FFFFFF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Clinical Importance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solidFill>
                      <a:srgbClr val="1F6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Habitação Rotativa Universal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Encaixa todos os detectores GE e minimiza as gotas, permitindo rotação na habitação com carregamento contínuo e transferência de dados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Rastreamento do detector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4445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 carcaça do detector alinha automaticamente sua posição às alterações </a:t>
                      </a:r>
                      <a:r>
                        <a:rPr lang="pt-BR" sz="700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fov</a:t>
                      </a: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causadas pelo movimento longitudinal </a:t>
                      </a:r>
                      <a:r>
                        <a:rPr lang="pt-BR" sz="700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ots</a:t>
                      </a: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 ou angulação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8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Alinhamento manual da carcaça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4036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Capacidade de substituir o alinhamento automático e posicionar manualmente a carcaça do detector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Top flutuante de 2 vias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7329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Capacidade de flutuar a mesa com o paciente carregado para um alinhamento mais fácil da anatomia desejada ao centro do detector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Botão de bloqueio de mesa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1303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 botão bloqueia e desbloqueia todo o movimento da tabela para garantir o seguro carregamento e descarga do paciente da mesa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Vendas de torneira dupla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91465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 dobro de vendas de torneiras reduz o risco de ativação acidental do movimento da mesa durante o carregamento do paciente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Altura mínima da mesa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Best</a:t>
                      </a:r>
                      <a:endParaRPr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429259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A altura mínima da mesa mínima simplifica o carregamento e o descarregamento do paciente, particularmente de uma cadeira de rodas
</a:t>
                      </a: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Cobertura do paciente de mesa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Best</a:t>
                      </a:r>
                      <a:endParaRPr lang="pt-BR"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Good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Cobertura maior simplifica anatomia e alinhamento do detector com menos necessidade de mover fisicamente o paciente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Velocidade de elevação vertical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Best</a:t>
                      </a:r>
                      <a:endParaRPr lang="pt-BR"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4604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Better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  <a:p>
                      <a:pPr marL="0" marR="14604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7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Good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Velocidade de elevação mais rápida reduz o tempo de espera para posicionar a tabela para carga e descarga do paciente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Faixa de viagem de habitação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Best</a:t>
                      </a:r>
                      <a:endParaRPr lang="pt-BR"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Good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Good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latin typeface="GE Inspira" panose="020F0603030400020203" pitchFamily="34" charset="0"/>
                          <a:cs typeface="Times New Roman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pt-BR" sz="700" b="1" spc="0" baseline="0" dirty="0" err="1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Good</a:t>
                      </a:r>
                      <a:endParaRPr lang="pt-BR" sz="700" b="1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Alcance de viagem mais longo significa que o detector pode rastrear posicionalmente com o OTS em um intervalo mais longo, potencialmente simplificando o posicionamento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21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Topo de mesa totalmente plano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Uma superfície de mesa totalmente plana suaviza o carregamento do paciente, particularmente a partir de uma maca e simplifica a limpeza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Mesa Bariátrica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Peso máximo do paciente pelo menos 350 kg para permitir o carregamento do paciente bariátrico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Sensores de pinça proativos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spc="0" baseline="0" dirty="0">
                          <a:latin typeface="GE Inspira" panose="020F0603030400020203" pitchFamily="34" charset="0"/>
                          <a:cs typeface="Times New Roman"/>
                        </a:rPr>
                        <a:t>o</a:t>
                      </a: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spc="0" baseline="0" dirty="0">
                          <a:latin typeface="GE Inspira" panose="020F0603030400020203" pitchFamily="34" charset="0"/>
                          <a:cs typeface="Times New Roman"/>
                        </a:rPr>
                        <a:t>o</a:t>
                      </a: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spc="0" baseline="0" dirty="0">
                          <a:latin typeface="GE Inspira" panose="020F0603030400020203" pitchFamily="34" charset="0"/>
                          <a:cs typeface="Times New Roman"/>
                        </a:rPr>
                        <a:t>o</a:t>
                      </a: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spc="0" baseline="0" dirty="0">
                          <a:latin typeface="GE Inspira" panose="020F0603030400020203" pitchFamily="34" charset="0"/>
                          <a:cs typeface="Times New Roman"/>
                        </a:rPr>
                        <a:t>o</a:t>
                      </a:r>
                      <a:endParaRPr sz="8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Sensores infravermelhos detectam dedos de pacientes perto da carcaça do detector e param proativamente o movimento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9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cs typeface="Trebuchet MS"/>
                        </a:rPr>
                        <a:t>Opção de venda traseira
</a:t>
                      </a:r>
                      <a:endParaRPr sz="900" spc="0" baseline="0" dirty="0">
                        <a:latin typeface="GE Inspira" panose="020F0603030400020203" pitchFamily="34" charset="0"/>
                        <a:cs typeface="Trebuchet MS"/>
                      </a:endParaRPr>
                    </a:p>
                  </a:txBody>
                  <a:tcPr marL="36000" marR="36000" marT="36000" marB="36000" anchor="ctr">
                    <a:lnL w="6350">
                      <a:solidFill>
                        <a:srgbClr val="333F48"/>
                      </a:solidFill>
                      <a:prstDash val="solid"/>
                    </a:lnL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sz="700" spc="0" baseline="0" dirty="0">
                        <a:latin typeface="GE Inspira" panose="020F0603030400020203" pitchFamily="34" charset="0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7747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700" spc="0" baseline="0" dirty="0">
                          <a:solidFill>
                            <a:srgbClr val="333F48"/>
                          </a:solidFill>
                          <a:latin typeface="GE Inspira" panose="020F0603030400020203" pitchFamily="34" charset="0"/>
                          <a:ea typeface="+mn-ea"/>
                          <a:cs typeface="Trebuchet MS"/>
                        </a:rPr>
                        <a:t>Capacidade de ter vendas em ambos os lados da tabela, permitindo fluxo de trabalho mais rápido para todas as posições tecnólogas
</a:t>
                      </a:r>
                      <a:endParaRPr sz="700" spc="0" baseline="0" dirty="0">
                        <a:solidFill>
                          <a:srgbClr val="333F48"/>
                        </a:solidFill>
                        <a:latin typeface="GE Inspira" panose="020F0603030400020203" pitchFamily="34" charset="0"/>
                        <a:ea typeface="+mn-ea"/>
                        <a:cs typeface="Trebuchet MS"/>
                      </a:endParaRPr>
                    </a:p>
                  </a:txBody>
                  <a:tcPr marL="36000" marR="36000" marT="36000" marB="36000" anchor="ctr">
                    <a:lnR w="6350">
                      <a:solidFill>
                        <a:srgbClr val="333F48"/>
                      </a:solidFill>
                      <a:prstDash val="solid"/>
                    </a:lnR>
                    <a:lnT w="6350">
                      <a:solidFill>
                        <a:srgbClr val="333F48"/>
                      </a:solidFill>
                      <a:prstDash val="solid"/>
                    </a:lnT>
                    <a:lnB w="6350">
                      <a:solidFill>
                        <a:srgbClr val="333F4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84248"/>
            <a:ext cx="2286000" cy="3072765"/>
            <a:chOff x="0" y="1984248"/>
            <a:chExt cx="2286000" cy="3072765"/>
          </a:xfrm>
        </p:grpSpPr>
        <p:sp>
          <p:nvSpPr>
            <p:cNvPr id="3" name="object 3"/>
            <p:cNvSpPr/>
            <p:nvPr/>
          </p:nvSpPr>
          <p:spPr>
            <a:xfrm>
              <a:off x="0" y="2187244"/>
              <a:ext cx="2087245" cy="1332230"/>
            </a:xfrm>
            <a:custGeom>
              <a:avLst/>
              <a:gdLst/>
              <a:ahLst/>
              <a:cxnLst/>
              <a:rect l="l" t="t" r="r" b="b"/>
              <a:pathLst>
                <a:path w="2087245" h="1332229">
                  <a:moveTo>
                    <a:pt x="2086660" y="0"/>
                  </a:moveTo>
                  <a:lnTo>
                    <a:pt x="0" y="0"/>
                  </a:lnTo>
                  <a:lnTo>
                    <a:pt x="0" y="1331950"/>
                  </a:lnTo>
                  <a:lnTo>
                    <a:pt x="2086660" y="1331950"/>
                  </a:lnTo>
                  <a:lnTo>
                    <a:pt x="2086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1" y="2225547"/>
              <a:ext cx="672685" cy="1261872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8885999" y="457366"/>
            <a:ext cx="715645" cy="715010"/>
          </a:xfrm>
          <a:custGeom>
            <a:avLst/>
            <a:gdLst/>
            <a:ahLst/>
            <a:cxnLst/>
            <a:rect l="l" t="t" r="r" b="b"/>
            <a:pathLst>
              <a:path w="715645" h="715010">
                <a:moveTo>
                  <a:pt x="357593" y="0"/>
                </a:moveTo>
                <a:lnTo>
                  <a:pt x="309136" y="3810"/>
                </a:lnTo>
                <a:lnTo>
                  <a:pt x="262640" y="12700"/>
                </a:lnTo>
                <a:lnTo>
                  <a:pt x="218534" y="29210"/>
                </a:lnTo>
                <a:lnTo>
                  <a:pt x="177248" y="49530"/>
                </a:lnTo>
                <a:lnTo>
                  <a:pt x="139212" y="74930"/>
                </a:lnTo>
                <a:lnTo>
                  <a:pt x="104854" y="105410"/>
                </a:lnTo>
                <a:lnTo>
                  <a:pt x="74604" y="139700"/>
                </a:lnTo>
                <a:lnTo>
                  <a:pt x="48891" y="177800"/>
                </a:lnTo>
                <a:lnTo>
                  <a:pt x="28145" y="218440"/>
                </a:lnTo>
                <a:lnTo>
                  <a:pt x="12795" y="262890"/>
                </a:lnTo>
                <a:lnTo>
                  <a:pt x="3270" y="309880"/>
                </a:lnTo>
                <a:lnTo>
                  <a:pt x="0" y="358140"/>
                </a:lnTo>
                <a:lnTo>
                  <a:pt x="3270" y="406400"/>
                </a:lnTo>
                <a:lnTo>
                  <a:pt x="12795" y="453390"/>
                </a:lnTo>
                <a:lnTo>
                  <a:pt x="28145" y="497840"/>
                </a:lnTo>
                <a:lnTo>
                  <a:pt x="48891" y="538480"/>
                </a:lnTo>
                <a:lnTo>
                  <a:pt x="74604" y="576580"/>
                </a:lnTo>
                <a:lnTo>
                  <a:pt x="104854" y="610870"/>
                </a:lnTo>
                <a:lnTo>
                  <a:pt x="139212" y="641350"/>
                </a:lnTo>
                <a:lnTo>
                  <a:pt x="177248" y="666750"/>
                </a:lnTo>
                <a:lnTo>
                  <a:pt x="218534" y="687070"/>
                </a:lnTo>
                <a:lnTo>
                  <a:pt x="262640" y="702310"/>
                </a:lnTo>
                <a:lnTo>
                  <a:pt x="309136" y="712470"/>
                </a:lnTo>
                <a:lnTo>
                  <a:pt x="357593" y="715010"/>
                </a:lnTo>
                <a:lnTo>
                  <a:pt x="406038" y="712470"/>
                </a:lnTo>
                <a:lnTo>
                  <a:pt x="452526" y="702310"/>
                </a:lnTo>
                <a:lnTo>
                  <a:pt x="463552" y="698500"/>
                </a:lnTo>
                <a:lnTo>
                  <a:pt x="357593" y="698500"/>
                </a:lnTo>
                <a:lnTo>
                  <a:pt x="311339" y="695960"/>
                </a:lnTo>
                <a:lnTo>
                  <a:pt x="266980" y="685800"/>
                </a:lnTo>
                <a:lnTo>
                  <a:pt x="224920" y="671830"/>
                </a:lnTo>
                <a:lnTo>
                  <a:pt x="185567" y="651510"/>
                </a:lnTo>
                <a:lnTo>
                  <a:pt x="149324" y="627380"/>
                </a:lnTo>
                <a:lnTo>
                  <a:pt x="116598" y="599440"/>
                </a:lnTo>
                <a:lnTo>
                  <a:pt x="87794" y="566420"/>
                </a:lnTo>
                <a:lnTo>
                  <a:pt x="63318" y="529590"/>
                </a:lnTo>
                <a:lnTo>
                  <a:pt x="43576" y="490220"/>
                </a:lnTo>
                <a:lnTo>
                  <a:pt x="28971" y="448310"/>
                </a:lnTo>
                <a:lnTo>
                  <a:pt x="19912" y="403860"/>
                </a:lnTo>
                <a:lnTo>
                  <a:pt x="16802" y="358140"/>
                </a:lnTo>
                <a:lnTo>
                  <a:pt x="19912" y="312420"/>
                </a:lnTo>
                <a:lnTo>
                  <a:pt x="28971" y="267970"/>
                </a:lnTo>
                <a:lnTo>
                  <a:pt x="43576" y="224790"/>
                </a:lnTo>
                <a:lnTo>
                  <a:pt x="63318" y="185420"/>
                </a:lnTo>
                <a:lnTo>
                  <a:pt x="87794" y="149860"/>
                </a:lnTo>
                <a:lnTo>
                  <a:pt x="116598" y="116840"/>
                </a:lnTo>
                <a:lnTo>
                  <a:pt x="149324" y="88900"/>
                </a:lnTo>
                <a:lnTo>
                  <a:pt x="185567" y="63500"/>
                </a:lnTo>
                <a:lnTo>
                  <a:pt x="224920" y="44450"/>
                </a:lnTo>
                <a:lnTo>
                  <a:pt x="266980" y="29210"/>
                </a:lnTo>
                <a:lnTo>
                  <a:pt x="311339" y="20320"/>
                </a:lnTo>
                <a:lnTo>
                  <a:pt x="357593" y="17780"/>
                </a:lnTo>
                <a:lnTo>
                  <a:pt x="466096" y="17780"/>
                </a:lnTo>
                <a:lnTo>
                  <a:pt x="452526" y="12700"/>
                </a:lnTo>
                <a:lnTo>
                  <a:pt x="406038" y="3810"/>
                </a:lnTo>
                <a:lnTo>
                  <a:pt x="357593" y="0"/>
                </a:lnTo>
                <a:close/>
              </a:path>
              <a:path w="715645" h="715010">
                <a:moveTo>
                  <a:pt x="466096" y="17780"/>
                </a:moveTo>
                <a:lnTo>
                  <a:pt x="357593" y="17780"/>
                </a:lnTo>
                <a:lnTo>
                  <a:pt x="403826" y="20320"/>
                </a:lnTo>
                <a:lnTo>
                  <a:pt x="448159" y="29210"/>
                </a:lnTo>
                <a:lnTo>
                  <a:pt x="490189" y="44450"/>
                </a:lnTo>
                <a:lnTo>
                  <a:pt x="529510" y="63500"/>
                </a:lnTo>
                <a:lnTo>
                  <a:pt x="565720" y="88900"/>
                </a:lnTo>
                <a:lnTo>
                  <a:pt x="598414" y="116840"/>
                </a:lnTo>
                <a:lnTo>
                  <a:pt x="627187" y="149860"/>
                </a:lnTo>
                <a:lnTo>
                  <a:pt x="651635" y="186690"/>
                </a:lnTo>
                <a:lnTo>
                  <a:pt x="671354" y="226060"/>
                </a:lnTo>
                <a:lnTo>
                  <a:pt x="685940" y="267970"/>
                </a:lnTo>
                <a:lnTo>
                  <a:pt x="694987" y="312420"/>
                </a:lnTo>
                <a:lnTo>
                  <a:pt x="698093" y="358140"/>
                </a:lnTo>
                <a:lnTo>
                  <a:pt x="694987" y="403860"/>
                </a:lnTo>
                <a:lnTo>
                  <a:pt x="685940" y="448310"/>
                </a:lnTo>
                <a:lnTo>
                  <a:pt x="671354" y="490220"/>
                </a:lnTo>
                <a:lnTo>
                  <a:pt x="651635" y="529590"/>
                </a:lnTo>
                <a:lnTo>
                  <a:pt x="627187" y="566420"/>
                </a:lnTo>
                <a:lnTo>
                  <a:pt x="598414" y="599440"/>
                </a:lnTo>
                <a:lnTo>
                  <a:pt x="565720" y="627380"/>
                </a:lnTo>
                <a:lnTo>
                  <a:pt x="529510" y="651510"/>
                </a:lnTo>
                <a:lnTo>
                  <a:pt x="490189" y="671830"/>
                </a:lnTo>
                <a:lnTo>
                  <a:pt x="448159" y="685800"/>
                </a:lnTo>
                <a:lnTo>
                  <a:pt x="403826" y="695960"/>
                </a:lnTo>
                <a:lnTo>
                  <a:pt x="357593" y="698500"/>
                </a:lnTo>
                <a:lnTo>
                  <a:pt x="463552" y="698500"/>
                </a:lnTo>
                <a:lnTo>
                  <a:pt x="537914" y="666750"/>
                </a:lnTo>
                <a:lnTo>
                  <a:pt x="575953" y="641350"/>
                </a:lnTo>
                <a:lnTo>
                  <a:pt x="610315" y="610870"/>
                </a:lnTo>
                <a:lnTo>
                  <a:pt x="640572" y="576580"/>
                </a:lnTo>
                <a:lnTo>
                  <a:pt x="666291" y="538480"/>
                </a:lnTo>
                <a:lnTo>
                  <a:pt x="687044" y="497840"/>
                </a:lnTo>
                <a:lnTo>
                  <a:pt x="702399" y="453390"/>
                </a:lnTo>
                <a:lnTo>
                  <a:pt x="711928" y="406400"/>
                </a:lnTo>
                <a:lnTo>
                  <a:pt x="715200" y="358140"/>
                </a:lnTo>
                <a:lnTo>
                  <a:pt x="711928" y="309880"/>
                </a:lnTo>
                <a:lnTo>
                  <a:pt x="702399" y="262890"/>
                </a:lnTo>
                <a:lnTo>
                  <a:pt x="687044" y="218440"/>
                </a:lnTo>
                <a:lnTo>
                  <a:pt x="666291" y="177800"/>
                </a:lnTo>
                <a:lnTo>
                  <a:pt x="640572" y="139700"/>
                </a:lnTo>
                <a:lnTo>
                  <a:pt x="610315" y="105410"/>
                </a:lnTo>
                <a:lnTo>
                  <a:pt x="575953" y="74930"/>
                </a:lnTo>
                <a:lnTo>
                  <a:pt x="537914" y="49530"/>
                </a:lnTo>
                <a:lnTo>
                  <a:pt x="496628" y="29210"/>
                </a:lnTo>
                <a:lnTo>
                  <a:pt x="466096" y="17780"/>
                </a:lnTo>
                <a:close/>
              </a:path>
              <a:path w="715645" h="715010">
                <a:moveTo>
                  <a:pt x="257416" y="657860"/>
                </a:moveTo>
                <a:lnTo>
                  <a:pt x="321183" y="675640"/>
                </a:lnTo>
                <a:lnTo>
                  <a:pt x="357593" y="676910"/>
                </a:lnTo>
                <a:lnTo>
                  <a:pt x="406326" y="673100"/>
                </a:lnTo>
                <a:lnTo>
                  <a:pt x="418239" y="670560"/>
                </a:lnTo>
                <a:lnTo>
                  <a:pt x="333590" y="670560"/>
                </a:lnTo>
                <a:lnTo>
                  <a:pt x="305736" y="668020"/>
                </a:lnTo>
                <a:lnTo>
                  <a:pt x="282540" y="664210"/>
                </a:lnTo>
                <a:lnTo>
                  <a:pt x="265825" y="660400"/>
                </a:lnTo>
                <a:lnTo>
                  <a:pt x="257416" y="657860"/>
                </a:lnTo>
                <a:close/>
              </a:path>
              <a:path w="715645" h="715010">
                <a:moveTo>
                  <a:pt x="553920" y="605790"/>
                </a:moveTo>
                <a:lnTo>
                  <a:pt x="378167" y="605790"/>
                </a:lnTo>
                <a:lnTo>
                  <a:pt x="387980" y="607060"/>
                </a:lnTo>
                <a:lnTo>
                  <a:pt x="395911" y="613410"/>
                </a:lnTo>
                <a:lnTo>
                  <a:pt x="401215" y="621030"/>
                </a:lnTo>
                <a:lnTo>
                  <a:pt x="403148" y="629920"/>
                </a:lnTo>
                <a:lnTo>
                  <a:pt x="398411" y="646430"/>
                </a:lnTo>
                <a:lnTo>
                  <a:pt x="384719" y="657860"/>
                </a:lnTo>
                <a:lnTo>
                  <a:pt x="362852" y="666750"/>
                </a:lnTo>
                <a:lnTo>
                  <a:pt x="333590" y="670560"/>
                </a:lnTo>
                <a:lnTo>
                  <a:pt x="418239" y="670560"/>
                </a:lnTo>
                <a:lnTo>
                  <a:pt x="453976" y="662940"/>
                </a:lnTo>
                <a:lnTo>
                  <a:pt x="499086" y="645160"/>
                </a:lnTo>
                <a:lnTo>
                  <a:pt x="540202" y="618490"/>
                </a:lnTo>
                <a:lnTo>
                  <a:pt x="553920" y="605790"/>
                </a:lnTo>
                <a:close/>
              </a:path>
              <a:path w="715645" h="715010">
                <a:moveTo>
                  <a:pt x="54483" y="256540"/>
                </a:moveTo>
                <a:lnTo>
                  <a:pt x="50685" y="270510"/>
                </a:lnTo>
                <a:lnTo>
                  <a:pt x="45315" y="292100"/>
                </a:lnTo>
                <a:lnTo>
                  <a:pt x="40518" y="321310"/>
                </a:lnTo>
                <a:lnTo>
                  <a:pt x="38442" y="358140"/>
                </a:lnTo>
                <a:lnTo>
                  <a:pt x="42046" y="407670"/>
                </a:lnTo>
                <a:lnTo>
                  <a:pt x="52922" y="454660"/>
                </a:lnTo>
                <a:lnTo>
                  <a:pt x="71167" y="500380"/>
                </a:lnTo>
                <a:lnTo>
                  <a:pt x="96878" y="541020"/>
                </a:lnTo>
                <a:lnTo>
                  <a:pt x="130151" y="576580"/>
                </a:lnTo>
                <a:lnTo>
                  <a:pt x="171084" y="605790"/>
                </a:lnTo>
                <a:lnTo>
                  <a:pt x="219773" y="626110"/>
                </a:lnTo>
                <a:lnTo>
                  <a:pt x="274019" y="638810"/>
                </a:lnTo>
                <a:lnTo>
                  <a:pt x="292112" y="638810"/>
                </a:lnTo>
                <a:lnTo>
                  <a:pt x="326057" y="633730"/>
                </a:lnTo>
                <a:lnTo>
                  <a:pt x="346694" y="622300"/>
                </a:lnTo>
                <a:lnTo>
                  <a:pt x="361553" y="610870"/>
                </a:lnTo>
                <a:lnTo>
                  <a:pt x="378167" y="605790"/>
                </a:lnTo>
                <a:lnTo>
                  <a:pt x="553920" y="605790"/>
                </a:lnTo>
                <a:lnTo>
                  <a:pt x="575868" y="585470"/>
                </a:lnTo>
                <a:lnTo>
                  <a:pt x="604629" y="544830"/>
                </a:lnTo>
                <a:lnTo>
                  <a:pt x="217716" y="544830"/>
                </a:lnTo>
                <a:lnTo>
                  <a:pt x="192533" y="539750"/>
                </a:lnTo>
                <a:lnTo>
                  <a:pt x="174639" y="527050"/>
                </a:lnTo>
                <a:lnTo>
                  <a:pt x="163957" y="508000"/>
                </a:lnTo>
                <a:lnTo>
                  <a:pt x="160413" y="486410"/>
                </a:lnTo>
                <a:lnTo>
                  <a:pt x="162761" y="469900"/>
                </a:lnTo>
                <a:lnTo>
                  <a:pt x="169645" y="450850"/>
                </a:lnTo>
                <a:lnTo>
                  <a:pt x="180821" y="433070"/>
                </a:lnTo>
                <a:lnTo>
                  <a:pt x="196049" y="416560"/>
                </a:lnTo>
                <a:lnTo>
                  <a:pt x="211966" y="403860"/>
                </a:lnTo>
                <a:lnTo>
                  <a:pt x="86067" y="403860"/>
                </a:lnTo>
                <a:lnTo>
                  <a:pt x="70176" y="398780"/>
                </a:lnTo>
                <a:lnTo>
                  <a:pt x="57316" y="384810"/>
                </a:lnTo>
                <a:lnTo>
                  <a:pt x="48707" y="363220"/>
                </a:lnTo>
                <a:lnTo>
                  <a:pt x="45567" y="334010"/>
                </a:lnTo>
                <a:lnTo>
                  <a:pt x="47148" y="306070"/>
                </a:lnTo>
                <a:lnTo>
                  <a:pt x="50760" y="283210"/>
                </a:lnTo>
                <a:lnTo>
                  <a:pt x="54702" y="266700"/>
                </a:lnTo>
                <a:lnTo>
                  <a:pt x="57277" y="257810"/>
                </a:lnTo>
                <a:lnTo>
                  <a:pt x="54483" y="256540"/>
                </a:lnTo>
                <a:close/>
              </a:path>
              <a:path w="715645" h="715010">
                <a:moveTo>
                  <a:pt x="418947" y="309880"/>
                </a:moveTo>
                <a:lnTo>
                  <a:pt x="401004" y="321310"/>
                </a:lnTo>
                <a:lnTo>
                  <a:pt x="381463" y="335280"/>
                </a:lnTo>
                <a:lnTo>
                  <a:pt x="327748" y="367030"/>
                </a:lnTo>
                <a:lnTo>
                  <a:pt x="323557" y="415290"/>
                </a:lnTo>
                <a:lnTo>
                  <a:pt x="314756" y="457200"/>
                </a:lnTo>
                <a:lnTo>
                  <a:pt x="277047" y="519430"/>
                </a:lnTo>
                <a:lnTo>
                  <a:pt x="217716" y="544830"/>
                </a:lnTo>
                <a:lnTo>
                  <a:pt x="461467" y="544830"/>
                </a:lnTo>
                <a:lnTo>
                  <a:pt x="416627" y="534670"/>
                </a:lnTo>
                <a:lnTo>
                  <a:pt x="384462" y="509270"/>
                </a:lnTo>
                <a:lnTo>
                  <a:pt x="365081" y="473710"/>
                </a:lnTo>
                <a:lnTo>
                  <a:pt x="358597" y="435610"/>
                </a:lnTo>
                <a:lnTo>
                  <a:pt x="366640" y="388620"/>
                </a:lnTo>
                <a:lnTo>
                  <a:pt x="385903" y="355600"/>
                </a:lnTo>
                <a:lnTo>
                  <a:pt x="409083" y="334010"/>
                </a:lnTo>
                <a:lnTo>
                  <a:pt x="428879" y="321310"/>
                </a:lnTo>
                <a:lnTo>
                  <a:pt x="424815" y="318770"/>
                </a:lnTo>
                <a:lnTo>
                  <a:pt x="421754" y="314960"/>
                </a:lnTo>
                <a:lnTo>
                  <a:pt x="418947" y="309880"/>
                </a:lnTo>
                <a:close/>
              </a:path>
              <a:path w="715645" h="715010">
                <a:moveTo>
                  <a:pt x="624713" y="374650"/>
                </a:moveTo>
                <a:lnTo>
                  <a:pt x="490283" y="374650"/>
                </a:lnTo>
                <a:lnTo>
                  <a:pt x="518988" y="381000"/>
                </a:lnTo>
                <a:lnTo>
                  <a:pt x="539692" y="398780"/>
                </a:lnTo>
                <a:lnTo>
                  <a:pt x="552234" y="424180"/>
                </a:lnTo>
                <a:lnTo>
                  <a:pt x="556450" y="453390"/>
                </a:lnTo>
                <a:lnTo>
                  <a:pt x="549558" y="486410"/>
                </a:lnTo>
                <a:lnTo>
                  <a:pt x="530156" y="515620"/>
                </a:lnTo>
                <a:lnTo>
                  <a:pt x="500155" y="535940"/>
                </a:lnTo>
                <a:lnTo>
                  <a:pt x="461467" y="544830"/>
                </a:lnTo>
                <a:lnTo>
                  <a:pt x="604629" y="544830"/>
                </a:lnTo>
                <a:lnTo>
                  <a:pt x="625030" y="495300"/>
                </a:lnTo>
                <a:lnTo>
                  <a:pt x="636817" y="441960"/>
                </a:lnTo>
                <a:lnTo>
                  <a:pt x="637692" y="424180"/>
                </a:lnTo>
                <a:lnTo>
                  <a:pt x="632608" y="389890"/>
                </a:lnTo>
                <a:lnTo>
                  <a:pt x="624713" y="374650"/>
                </a:lnTo>
                <a:close/>
              </a:path>
              <a:path w="715645" h="715010">
                <a:moveTo>
                  <a:pt x="296189" y="384810"/>
                </a:moveTo>
                <a:lnTo>
                  <a:pt x="261580" y="403860"/>
                </a:lnTo>
                <a:lnTo>
                  <a:pt x="228915" y="427990"/>
                </a:lnTo>
                <a:lnTo>
                  <a:pt x="204611" y="457200"/>
                </a:lnTo>
                <a:lnTo>
                  <a:pt x="195084" y="487680"/>
                </a:lnTo>
                <a:lnTo>
                  <a:pt x="196547" y="497840"/>
                </a:lnTo>
                <a:lnTo>
                  <a:pt x="200871" y="506730"/>
                </a:lnTo>
                <a:lnTo>
                  <a:pt x="207959" y="511810"/>
                </a:lnTo>
                <a:lnTo>
                  <a:pt x="217716" y="513080"/>
                </a:lnTo>
                <a:lnTo>
                  <a:pt x="247222" y="501650"/>
                </a:lnTo>
                <a:lnTo>
                  <a:pt x="270249" y="471170"/>
                </a:lnTo>
                <a:lnTo>
                  <a:pt x="286628" y="430530"/>
                </a:lnTo>
                <a:lnTo>
                  <a:pt x="296189" y="384810"/>
                </a:lnTo>
                <a:close/>
              </a:path>
              <a:path w="715645" h="715010">
                <a:moveTo>
                  <a:pt x="458431" y="336550"/>
                </a:moveTo>
                <a:lnTo>
                  <a:pt x="439379" y="345440"/>
                </a:lnTo>
                <a:lnTo>
                  <a:pt x="418588" y="363220"/>
                </a:lnTo>
                <a:lnTo>
                  <a:pt x="401860" y="391160"/>
                </a:lnTo>
                <a:lnTo>
                  <a:pt x="394995" y="430530"/>
                </a:lnTo>
                <a:lnTo>
                  <a:pt x="399829" y="462280"/>
                </a:lnTo>
                <a:lnTo>
                  <a:pt x="413596" y="488950"/>
                </a:lnTo>
                <a:lnTo>
                  <a:pt x="435195" y="506730"/>
                </a:lnTo>
                <a:lnTo>
                  <a:pt x="463524" y="513080"/>
                </a:lnTo>
                <a:lnTo>
                  <a:pt x="485824" y="509270"/>
                </a:lnTo>
                <a:lnTo>
                  <a:pt x="504151" y="496570"/>
                </a:lnTo>
                <a:lnTo>
                  <a:pt x="516745" y="477520"/>
                </a:lnTo>
                <a:lnTo>
                  <a:pt x="517550" y="473710"/>
                </a:lnTo>
                <a:lnTo>
                  <a:pt x="465594" y="473710"/>
                </a:lnTo>
                <a:lnTo>
                  <a:pt x="451741" y="469900"/>
                </a:lnTo>
                <a:lnTo>
                  <a:pt x="440655" y="461010"/>
                </a:lnTo>
                <a:lnTo>
                  <a:pt x="433297" y="447040"/>
                </a:lnTo>
                <a:lnTo>
                  <a:pt x="430631" y="429260"/>
                </a:lnTo>
                <a:lnTo>
                  <a:pt x="435224" y="407670"/>
                </a:lnTo>
                <a:lnTo>
                  <a:pt x="447851" y="391160"/>
                </a:lnTo>
                <a:lnTo>
                  <a:pt x="466780" y="379730"/>
                </a:lnTo>
                <a:lnTo>
                  <a:pt x="490283" y="374650"/>
                </a:lnTo>
                <a:lnTo>
                  <a:pt x="624713" y="374650"/>
                </a:lnTo>
                <a:lnTo>
                  <a:pt x="621423" y="368300"/>
                </a:lnTo>
                <a:lnTo>
                  <a:pt x="610238" y="354330"/>
                </a:lnTo>
                <a:lnTo>
                  <a:pt x="606244" y="340360"/>
                </a:lnTo>
                <a:lnTo>
                  <a:pt x="471436" y="340360"/>
                </a:lnTo>
                <a:lnTo>
                  <a:pt x="458431" y="336550"/>
                </a:lnTo>
                <a:close/>
              </a:path>
              <a:path w="715645" h="715010">
                <a:moveTo>
                  <a:pt x="488264" y="403860"/>
                </a:moveTo>
                <a:lnTo>
                  <a:pt x="479637" y="406400"/>
                </a:lnTo>
                <a:lnTo>
                  <a:pt x="472409" y="410210"/>
                </a:lnTo>
                <a:lnTo>
                  <a:pt x="467441" y="417830"/>
                </a:lnTo>
                <a:lnTo>
                  <a:pt x="465594" y="426720"/>
                </a:lnTo>
                <a:lnTo>
                  <a:pt x="467284" y="438150"/>
                </a:lnTo>
                <a:lnTo>
                  <a:pt x="472054" y="445770"/>
                </a:lnTo>
                <a:lnTo>
                  <a:pt x="477026" y="453390"/>
                </a:lnTo>
                <a:lnTo>
                  <a:pt x="479323" y="461010"/>
                </a:lnTo>
                <a:lnTo>
                  <a:pt x="479323" y="469900"/>
                </a:lnTo>
                <a:lnTo>
                  <a:pt x="472440" y="473710"/>
                </a:lnTo>
                <a:lnTo>
                  <a:pt x="517550" y="473710"/>
                </a:lnTo>
                <a:lnTo>
                  <a:pt x="521843" y="453390"/>
                </a:lnTo>
                <a:lnTo>
                  <a:pt x="519921" y="435610"/>
                </a:lnTo>
                <a:lnTo>
                  <a:pt x="513921" y="420370"/>
                </a:lnTo>
                <a:lnTo>
                  <a:pt x="503487" y="408940"/>
                </a:lnTo>
                <a:lnTo>
                  <a:pt x="488264" y="403860"/>
                </a:lnTo>
                <a:close/>
              </a:path>
              <a:path w="715645" h="715010">
                <a:moveTo>
                  <a:pt x="673056" y="312420"/>
                </a:moveTo>
                <a:lnTo>
                  <a:pt x="628802" y="312420"/>
                </a:lnTo>
                <a:lnTo>
                  <a:pt x="644852" y="317500"/>
                </a:lnTo>
                <a:lnTo>
                  <a:pt x="657799" y="331470"/>
                </a:lnTo>
                <a:lnTo>
                  <a:pt x="666446" y="353060"/>
                </a:lnTo>
                <a:lnTo>
                  <a:pt x="669457" y="381000"/>
                </a:lnTo>
                <a:lnTo>
                  <a:pt x="669522" y="383540"/>
                </a:lnTo>
                <a:lnTo>
                  <a:pt x="668007" y="410210"/>
                </a:lnTo>
                <a:lnTo>
                  <a:pt x="664360" y="433070"/>
                </a:lnTo>
                <a:lnTo>
                  <a:pt x="660331" y="449580"/>
                </a:lnTo>
                <a:lnTo>
                  <a:pt x="657593" y="458470"/>
                </a:lnTo>
                <a:lnTo>
                  <a:pt x="660666" y="459740"/>
                </a:lnTo>
                <a:lnTo>
                  <a:pt x="664729" y="447040"/>
                </a:lnTo>
                <a:lnTo>
                  <a:pt x="669964" y="424180"/>
                </a:lnTo>
                <a:lnTo>
                  <a:pt x="674488" y="394970"/>
                </a:lnTo>
                <a:lnTo>
                  <a:pt x="676414" y="358140"/>
                </a:lnTo>
                <a:lnTo>
                  <a:pt x="673056" y="312420"/>
                </a:lnTo>
                <a:close/>
              </a:path>
              <a:path w="715645" h="715010">
                <a:moveTo>
                  <a:pt x="357593" y="39370"/>
                </a:moveTo>
                <a:lnTo>
                  <a:pt x="308806" y="41910"/>
                </a:lnTo>
                <a:lnTo>
                  <a:pt x="261209" y="53340"/>
                </a:lnTo>
                <a:lnTo>
                  <a:pt x="216202" y="71120"/>
                </a:lnTo>
                <a:lnTo>
                  <a:pt x="175187" y="97790"/>
                </a:lnTo>
                <a:lnTo>
                  <a:pt x="139566" y="130810"/>
                </a:lnTo>
                <a:lnTo>
                  <a:pt x="110738" y="171450"/>
                </a:lnTo>
                <a:lnTo>
                  <a:pt x="90106" y="219710"/>
                </a:lnTo>
                <a:lnTo>
                  <a:pt x="78056" y="274320"/>
                </a:lnTo>
                <a:lnTo>
                  <a:pt x="77139" y="292100"/>
                </a:lnTo>
                <a:lnTo>
                  <a:pt x="82231" y="326390"/>
                </a:lnTo>
                <a:lnTo>
                  <a:pt x="93433" y="347980"/>
                </a:lnTo>
                <a:lnTo>
                  <a:pt x="104636" y="363220"/>
                </a:lnTo>
                <a:lnTo>
                  <a:pt x="109728" y="379730"/>
                </a:lnTo>
                <a:lnTo>
                  <a:pt x="107861" y="389890"/>
                </a:lnTo>
                <a:lnTo>
                  <a:pt x="102779" y="397510"/>
                </a:lnTo>
                <a:lnTo>
                  <a:pt x="95256" y="401320"/>
                </a:lnTo>
                <a:lnTo>
                  <a:pt x="86067" y="403860"/>
                </a:lnTo>
                <a:lnTo>
                  <a:pt x="211966" y="403860"/>
                </a:lnTo>
                <a:lnTo>
                  <a:pt x="218333" y="398780"/>
                </a:lnTo>
                <a:lnTo>
                  <a:pt x="242503" y="383540"/>
                </a:lnTo>
                <a:lnTo>
                  <a:pt x="269430" y="368300"/>
                </a:lnTo>
                <a:lnTo>
                  <a:pt x="299986" y="351790"/>
                </a:lnTo>
                <a:lnTo>
                  <a:pt x="300819" y="346710"/>
                </a:lnTo>
                <a:lnTo>
                  <a:pt x="263321" y="346710"/>
                </a:lnTo>
                <a:lnTo>
                  <a:pt x="248671" y="344170"/>
                </a:lnTo>
                <a:lnTo>
                  <a:pt x="236275" y="335280"/>
                </a:lnTo>
                <a:lnTo>
                  <a:pt x="227029" y="323850"/>
                </a:lnTo>
                <a:lnTo>
                  <a:pt x="221830" y="309880"/>
                </a:lnTo>
                <a:lnTo>
                  <a:pt x="202491" y="306070"/>
                </a:lnTo>
                <a:lnTo>
                  <a:pt x="186951" y="294640"/>
                </a:lnTo>
                <a:lnTo>
                  <a:pt x="176434" y="278130"/>
                </a:lnTo>
                <a:lnTo>
                  <a:pt x="172161" y="256540"/>
                </a:lnTo>
                <a:lnTo>
                  <a:pt x="173786" y="241300"/>
                </a:lnTo>
                <a:lnTo>
                  <a:pt x="178485" y="227330"/>
                </a:lnTo>
                <a:lnTo>
                  <a:pt x="185995" y="218440"/>
                </a:lnTo>
                <a:lnTo>
                  <a:pt x="196049" y="214630"/>
                </a:lnTo>
                <a:lnTo>
                  <a:pt x="240482" y="214630"/>
                </a:lnTo>
                <a:lnTo>
                  <a:pt x="245235" y="204470"/>
                </a:lnTo>
                <a:lnTo>
                  <a:pt x="271410" y="176530"/>
                </a:lnTo>
                <a:lnTo>
                  <a:pt x="303047" y="165100"/>
                </a:lnTo>
                <a:lnTo>
                  <a:pt x="608143" y="165100"/>
                </a:lnTo>
                <a:lnTo>
                  <a:pt x="585214" y="139700"/>
                </a:lnTo>
                <a:lnTo>
                  <a:pt x="544153" y="111760"/>
                </a:lnTo>
                <a:lnTo>
                  <a:pt x="541269" y="110490"/>
                </a:lnTo>
                <a:lnTo>
                  <a:pt x="336702" y="110490"/>
                </a:lnTo>
                <a:lnTo>
                  <a:pt x="326598" y="107950"/>
                </a:lnTo>
                <a:lnTo>
                  <a:pt x="318796" y="102870"/>
                </a:lnTo>
                <a:lnTo>
                  <a:pt x="313769" y="95250"/>
                </a:lnTo>
                <a:lnTo>
                  <a:pt x="311988" y="86360"/>
                </a:lnTo>
                <a:lnTo>
                  <a:pt x="316828" y="71120"/>
                </a:lnTo>
                <a:lnTo>
                  <a:pt x="330669" y="57150"/>
                </a:lnTo>
                <a:lnTo>
                  <a:pt x="352493" y="49530"/>
                </a:lnTo>
                <a:lnTo>
                  <a:pt x="381279" y="45720"/>
                </a:lnTo>
                <a:lnTo>
                  <a:pt x="423662" y="45720"/>
                </a:lnTo>
                <a:lnTo>
                  <a:pt x="393966" y="40640"/>
                </a:lnTo>
                <a:lnTo>
                  <a:pt x="357593" y="39370"/>
                </a:lnTo>
                <a:close/>
              </a:path>
              <a:path w="715645" h="715010">
                <a:moveTo>
                  <a:pt x="303047" y="332740"/>
                </a:moveTo>
                <a:lnTo>
                  <a:pt x="294061" y="339090"/>
                </a:lnTo>
                <a:lnTo>
                  <a:pt x="283975" y="344170"/>
                </a:lnTo>
                <a:lnTo>
                  <a:pt x="273493" y="346710"/>
                </a:lnTo>
                <a:lnTo>
                  <a:pt x="300819" y="346710"/>
                </a:lnTo>
                <a:lnTo>
                  <a:pt x="301028" y="345440"/>
                </a:lnTo>
                <a:lnTo>
                  <a:pt x="302018" y="340360"/>
                </a:lnTo>
                <a:lnTo>
                  <a:pt x="303047" y="332740"/>
                </a:lnTo>
                <a:close/>
              </a:path>
              <a:path w="715645" h="715010">
                <a:moveTo>
                  <a:pt x="672305" y="307340"/>
                </a:moveTo>
                <a:lnTo>
                  <a:pt x="484174" y="307340"/>
                </a:lnTo>
                <a:lnTo>
                  <a:pt x="503048" y="309880"/>
                </a:lnTo>
                <a:lnTo>
                  <a:pt x="510129" y="314960"/>
                </a:lnTo>
                <a:lnTo>
                  <a:pt x="512940" y="322580"/>
                </a:lnTo>
                <a:lnTo>
                  <a:pt x="509766" y="330200"/>
                </a:lnTo>
                <a:lnTo>
                  <a:pt x="501675" y="336550"/>
                </a:lnTo>
                <a:lnTo>
                  <a:pt x="490812" y="339090"/>
                </a:lnTo>
                <a:lnTo>
                  <a:pt x="479323" y="339090"/>
                </a:lnTo>
                <a:lnTo>
                  <a:pt x="471436" y="340360"/>
                </a:lnTo>
                <a:lnTo>
                  <a:pt x="606244" y="340360"/>
                </a:lnTo>
                <a:lnTo>
                  <a:pt x="605155" y="336550"/>
                </a:lnTo>
                <a:lnTo>
                  <a:pt x="606915" y="327660"/>
                </a:lnTo>
                <a:lnTo>
                  <a:pt x="611820" y="318770"/>
                </a:lnTo>
                <a:lnTo>
                  <a:pt x="619304" y="313690"/>
                </a:lnTo>
                <a:lnTo>
                  <a:pt x="628802" y="312420"/>
                </a:lnTo>
                <a:lnTo>
                  <a:pt x="673056" y="312420"/>
                </a:lnTo>
                <a:lnTo>
                  <a:pt x="672870" y="309880"/>
                </a:lnTo>
                <a:lnTo>
                  <a:pt x="672305" y="307340"/>
                </a:lnTo>
                <a:close/>
              </a:path>
              <a:path w="715645" h="715010">
                <a:moveTo>
                  <a:pt x="409309" y="247650"/>
                </a:moveTo>
                <a:lnTo>
                  <a:pt x="357593" y="247650"/>
                </a:lnTo>
                <a:lnTo>
                  <a:pt x="361403" y="252730"/>
                </a:lnTo>
                <a:lnTo>
                  <a:pt x="361403" y="260350"/>
                </a:lnTo>
                <a:lnTo>
                  <a:pt x="358749" y="271780"/>
                </a:lnTo>
                <a:lnTo>
                  <a:pt x="352007" y="284480"/>
                </a:lnTo>
                <a:lnTo>
                  <a:pt x="343010" y="295910"/>
                </a:lnTo>
                <a:lnTo>
                  <a:pt x="333590" y="306070"/>
                </a:lnTo>
                <a:lnTo>
                  <a:pt x="332413" y="313690"/>
                </a:lnTo>
                <a:lnTo>
                  <a:pt x="331544" y="321310"/>
                </a:lnTo>
                <a:lnTo>
                  <a:pt x="331006" y="328930"/>
                </a:lnTo>
                <a:lnTo>
                  <a:pt x="330822" y="336550"/>
                </a:lnTo>
                <a:lnTo>
                  <a:pt x="354044" y="322580"/>
                </a:lnTo>
                <a:lnTo>
                  <a:pt x="390803" y="298450"/>
                </a:lnTo>
                <a:lnTo>
                  <a:pt x="409003" y="285750"/>
                </a:lnTo>
                <a:lnTo>
                  <a:pt x="406971" y="279400"/>
                </a:lnTo>
                <a:lnTo>
                  <a:pt x="406971" y="262890"/>
                </a:lnTo>
                <a:lnTo>
                  <a:pt x="409309" y="247650"/>
                </a:lnTo>
                <a:close/>
              </a:path>
              <a:path w="715645" h="715010">
                <a:moveTo>
                  <a:pt x="478269" y="165100"/>
                </a:moveTo>
                <a:lnTo>
                  <a:pt x="303047" y="165100"/>
                </a:lnTo>
                <a:lnTo>
                  <a:pt x="320778" y="168910"/>
                </a:lnTo>
                <a:lnTo>
                  <a:pt x="330962" y="176530"/>
                </a:lnTo>
                <a:lnTo>
                  <a:pt x="335601" y="187960"/>
                </a:lnTo>
                <a:lnTo>
                  <a:pt x="336702" y="196850"/>
                </a:lnTo>
                <a:lnTo>
                  <a:pt x="328834" y="231140"/>
                </a:lnTo>
                <a:lnTo>
                  <a:pt x="308694" y="264160"/>
                </a:lnTo>
                <a:lnTo>
                  <a:pt x="281479" y="290830"/>
                </a:lnTo>
                <a:lnTo>
                  <a:pt x="252387" y="307340"/>
                </a:lnTo>
                <a:lnTo>
                  <a:pt x="253390" y="311150"/>
                </a:lnTo>
                <a:lnTo>
                  <a:pt x="257416" y="322580"/>
                </a:lnTo>
                <a:lnTo>
                  <a:pt x="269468" y="322580"/>
                </a:lnTo>
                <a:lnTo>
                  <a:pt x="310959" y="297180"/>
                </a:lnTo>
                <a:lnTo>
                  <a:pt x="315820" y="280670"/>
                </a:lnTo>
                <a:lnTo>
                  <a:pt x="324294" y="264160"/>
                </a:lnTo>
                <a:lnTo>
                  <a:pt x="335759" y="251460"/>
                </a:lnTo>
                <a:lnTo>
                  <a:pt x="349592" y="247650"/>
                </a:lnTo>
                <a:lnTo>
                  <a:pt x="409309" y="247650"/>
                </a:lnTo>
                <a:lnTo>
                  <a:pt x="412427" y="227330"/>
                </a:lnTo>
                <a:lnTo>
                  <a:pt x="427461" y="196850"/>
                </a:lnTo>
                <a:lnTo>
                  <a:pt x="450075" y="173990"/>
                </a:lnTo>
                <a:lnTo>
                  <a:pt x="478269" y="165100"/>
                </a:lnTo>
                <a:close/>
              </a:path>
              <a:path w="715645" h="715010">
                <a:moveTo>
                  <a:pt x="608143" y="165100"/>
                </a:moveTo>
                <a:lnTo>
                  <a:pt x="478269" y="165100"/>
                </a:lnTo>
                <a:lnTo>
                  <a:pt x="493368" y="167640"/>
                </a:lnTo>
                <a:lnTo>
                  <a:pt x="504210" y="175260"/>
                </a:lnTo>
                <a:lnTo>
                  <a:pt x="510750" y="185420"/>
                </a:lnTo>
                <a:lnTo>
                  <a:pt x="512940" y="198120"/>
                </a:lnTo>
                <a:lnTo>
                  <a:pt x="507812" y="223520"/>
                </a:lnTo>
                <a:lnTo>
                  <a:pt x="493495" y="246380"/>
                </a:lnTo>
                <a:lnTo>
                  <a:pt x="471583" y="269240"/>
                </a:lnTo>
                <a:lnTo>
                  <a:pt x="443674" y="292100"/>
                </a:lnTo>
                <a:lnTo>
                  <a:pt x="446722" y="300990"/>
                </a:lnTo>
                <a:lnTo>
                  <a:pt x="451561" y="307340"/>
                </a:lnTo>
                <a:lnTo>
                  <a:pt x="459460" y="311150"/>
                </a:lnTo>
                <a:lnTo>
                  <a:pt x="460514" y="309880"/>
                </a:lnTo>
                <a:lnTo>
                  <a:pt x="473417" y="307340"/>
                </a:lnTo>
                <a:lnTo>
                  <a:pt x="672305" y="307340"/>
                </a:lnTo>
                <a:lnTo>
                  <a:pt x="662133" y="261620"/>
                </a:lnTo>
                <a:lnTo>
                  <a:pt x="644049" y="217170"/>
                </a:lnTo>
                <a:lnTo>
                  <a:pt x="618461" y="176530"/>
                </a:lnTo>
                <a:lnTo>
                  <a:pt x="608143" y="165100"/>
                </a:lnTo>
                <a:close/>
              </a:path>
              <a:path w="715645" h="715010">
                <a:moveTo>
                  <a:pt x="240482" y="214630"/>
                </a:moveTo>
                <a:lnTo>
                  <a:pt x="201993" y="214630"/>
                </a:lnTo>
                <a:lnTo>
                  <a:pt x="203974" y="219710"/>
                </a:lnTo>
                <a:lnTo>
                  <a:pt x="203974" y="223520"/>
                </a:lnTo>
                <a:lnTo>
                  <a:pt x="203178" y="227330"/>
                </a:lnTo>
                <a:lnTo>
                  <a:pt x="201428" y="234950"/>
                </a:lnTo>
                <a:lnTo>
                  <a:pt x="199677" y="243840"/>
                </a:lnTo>
                <a:lnTo>
                  <a:pt x="220827" y="283210"/>
                </a:lnTo>
                <a:lnTo>
                  <a:pt x="227411" y="242570"/>
                </a:lnTo>
                <a:lnTo>
                  <a:pt x="240482" y="214630"/>
                </a:lnTo>
                <a:close/>
              </a:path>
              <a:path w="715645" h="715010">
                <a:moveTo>
                  <a:pt x="305092" y="193040"/>
                </a:moveTo>
                <a:lnTo>
                  <a:pt x="301028" y="193040"/>
                </a:lnTo>
                <a:lnTo>
                  <a:pt x="284333" y="201930"/>
                </a:lnTo>
                <a:lnTo>
                  <a:pt x="267985" y="223520"/>
                </a:lnTo>
                <a:lnTo>
                  <a:pt x="255558" y="252730"/>
                </a:lnTo>
                <a:lnTo>
                  <a:pt x="250621" y="279400"/>
                </a:lnTo>
                <a:lnTo>
                  <a:pt x="273308" y="262890"/>
                </a:lnTo>
                <a:lnTo>
                  <a:pt x="291471" y="241300"/>
                </a:lnTo>
                <a:lnTo>
                  <a:pt x="303528" y="218440"/>
                </a:lnTo>
                <a:lnTo>
                  <a:pt x="307898" y="199390"/>
                </a:lnTo>
                <a:lnTo>
                  <a:pt x="307898" y="194310"/>
                </a:lnTo>
                <a:lnTo>
                  <a:pt x="305092" y="193040"/>
                </a:lnTo>
                <a:close/>
              </a:path>
              <a:path w="715645" h="715010">
                <a:moveTo>
                  <a:pt x="482409" y="193040"/>
                </a:moveTo>
                <a:lnTo>
                  <a:pt x="476211" y="193040"/>
                </a:lnTo>
                <a:lnTo>
                  <a:pt x="463996" y="198120"/>
                </a:lnTo>
                <a:lnTo>
                  <a:pt x="451499" y="213360"/>
                </a:lnTo>
                <a:lnTo>
                  <a:pt x="441766" y="236220"/>
                </a:lnTo>
                <a:lnTo>
                  <a:pt x="437845" y="265430"/>
                </a:lnTo>
                <a:lnTo>
                  <a:pt x="457381" y="246380"/>
                </a:lnTo>
                <a:lnTo>
                  <a:pt x="471647" y="229870"/>
                </a:lnTo>
                <a:lnTo>
                  <a:pt x="480391" y="214630"/>
                </a:lnTo>
                <a:lnTo>
                  <a:pt x="483362" y="203200"/>
                </a:lnTo>
                <a:lnTo>
                  <a:pt x="483362" y="198120"/>
                </a:lnTo>
                <a:lnTo>
                  <a:pt x="482409" y="193040"/>
                </a:lnTo>
                <a:close/>
              </a:path>
              <a:path w="715645" h="715010">
                <a:moveTo>
                  <a:pt x="422744" y="77470"/>
                </a:moveTo>
                <a:lnTo>
                  <a:pt x="388905" y="82550"/>
                </a:lnTo>
                <a:lnTo>
                  <a:pt x="368274" y="93980"/>
                </a:lnTo>
                <a:lnTo>
                  <a:pt x="353368" y="105410"/>
                </a:lnTo>
                <a:lnTo>
                  <a:pt x="336702" y="110490"/>
                </a:lnTo>
                <a:lnTo>
                  <a:pt x="541269" y="110490"/>
                </a:lnTo>
                <a:lnTo>
                  <a:pt x="495122" y="90170"/>
                </a:lnTo>
                <a:lnTo>
                  <a:pt x="476465" y="85090"/>
                </a:lnTo>
                <a:lnTo>
                  <a:pt x="458647" y="81280"/>
                </a:lnTo>
                <a:lnTo>
                  <a:pt x="440972" y="78740"/>
                </a:lnTo>
                <a:lnTo>
                  <a:pt x="422744" y="77470"/>
                </a:lnTo>
                <a:close/>
              </a:path>
              <a:path w="715645" h="715010">
                <a:moveTo>
                  <a:pt x="423662" y="45720"/>
                </a:moveTo>
                <a:lnTo>
                  <a:pt x="381279" y="45720"/>
                </a:lnTo>
                <a:lnTo>
                  <a:pt x="409090" y="46990"/>
                </a:lnTo>
                <a:lnTo>
                  <a:pt x="432028" y="50800"/>
                </a:lnTo>
                <a:lnTo>
                  <a:pt x="448623" y="55880"/>
                </a:lnTo>
                <a:lnTo>
                  <a:pt x="457403" y="58420"/>
                </a:lnTo>
                <a:lnTo>
                  <a:pt x="458431" y="55880"/>
                </a:lnTo>
                <a:lnTo>
                  <a:pt x="423662" y="45720"/>
                </a:lnTo>
                <a:close/>
              </a:path>
            </a:pathLst>
          </a:custGeom>
          <a:solidFill>
            <a:srgbClr val="1F60AD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4600" y="799631"/>
            <a:ext cx="4862068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>
                <a:latin typeface="GE Inspira" panose="020F0603030400020203" pitchFamily="34" charset="0"/>
              </a:rPr>
              <a:t>Suporte de parede
</a:t>
            </a:r>
            <a:endParaRPr dirty="0">
              <a:latin typeface="GE Inspira" panose="020F0603030400020203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3519195"/>
            <a:ext cx="1642745" cy="1434688"/>
          </a:xfrm>
          <a:prstGeom prst="rect">
            <a:avLst/>
          </a:prstGeom>
          <a:solidFill>
            <a:srgbClr val="1F60AD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lang="pt-BR" sz="1400" dirty="0">
                <a:solidFill>
                  <a:srgbClr val="FFFFFF"/>
                </a:solidFill>
                <a:latin typeface="GE Inspira" panose="020F0603030400020203" pitchFamily="34" charset="0"/>
                <a:cs typeface="Trebuchet MS"/>
              </a:rPr>
              <a:t>Flexível projetado para acomodar layouts variados de quartos e aplicações clínicas
</a:t>
            </a:r>
            <a:endParaRPr sz="1400" dirty="0">
              <a:solidFill>
                <a:srgbClr val="FFFFFF"/>
              </a:solidFill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403476"/>
            <a:ext cx="914971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Sistemas de suspensão do tubo de sobrecarga de raios-X (OTS) </a:t>
            </a:r>
            <a:r>
              <a:rPr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| </a:t>
            </a:r>
            <a:r>
              <a:rPr lang="pt-BR" sz="1400" b="1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Guia de portfólio de radiografia fixa</a:t>
            </a:r>
            <a:endParaRPr sz="1400" dirty="0">
              <a:latin typeface="GE Inspira" panose="020F0603030400020203" pitchFamily="34" charset="0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3231" y="2187244"/>
            <a:ext cx="1228090" cy="1332230"/>
            <a:chOff x="713231" y="2187244"/>
            <a:chExt cx="1228090" cy="133223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763" y="2211832"/>
              <a:ext cx="399985" cy="127558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3231" y="2187244"/>
              <a:ext cx="749935" cy="1332230"/>
            </a:xfrm>
            <a:custGeom>
              <a:avLst/>
              <a:gdLst/>
              <a:ahLst/>
              <a:cxnLst/>
              <a:rect l="l" t="t" r="r" b="b"/>
              <a:pathLst>
                <a:path w="749935" h="1332229">
                  <a:moveTo>
                    <a:pt x="749807" y="0"/>
                  </a:moveTo>
                  <a:lnTo>
                    <a:pt x="0" y="0"/>
                  </a:lnTo>
                  <a:lnTo>
                    <a:pt x="0" y="1331950"/>
                  </a:lnTo>
                  <a:lnTo>
                    <a:pt x="749807" y="1331950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74" y="2187244"/>
              <a:ext cx="603084" cy="130200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284838" y="7165173"/>
            <a:ext cx="404864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100"/>
              </a:spcBef>
            </a:pPr>
            <a:r>
              <a:rPr sz="600" baseline="34722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1</a:t>
            </a:r>
            <a:r>
              <a:rPr sz="700" dirty="0">
                <a:solidFill>
                  <a:srgbClr val="333F48"/>
                </a:solidFill>
                <a:latin typeface="GE Inspira" panose="020F0603030400020203" pitchFamily="34" charset="0"/>
                <a:cs typeface="Trebuchet MS"/>
              </a:rPr>
              <a:t>Only available for the Definium Tempo product line</a:t>
            </a:r>
            <a:endParaRPr sz="7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xfrm>
            <a:off x="444500" y="7165173"/>
            <a:ext cx="3975100" cy="17504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>
                <a:latin typeface="GE Inspira" panose="020F0603030400020203" pitchFamily="34" charset="0"/>
              </a:rPr>
              <a:t>gehealthcare.com</a:t>
            </a:r>
          </a:p>
        </p:txBody>
      </p:sp>
      <p:grpSp>
        <p:nvGrpSpPr>
          <p:cNvPr id="52" name="Agrupar 51"/>
          <p:cNvGrpSpPr/>
          <p:nvPr/>
        </p:nvGrpSpPr>
        <p:grpSpPr>
          <a:xfrm>
            <a:off x="1750542" y="5236952"/>
            <a:ext cx="532765" cy="334313"/>
            <a:chOff x="1750542" y="5235346"/>
            <a:chExt cx="532765" cy="334313"/>
          </a:xfrm>
        </p:grpSpPr>
        <p:sp>
          <p:nvSpPr>
            <p:cNvPr id="53" name="object 9"/>
            <p:cNvSpPr txBox="1"/>
            <p:nvPr/>
          </p:nvSpPr>
          <p:spPr>
            <a:xfrm>
              <a:off x="1750542" y="5235346"/>
              <a:ext cx="532765" cy="334313"/>
            </a:xfrm>
            <a:prstGeom prst="rect">
              <a:avLst/>
            </a:prstGeom>
            <a:ln w="6350">
              <a:solidFill>
                <a:srgbClr val="333F48"/>
              </a:solidFill>
            </a:ln>
          </p:spPr>
          <p:txBody>
            <a:bodyPr vert="horz" wrap="square" lIns="0" tIns="36000" rIns="0" bIns="36000" rtlCol="0">
              <a:spAutoFit/>
            </a:bodyPr>
            <a:lstStyle/>
            <a:p>
              <a:pPr marL="163195" marR="88265">
                <a:spcBef>
                  <a:spcPts val="300"/>
                </a:spcBef>
                <a:spcAft>
                  <a:spcPts val="300"/>
                </a:spcAft>
              </a:pPr>
              <a:r>
                <a:rPr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Included</a:t>
              </a:r>
              <a:r>
                <a:rPr lang="pt-BR"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 </a:t>
              </a:r>
            </a:p>
            <a:p>
              <a:pPr marL="163195" marR="88265">
                <a:spcBef>
                  <a:spcPts val="300"/>
                </a:spcBef>
                <a:spcAft>
                  <a:spcPts val="600"/>
                </a:spcAft>
              </a:pPr>
              <a:r>
                <a:rPr sz="600" dirty="0">
                  <a:solidFill>
                    <a:srgbClr val="333F48"/>
                  </a:solidFill>
                  <a:latin typeface="GE Inspira" panose="020F0603030400020203" pitchFamily="34" charset="0"/>
                  <a:cs typeface="Trebuchet MS"/>
                </a:rPr>
                <a:t>Option</a:t>
              </a:r>
              <a:endParaRPr sz="600" dirty="0">
                <a:latin typeface="GE Inspira" panose="020F0603030400020203" pitchFamily="34" charset="0"/>
                <a:cs typeface="Trebuchet MS"/>
              </a:endParaRPr>
            </a:p>
          </p:txBody>
        </p:sp>
        <p:sp>
          <p:nvSpPr>
            <p:cNvPr id="54" name="object 10"/>
            <p:cNvSpPr/>
            <p:nvPr/>
          </p:nvSpPr>
          <p:spPr>
            <a:xfrm>
              <a:off x="1819370" y="529590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809" y="0"/>
                  </a:moveTo>
                  <a:lnTo>
                    <a:pt x="16373" y="2106"/>
                  </a:lnTo>
                  <a:lnTo>
                    <a:pt x="7851" y="7850"/>
                  </a:lnTo>
                  <a:lnTo>
                    <a:pt x="2106" y="16368"/>
                  </a:lnTo>
                  <a:lnTo>
                    <a:pt x="0" y="26797"/>
                  </a:lnTo>
                  <a:lnTo>
                    <a:pt x="2106" y="37233"/>
                  </a:lnTo>
                  <a:lnTo>
                    <a:pt x="7851" y="45754"/>
                  </a:lnTo>
                  <a:lnTo>
                    <a:pt x="16373" y="51500"/>
                  </a:lnTo>
                  <a:lnTo>
                    <a:pt x="26809" y="53606"/>
                  </a:lnTo>
                  <a:lnTo>
                    <a:pt x="37245" y="51500"/>
                  </a:lnTo>
                  <a:lnTo>
                    <a:pt x="45767" y="45754"/>
                  </a:lnTo>
                  <a:lnTo>
                    <a:pt x="51512" y="37233"/>
                  </a:lnTo>
                  <a:lnTo>
                    <a:pt x="53619" y="26797"/>
                  </a:lnTo>
                  <a:lnTo>
                    <a:pt x="51512" y="16368"/>
                  </a:lnTo>
                  <a:lnTo>
                    <a:pt x="45767" y="7850"/>
                  </a:lnTo>
                  <a:lnTo>
                    <a:pt x="37245" y="2106"/>
                  </a:lnTo>
                  <a:lnTo>
                    <a:pt x="26809" y="0"/>
                  </a:lnTo>
                  <a:close/>
                </a:path>
              </a:pathLst>
            </a:custGeom>
            <a:solidFill>
              <a:srgbClr val="333F48"/>
            </a:solidFill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  <p:sp>
          <p:nvSpPr>
            <p:cNvPr id="55" name="object 11"/>
            <p:cNvSpPr/>
            <p:nvPr/>
          </p:nvSpPr>
          <p:spPr>
            <a:xfrm>
              <a:off x="1822545" y="546183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634" y="47256"/>
                  </a:moveTo>
                  <a:lnTo>
                    <a:pt x="32824" y="45396"/>
                  </a:lnTo>
                  <a:lnTo>
                    <a:pt x="40338" y="40325"/>
                  </a:lnTo>
                  <a:lnTo>
                    <a:pt x="45408" y="32812"/>
                  </a:lnTo>
                  <a:lnTo>
                    <a:pt x="47269" y="23622"/>
                  </a:lnTo>
                  <a:lnTo>
                    <a:pt x="45408" y="14439"/>
                  </a:lnTo>
                  <a:lnTo>
                    <a:pt x="40338" y="6929"/>
                  </a:lnTo>
                  <a:lnTo>
                    <a:pt x="32824" y="1860"/>
                  </a:lnTo>
                  <a:lnTo>
                    <a:pt x="23634" y="0"/>
                  </a:lnTo>
                  <a:lnTo>
                    <a:pt x="14444" y="1860"/>
                  </a:lnTo>
                  <a:lnTo>
                    <a:pt x="6931" y="6929"/>
                  </a:lnTo>
                  <a:lnTo>
                    <a:pt x="1860" y="14439"/>
                  </a:lnTo>
                  <a:lnTo>
                    <a:pt x="0" y="23622"/>
                  </a:lnTo>
                  <a:lnTo>
                    <a:pt x="1860" y="32812"/>
                  </a:lnTo>
                  <a:lnTo>
                    <a:pt x="6931" y="40325"/>
                  </a:lnTo>
                  <a:lnTo>
                    <a:pt x="14444" y="45396"/>
                  </a:lnTo>
                  <a:lnTo>
                    <a:pt x="23634" y="47256"/>
                  </a:lnTo>
                  <a:close/>
                </a:path>
              </a:pathLst>
            </a:custGeom>
            <a:ln w="6350">
              <a:solidFill>
                <a:srgbClr val="333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GE Inspira" panose="020F0603030400020203" pitchFamily="34" charset="0"/>
              </a:endParaRPr>
            </a:p>
          </p:txBody>
        </p:sp>
      </p:grpSp>
      <p:graphicFrame>
        <p:nvGraphicFramePr>
          <p:cNvPr id="58" name="Tabe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9469"/>
              </p:ext>
            </p:extLst>
          </p:nvPr>
        </p:nvGraphicFramePr>
        <p:xfrm>
          <a:off x="2526273" y="1130416"/>
          <a:ext cx="4986166" cy="18708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38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Sistema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motorizado de parede de inclinação do braço estendido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de parede de inclinação do braço padrão motorizado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de parede motorizado sem inclinação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manual de parede não inclinada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8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900" baseline="0">
                          <a:latin typeface="GE Inspira" panose="020F0603030400020203" pitchFamily="34" charset="0"/>
                        </a:rPr>
                        <a:t>Definium 656 HD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baseline="0" dirty="0">
                          <a:latin typeface="GE Inspira" panose="020F0603030400020203" pitchFamily="34" charset="0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8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900" baseline="0" dirty="0" err="1">
                          <a:latin typeface="GE Inspira" panose="020F0603030400020203" pitchFamily="34" charset="0"/>
                        </a:rPr>
                        <a:t>Definium</a:t>
                      </a:r>
                      <a:r>
                        <a:rPr lang="en-US" sz="900" baseline="0" dirty="0">
                          <a:latin typeface="GE Inspira" panose="020F0603030400020203" pitchFamily="34" charset="0"/>
                        </a:rPr>
                        <a:t> Tempo Pro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baseline="0" dirty="0">
                          <a:latin typeface="GE Inspira" panose="020F0603030400020203" pitchFamily="34" charset="0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baseline="0" dirty="0">
                          <a:latin typeface="GE Inspira" panose="020F0603030400020203" pitchFamily="34" charset="0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1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900" baseline="0" dirty="0" err="1">
                          <a:latin typeface="GE Inspira" panose="020F0603030400020203" pitchFamily="34" charset="0"/>
                        </a:rPr>
                        <a:t>Definium</a:t>
                      </a:r>
                      <a:r>
                        <a:rPr lang="en-US" sz="900" baseline="0" dirty="0">
                          <a:latin typeface="GE Inspira" panose="020F0603030400020203" pitchFamily="34" charset="0"/>
                        </a:rPr>
                        <a:t> Tempo Plus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baseline="0" dirty="0">
                          <a:latin typeface="GE Inspira" panose="020F0603030400020203" pitchFamily="34" charset="0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baseline="0">
                          <a:latin typeface="GE Inspira" panose="020F0603030400020203" pitchFamily="34" charset="0"/>
                        </a:rPr>
                        <a:t>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3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900" baseline="0" dirty="0" err="1">
                          <a:latin typeface="GE Inspira" panose="020F0603030400020203" pitchFamily="34" charset="0"/>
                        </a:rPr>
                        <a:t>Definium</a:t>
                      </a:r>
                      <a:r>
                        <a:rPr lang="en-US" sz="900" baseline="0" dirty="0">
                          <a:latin typeface="GE Inspira" panose="020F0603030400020203" pitchFamily="34" charset="0"/>
                        </a:rPr>
                        <a:t> 646 HD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endParaRPr sz="800" baseline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  <a:sym typeface="Wingdings" panose="05000000000000000000" pitchFamily="2" charset="2"/>
                        </a:rPr>
                        <a:t></a:t>
                      </a:r>
                      <a:endParaRPr kumimoji="0" lang="pt-BR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Tabe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369"/>
              </p:ext>
            </p:extLst>
          </p:nvPr>
        </p:nvGraphicFramePr>
        <p:xfrm>
          <a:off x="2514600" y="3043960"/>
          <a:ext cx="7470648" cy="4838968"/>
        </p:xfrm>
        <a:graphic>
          <a:graphicData uri="http://schemas.openxmlformats.org/drawingml/2006/table">
            <a:tbl>
              <a:tblPr/>
              <a:tblGrid>
                <a:gridCol w="135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1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104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Capacidade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motorizado de parede de inclinação do braço estendido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de parede de inclinação do braço padrão motorizado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de parede motorizado e sem inclinação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Suporte manual de parede não inclinado
</a:t>
                      </a:r>
                      <a:endParaRPr kumimoji="0" lang="en-US" sz="900" b="1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E Inspira" panose="020F0603030400020203" pitchFamily="34" charset="0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Importância</a:t>
                      </a:r>
                      <a:r>
                        <a:rPr kumimoji="0" lang="en-US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9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Clínica</a:t>
                      </a:r>
                      <a:r>
                        <a:rPr kumimoji="0" lang="en-US" sz="9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E Inspira" panose="020F0603030400020203" pitchFamily="34" charset="0"/>
                          <a:ea typeface="+mn-ea"/>
                          <a:cs typeface="Times New Roman"/>
                        </a:rPr>
                        <a:t>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60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Habitação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</a:t>
                      </a: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Rotativa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Universal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latin typeface="GE Inspira" panose="020F0603030400020203" pitchFamily="34" charset="0"/>
                        </a:rPr>
                        <a:t>A carcaça comum se encaixa em todos os detectores GE, permite o carregamento persistente e fornece rotação em habitação, diminuindo assim as chances de o detector ser descartado
</a:t>
                      </a:r>
                      <a:endParaRPr lang="en-US" sz="7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2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pt-BR" sz="800" dirty="0">
                          <a:latin typeface="GE Inspira" panose="020F0603030400020203" pitchFamily="34" charset="0"/>
                        </a:rPr>
                        <a:t>Grande faixa de viagem vertical
</a:t>
                      </a:r>
                      <a:endParaRPr lang="en-US" sz="8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Uma grande faixa de viagem vertical permite que pacientes mais altos sejam imagens em posição de pé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Rastreamento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do detector OTS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" indent="0" algn="ctr"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A cabeça do tubo se moverá automaticamente para manter o alinhamento com o suporte da parede quando o suporte da parede for movido verticalmente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Rastreamento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reverso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O suporte da parede se moverá automaticamente para manter o alinhamento com a cabeça do tubo quando a cabeça do tubo for movida verticalmente1
</a:t>
                      </a:r>
                      <a:endParaRPr lang="en-US" sz="700" baseline="300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8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Exibição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de </a:t>
                      </a: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posicionamento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Exibição visual de posição vertical e inclinação para ajudar no alinhamento do tubo e detector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08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GE Inspira" panose="020F0603030400020203" pitchFamily="34" charset="0"/>
                        </a:rPr>
                        <a:t>Luz de status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Indicação visual ao tecnólogo para comunicar prontidão do sistema para exposição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08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Funcionalidade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de </a:t>
                      </a: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inclinação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Capacidade de inclinar o suporte da parede para uma posição horizontal completa para imagens de extremidade simplificada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08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Suporte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de maca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Extensão do detector longe do posicionador de suporte de parede para facilitar o posicionamento com pacientes de maca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08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</a:pP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Quarta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</a:t>
                      </a: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Câmara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 de </a:t>
                      </a:r>
                      <a:r>
                        <a:rPr lang="en-US" sz="800" dirty="0" err="1">
                          <a:latin typeface="GE Inspira" panose="020F0603030400020203" pitchFamily="34" charset="0"/>
                        </a:rPr>
                        <a:t>Íons</a:t>
                      </a:r>
                      <a:r>
                        <a:rPr lang="en-US" sz="800" dirty="0">
                          <a:latin typeface="GE Inspira" panose="020F0603030400020203" pitchFamily="34" charset="0"/>
                        </a:rPr>
                        <a:t>
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GE Inspira" panose="020F0603030400020203" pitchFamily="34" charset="0"/>
                        </a:rPr>
                        <a:t>•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endParaRPr sz="800" dirty="0">
                        <a:latin typeface="GE Inspira" panose="020F0603030400020203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1600" indent="0" algn="l">
                        <a:lnSpc>
                          <a:spcPct val="100000"/>
                        </a:lnSpc>
                      </a:pPr>
                      <a:r>
                        <a:rPr lang="pt-BR" sz="700" dirty="0">
                          <a:solidFill>
                            <a:schemeClr val="tx1"/>
                          </a:solidFill>
                          <a:latin typeface="GE Inspira" panose="020F0603030400020203" pitchFamily="34" charset="0"/>
                          <a:ea typeface="+mn-ea"/>
                          <a:cs typeface="+mn-cs"/>
                        </a:rPr>
                        <a:t>Uma quarta câmara de íons permite o alinhamento à anatomia torácica para pacientes em uma mesa de maca
</a:t>
                      </a:r>
                      <a:endParaRPr lang="en-US" sz="700" dirty="0">
                        <a:solidFill>
                          <a:schemeClr val="tx1"/>
                        </a:solidFill>
                        <a:latin typeface="GE Inspira" panose="020F0603030400020203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400" y="7215758"/>
            <a:ext cx="1823173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Arial Narrow"/>
              </a:rPr>
              <a:t>JB17517XX</a:t>
            </a:r>
            <a:endParaRPr sz="700" dirty="0">
              <a:latin typeface="GE Inspira" panose="020F0603030400020203" pitchFamily="34" charset="0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58076"/>
            <a:ext cx="627380" cy="626110"/>
          </a:xfrm>
          <a:custGeom>
            <a:avLst/>
            <a:gdLst/>
            <a:ahLst/>
            <a:cxnLst/>
            <a:rect l="l" t="t" r="r" b="b"/>
            <a:pathLst>
              <a:path w="627380" h="626110">
                <a:moveTo>
                  <a:pt x="313524" y="0"/>
                </a:moveTo>
                <a:lnTo>
                  <a:pt x="267266" y="2540"/>
                </a:lnTo>
                <a:lnTo>
                  <a:pt x="223091" y="12700"/>
                </a:lnTo>
                <a:lnTo>
                  <a:pt x="181489" y="29210"/>
                </a:lnTo>
                <a:lnTo>
                  <a:pt x="142948" y="50800"/>
                </a:lnTo>
                <a:lnTo>
                  <a:pt x="107959" y="76200"/>
                </a:lnTo>
                <a:lnTo>
                  <a:pt x="77010" y="107950"/>
                </a:lnTo>
                <a:lnTo>
                  <a:pt x="50591" y="142240"/>
                </a:lnTo>
                <a:lnTo>
                  <a:pt x="29191" y="181610"/>
                </a:lnTo>
                <a:lnTo>
                  <a:pt x="13300" y="222250"/>
                </a:lnTo>
                <a:lnTo>
                  <a:pt x="3406" y="266700"/>
                </a:lnTo>
                <a:lnTo>
                  <a:pt x="0" y="313690"/>
                </a:lnTo>
                <a:lnTo>
                  <a:pt x="3406" y="359410"/>
                </a:lnTo>
                <a:lnTo>
                  <a:pt x="13300" y="403860"/>
                </a:lnTo>
                <a:lnTo>
                  <a:pt x="29191" y="445770"/>
                </a:lnTo>
                <a:lnTo>
                  <a:pt x="50591" y="483870"/>
                </a:lnTo>
                <a:lnTo>
                  <a:pt x="77010" y="519430"/>
                </a:lnTo>
                <a:lnTo>
                  <a:pt x="107959" y="549910"/>
                </a:lnTo>
                <a:lnTo>
                  <a:pt x="142948" y="576580"/>
                </a:lnTo>
                <a:lnTo>
                  <a:pt x="181489" y="598170"/>
                </a:lnTo>
                <a:lnTo>
                  <a:pt x="223091" y="613410"/>
                </a:lnTo>
                <a:lnTo>
                  <a:pt x="267266" y="623570"/>
                </a:lnTo>
                <a:lnTo>
                  <a:pt x="313524" y="626110"/>
                </a:lnTo>
                <a:lnTo>
                  <a:pt x="359770" y="623570"/>
                </a:lnTo>
                <a:lnTo>
                  <a:pt x="403934" y="613410"/>
                </a:lnTo>
                <a:lnTo>
                  <a:pt x="407401" y="612140"/>
                </a:lnTo>
                <a:lnTo>
                  <a:pt x="313524" y="612140"/>
                </a:lnTo>
                <a:lnTo>
                  <a:pt x="265061" y="608330"/>
                </a:lnTo>
                <a:lnTo>
                  <a:pt x="219088" y="596900"/>
                </a:lnTo>
                <a:lnTo>
                  <a:pt x="176221" y="579120"/>
                </a:lnTo>
                <a:lnTo>
                  <a:pt x="137073" y="553720"/>
                </a:lnTo>
                <a:lnTo>
                  <a:pt x="102261" y="524510"/>
                </a:lnTo>
                <a:lnTo>
                  <a:pt x="72400" y="490220"/>
                </a:lnTo>
                <a:lnTo>
                  <a:pt x="48104" y="450850"/>
                </a:lnTo>
                <a:lnTo>
                  <a:pt x="29988" y="407670"/>
                </a:lnTo>
                <a:lnTo>
                  <a:pt x="18667" y="361950"/>
                </a:lnTo>
                <a:lnTo>
                  <a:pt x="14757" y="313690"/>
                </a:lnTo>
                <a:lnTo>
                  <a:pt x="18667" y="264160"/>
                </a:lnTo>
                <a:lnTo>
                  <a:pt x="29988" y="218440"/>
                </a:lnTo>
                <a:lnTo>
                  <a:pt x="48104" y="176530"/>
                </a:lnTo>
                <a:lnTo>
                  <a:pt x="72400" y="137160"/>
                </a:lnTo>
                <a:lnTo>
                  <a:pt x="102261" y="101600"/>
                </a:lnTo>
                <a:lnTo>
                  <a:pt x="137073" y="72390"/>
                </a:lnTo>
                <a:lnTo>
                  <a:pt x="176221" y="48260"/>
                </a:lnTo>
                <a:lnTo>
                  <a:pt x="219088" y="29210"/>
                </a:lnTo>
                <a:lnTo>
                  <a:pt x="265061" y="17780"/>
                </a:lnTo>
                <a:lnTo>
                  <a:pt x="313524" y="13970"/>
                </a:lnTo>
                <a:lnTo>
                  <a:pt x="407134" y="13970"/>
                </a:lnTo>
                <a:lnTo>
                  <a:pt x="403934" y="12700"/>
                </a:lnTo>
                <a:lnTo>
                  <a:pt x="359770" y="2540"/>
                </a:lnTo>
                <a:lnTo>
                  <a:pt x="313524" y="0"/>
                </a:lnTo>
                <a:close/>
              </a:path>
              <a:path w="627380" h="626110">
                <a:moveTo>
                  <a:pt x="407134" y="13970"/>
                </a:moveTo>
                <a:lnTo>
                  <a:pt x="313524" y="13970"/>
                </a:lnTo>
                <a:lnTo>
                  <a:pt x="361979" y="19050"/>
                </a:lnTo>
                <a:lnTo>
                  <a:pt x="407943" y="29210"/>
                </a:lnTo>
                <a:lnTo>
                  <a:pt x="450800" y="48260"/>
                </a:lnTo>
                <a:lnTo>
                  <a:pt x="489938" y="72390"/>
                </a:lnTo>
                <a:lnTo>
                  <a:pt x="524740" y="102870"/>
                </a:lnTo>
                <a:lnTo>
                  <a:pt x="554592" y="137160"/>
                </a:lnTo>
                <a:lnTo>
                  <a:pt x="578881" y="176530"/>
                </a:lnTo>
                <a:lnTo>
                  <a:pt x="596990" y="219710"/>
                </a:lnTo>
                <a:lnTo>
                  <a:pt x="608307" y="265430"/>
                </a:lnTo>
                <a:lnTo>
                  <a:pt x="612216" y="313690"/>
                </a:lnTo>
                <a:lnTo>
                  <a:pt x="608307" y="361950"/>
                </a:lnTo>
                <a:lnTo>
                  <a:pt x="596990" y="407670"/>
                </a:lnTo>
                <a:lnTo>
                  <a:pt x="578881" y="450850"/>
                </a:lnTo>
                <a:lnTo>
                  <a:pt x="554592" y="490220"/>
                </a:lnTo>
                <a:lnTo>
                  <a:pt x="524740" y="524510"/>
                </a:lnTo>
                <a:lnTo>
                  <a:pt x="489938" y="553720"/>
                </a:lnTo>
                <a:lnTo>
                  <a:pt x="450800" y="579120"/>
                </a:lnTo>
                <a:lnTo>
                  <a:pt x="407943" y="596900"/>
                </a:lnTo>
                <a:lnTo>
                  <a:pt x="361979" y="608330"/>
                </a:lnTo>
                <a:lnTo>
                  <a:pt x="313524" y="612140"/>
                </a:lnTo>
                <a:lnTo>
                  <a:pt x="407401" y="612140"/>
                </a:lnTo>
                <a:lnTo>
                  <a:pt x="445529" y="598170"/>
                </a:lnTo>
                <a:lnTo>
                  <a:pt x="484063" y="576580"/>
                </a:lnTo>
                <a:lnTo>
                  <a:pt x="519047" y="549910"/>
                </a:lnTo>
                <a:lnTo>
                  <a:pt x="549992" y="519430"/>
                </a:lnTo>
                <a:lnTo>
                  <a:pt x="576409" y="483870"/>
                </a:lnTo>
                <a:lnTo>
                  <a:pt x="597808" y="445770"/>
                </a:lnTo>
                <a:lnTo>
                  <a:pt x="613698" y="403860"/>
                </a:lnTo>
                <a:lnTo>
                  <a:pt x="623592" y="359410"/>
                </a:lnTo>
                <a:lnTo>
                  <a:pt x="626999" y="313690"/>
                </a:lnTo>
                <a:lnTo>
                  <a:pt x="623592" y="266700"/>
                </a:lnTo>
                <a:lnTo>
                  <a:pt x="613698" y="222250"/>
                </a:lnTo>
                <a:lnTo>
                  <a:pt x="597808" y="181610"/>
                </a:lnTo>
                <a:lnTo>
                  <a:pt x="576409" y="142240"/>
                </a:lnTo>
                <a:lnTo>
                  <a:pt x="549992" y="107950"/>
                </a:lnTo>
                <a:lnTo>
                  <a:pt x="519047" y="76200"/>
                </a:lnTo>
                <a:lnTo>
                  <a:pt x="484063" y="50800"/>
                </a:lnTo>
                <a:lnTo>
                  <a:pt x="445529" y="29210"/>
                </a:lnTo>
                <a:lnTo>
                  <a:pt x="407134" y="13970"/>
                </a:lnTo>
                <a:close/>
              </a:path>
              <a:path w="627380" h="626110">
                <a:moveTo>
                  <a:pt x="225882" y="576580"/>
                </a:moveTo>
                <a:lnTo>
                  <a:pt x="224840" y="576580"/>
                </a:lnTo>
                <a:lnTo>
                  <a:pt x="224307" y="577850"/>
                </a:lnTo>
                <a:lnTo>
                  <a:pt x="224650" y="579120"/>
                </a:lnTo>
                <a:lnTo>
                  <a:pt x="225031" y="579120"/>
                </a:lnTo>
                <a:lnTo>
                  <a:pt x="236492" y="582930"/>
                </a:lnTo>
                <a:lnTo>
                  <a:pt x="255662" y="588010"/>
                </a:lnTo>
                <a:lnTo>
                  <a:pt x="281640" y="591820"/>
                </a:lnTo>
                <a:lnTo>
                  <a:pt x="313524" y="593090"/>
                </a:lnTo>
                <a:lnTo>
                  <a:pt x="363325" y="588010"/>
                </a:lnTo>
                <a:lnTo>
                  <a:pt x="368146" y="586740"/>
                </a:lnTo>
                <a:lnTo>
                  <a:pt x="292671" y="586740"/>
                </a:lnTo>
                <a:lnTo>
                  <a:pt x="268132" y="585470"/>
                </a:lnTo>
                <a:lnTo>
                  <a:pt x="247727" y="581660"/>
                </a:lnTo>
                <a:lnTo>
                  <a:pt x="233097" y="579120"/>
                </a:lnTo>
                <a:lnTo>
                  <a:pt x="225882" y="576580"/>
                </a:lnTo>
                <a:close/>
              </a:path>
              <a:path w="627380" h="626110">
                <a:moveTo>
                  <a:pt x="485360" y="530860"/>
                </a:moveTo>
                <a:lnTo>
                  <a:pt x="331736" y="530860"/>
                </a:lnTo>
                <a:lnTo>
                  <a:pt x="340270" y="532130"/>
                </a:lnTo>
                <a:lnTo>
                  <a:pt x="347168" y="537210"/>
                </a:lnTo>
                <a:lnTo>
                  <a:pt x="351783" y="543560"/>
                </a:lnTo>
                <a:lnTo>
                  <a:pt x="353466" y="552450"/>
                </a:lnTo>
                <a:lnTo>
                  <a:pt x="349339" y="565150"/>
                </a:lnTo>
                <a:lnTo>
                  <a:pt x="337394" y="576580"/>
                </a:lnTo>
                <a:lnTo>
                  <a:pt x="318287" y="584200"/>
                </a:lnTo>
                <a:lnTo>
                  <a:pt x="292671" y="586740"/>
                </a:lnTo>
                <a:lnTo>
                  <a:pt x="368146" y="586740"/>
                </a:lnTo>
                <a:lnTo>
                  <a:pt x="411540" y="575310"/>
                </a:lnTo>
                <a:lnTo>
                  <a:pt x="456141" y="553720"/>
                </a:lnTo>
                <a:lnTo>
                  <a:pt x="485360" y="530860"/>
                </a:lnTo>
                <a:close/>
              </a:path>
              <a:path w="627380" h="626110">
                <a:moveTo>
                  <a:pt x="50431" y="224790"/>
                </a:moveTo>
                <a:lnTo>
                  <a:pt x="47879" y="224790"/>
                </a:lnTo>
                <a:lnTo>
                  <a:pt x="45599" y="232410"/>
                </a:lnTo>
                <a:lnTo>
                  <a:pt x="40803" y="250190"/>
                </a:lnTo>
                <a:lnTo>
                  <a:pt x="36043" y="279400"/>
                </a:lnTo>
                <a:lnTo>
                  <a:pt x="33870" y="313690"/>
                </a:lnTo>
                <a:lnTo>
                  <a:pt x="38134" y="363220"/>
                </a:lnTo>
                <a:lnTo>
                  <a:pt x="51104" y="411480"/>
                </a:lnTo>
                <a:lnTo>
                  <a:pt x="72918" y="455930"/>
                </a:lnTo>
                <a:lnTo>
                  <a:pt x="103712" y="495300"/>
                </a:lnTo>
                <a:lnTo>
                  <a:pt x="143622" y="527050"/>
                </a:lnTo>
                <a:lnTo>
                  <a:pt x="192786" y="548640"/>
                </a:lnTo>
                <a:lnTo>
                  <a:pt x="240306" y="558800"/>
                </a:lnTo>
                <a:lnTo>
                  <a:pt x="256197" y="560070"/>
                </a:lnTo>
                <a:lnTo>
                  <a:pt x="285941" y="554990"/>
                </a:lnTo>
                <a:lnTo>
                  <a:pt x="304053" y="544830"/>
                </a:lnTo>
                <a:lnTo>
                  <a:pt x="317122" y="534670"/>
                </a:lnTo>
                <a:lnTo>
                  <a:pt x="331736" y="530860"/>
                </a:lnTo>
                <a:lnTo>
                  <a:pt x="485360" y="530860"/>
                </a:lnTo>
                <a:lnTo>
                  <a:pt x="495100" y="523240"/>
                </a:lnTo>
                <a:lnTo>
                  <a:pt x="526388" y="483870"/>
                </a:lnTo>
                <a:lnTo>
                  <a:pt x="529710" y="476250"/>
                </a:lnTo>
                <a:lnTo>
                  <a:pt x="191058" y="476250"/>
                </a:lnTo>
                <a:lnTo>
                  <a:pt x="168904" y="472440"/>
                </a:lnTo>
                <a:lnTo>
                  <a:pt x="153177" y="461010"/>
                </a:lnTo>
                <a:lnTo>
                  <a:pt x="143799" y="444500"/>
                </a:lnTo>
                <a:lnTo>
                  <a:pt x="140690" y="426720"/>
                </a:lnTo>
                <a:lnTo>
                  <a:pt x="142768" y="411480"/>
                </a:lnTo>
                <a:lnTo>
                  <a:pt x="148837" y="394970"/>
                </a:lnTo>
                <a:lnTo>
                  <a:pt x="158649" y="379730"/>
                </a:lnTo>
                <a:lnTo>
                  <a:pt x="171958" y="364490"/>
                </a:lnTo>
                <a:lnTo>
                  <a:pt x="186581" y="353060"/>
                </a:lnTo>
                <a:lnTo>
                  <a:pt x="75539" y="353060"/>
                </a:lnTo>
                <a:lnTo>
                  <a:pt x="61564" y="349250"/>
                </a:lnTo>
                <a:lnTo>
                  <a:pt x="50271" y="336550"/>
                </a:lnTo>
                <a:lnTo>
                  <a:pt x="42719" y="317500"/>
                </a:lnTo>
                <a:lnTo>
                  <a:pt x="39966" y="292100"/>
                </a:lnTo>
                <a:lnTo>
                  <a:pt x="41411" y="267970"/>
                </a:lnTo>
                <a:lnTo>
                  <a:pt x="44683" y="247650"/>
                </a:lnTo>
                <a:lnTo>
                  <a:pt x="48191" y="232410"/>
                </a:lnTo>
                <a:lnTo>
                  <a:pt x="50342" y="226060"/>
                </a:lnTo>
                <a:lnTo>
                  <a:pt x="50431" y="224790"/>
                </a:lnTo>
                <a:close/>
              </a:path>
              <a:path w="627380" h="626110">
                <a:moveTo>
                  <a:pt x="367334" y="270510"/>
                </a:moveTo>
                <a:lnTo>
                  <a:pt x="351718" y="281940"/>
                </a:lnTo>
                <a:lnTo>
                  <a:pt x="334660" y="293370"/>
                </a:lnTo>
                <a:lnTo>
                  <a:pt x="314017" y="306070"/>
                </a:lnTo>
                <a:lnTo>
                  <a:pt x="287642" y="321310"/>
                </a:lnTo>
                <a:lnTo>
                  <a:pt x="286094" y="341630"/>
                </a:lnTo>
                <a:lnTo>
                  <a:pt x="280652" y="382270"/>
                </a:lnTo>
                <a:lnTo>
                  <a:pt x="262255" y="430530"/>
                </a:lnTo>
                <a:lnTo>
                  <a:pt x="219131" y="471170"/>
                </a:lnTo>
                <a:lnTo>
                  <a:pt x="191058" y="476250"/>
                </a:lnTo>
                <a:lnTo>
                  <a:pt x="404685" y="476250"/>
                </a:lnTo>
                <a:lnTo>
                  <a:pt x="365307" y="467360"/>
                </a:lnTo>
                <a:lnTo>
                  <a:pt x="337070" y="445770"/>
                </a:lnTo>
                <a:lnTo>
                  <a:pt x="320064" y="415290"/>
                </a:lnTo>
                <a:lnTo>
                  <a:pt x="314375" y="381000"/>
                </a:lnTo>
                <a:lnTo>
                  <a:pt x="321443" y="340360"/>
                </a:lnTo>
                <a:lnTo>
                  <a:pt x="338361" y="311150"/>
                </a:lnTo>
                <a:lnTo>
                  <a:pt x="358700" y="292100"/>
                </a:lnTo>
                <a:lnTo>
                  <a:pt x="376034" y="280670"/>
                </a:lnTo>
                <a:lnTo>
                  <a:pt x="372579" y="278130"/>
                </a:lnTo>
                <a:lnTo>
                  <a:pt x="369938" y="275590"/>
                </a:lnTo>
                <a:lnTo>
                  <a:pt x="367334" y="270510"/>
                </a:lnTo>
                <a:close/>
              </a:path>
              <a:path w="627380" h="626110">
                <a:moveTo>
                  <a:pt x="547565" y="327660"/>
                </a:moveTo>
                <a:lnTo>
                  <a:pt x="429869" y="327660"/>
                </a:lnTo>
                <a:lnTo>
                  <a:pt x="455076" y="334010"/>
                </a:lnTo>
                <a:lnTo>
                  <a:pt x="473284" y="349250"/>
                </a:lnTo>
                <a:lnTo>
                  <a:pt x="484329" y="370840"/>
                </a:lnTo>
                <a:lnTo>
                  <a:pt x="488048" y="396240"/>
                </a:lnTo>
                <a:lnTo>
                  <a:pt x="481984" y="425450"/>
                </a:lnTo>
                <a:lnTo>
                  <a:pt x="464931" y="450850"/>
                </a:lnTo>
                <a:lnTo>
                  <a:pt x="438595" y="469900"/>
                </a:lnTo>
                <a:lnTo>
                  <a:pt x="404685" y="476250"/>
                </a:lnTo>
                <a:lnTo>
                  <a:pt x="529710" y="476250"/>
                </a:lnTo>
                <a:lnTo>
                  <a:pt x="547979" y="434340"/>
                </a:lnTo>
                <a:lnTo>
                  <a:pt x="558484" y="387350"/>
                </a:lnTo>
                <a:lnTo>
                  <a:pt x="559269" y="370840"/>
                </a:lnTo>
                <a:lnTo>
                  <a:pt x="554791" y="341630"/>
                </a:lnTo>
                <a:lnTo>
                  <a:pt x="547565" y="327660"/>
                </a:lnTo>
                <a:close/>
              </a:path>
              <a:path w="627380" h="626110">
                <a:moveTo>
                  <a:pt x="260210" y="335280"/>
                </a:moveTo>
                <a:lnTo>
                  <a:pt x="229530" y="353060"/>
                </a:lnTo>
                <a:lnTo>
                  <a:pt x="200134" y="374650"/>
                </a:lnTo>
                <a:lnTo>
                  <a:pt x="178066" y="400050"/>
                </a:lnTo>
                <a:lnTo>
                  <a:pt x="169367" y="427990"/>
                </a:lnTo>
                <a:lnTo>
                  <a:pt x="170925" y="436880"/>
                </a:lnTo>
                <a:lnTo>
                  <a:pt x="175331" y="444500"/>
                </a:lnTo>
                <a:lnTo>
                  <a:pt x="182177" y="448310"/>
                </a:lnTo>
                <a:lnTo>
                  <a:pt x="191058" y="449580"/>
                </a:lnTo>
                <a:lnTo>
                  <a:pt x="219708" y="438150"/>
                </a:lnTo>
                <a:lnTo>
                  <a:pt x="239760" y="411480"/>
                </a:lnTo>
                <a:lnTo>
                  <a:pt x="252748" y="375920"/>
                </a:lnTo>
                <a:lnTo>
                  <a:pt x="260210" y="335280"/>
                </a:lnTo>
                <a:close/>
              </a:path>
              <a:path w="627380" h="626110">
                <a:moveTo>
                  <a:pt x="402082" y="294640"/>
                </a:moveTo>
                <a:lnTo>
                  <a:pt x="385342" y="302260"/>
                </a:lnTo>
                <a:lnTo>
                  <a:pt x="367137" y="317500"/>
                </a:lnTo>
                <a:lnTo>
                  <a:pt x="352515" y="341630"/>
                </a:lnTo>
                <a:lnTo>
                  <a:pt x="346519" y="377190"/>
                </a:lnTo>
                <a:lnTo>
                  <a:pt x="350748" y="405130"/>
                </a:lnTo>
                <a:lnTo>
                  <a:pt x="362789" y="427990"/>
                </a:lnTo>
                <a:lnTo>
                  <a:pt x="381672" y="443230"/>
                </a:lnTo>
                <a:lnTo>
                  <a:pt x="406425" y="449580"/>
                </a:lnTo>
                <a:lnTo>
                  <a:pt x="426196" y="445770"/>
                </a:lnTo>
                <a:lnTo>
                  <a:pt x="442666" y="434340"/>
                </a:lnTo>
                <a:lnTo>
                  <a:pt x="454090" y="416560"/>
                </a:lnTo>
                <a:lnTo>
                  <a:pt x="454362" y="415290"/>
                </a:lnTo>
                <a:lnTo>
                  <a:pt x="408152" y="415290"/>
                </a:lnTo>
                <a:lnTo>
                  <a:pt x="396074" y="411480"/>
                </a:lnTo>
                <a:lnTo>
                  <a:pt x="386441" y="403860"/>
                </a:lnTo>
                <a:lnTo>
                  <a:pt x="380066" y="391160"/>
                </a:lnTo>
                <a:lnTo>
                  <a:pt x="377761" y="375920"/>
                </a:lnTo>
                <a:lnTo>
                  <a:pt x="381752" y="356870"/>
                </a:lnTo>
                <a:lnTo>
                  <a:pt x="392747" y="341630"/>
                </a:lnTo>
                <a:lnTo>
                  <a:pt x="409276" y="331470"/>
                </a:lnTo>
                <a:lnTo>
                  <a:pt x="429869" y="327660"/>
                </a:lnTo>
                <a:lnTo>
                  <a:pt x="547565" y="327660"/>
                </a:lnTo>
                <a:lnTo>
                  <a:pt x="544937" y="322580"/>
                </a:lnTo>
                <a:lnTo>
                  <a:pt x="535084" y="309880"/>
                </a:lnTo>
                <a:lnTo>
                  <a:pt x="531352" y="297180"/>
                </a:lnTo>
                <a:lnTo>
                  <a:pt x="426937" y="297180"/>
                </a:lnTo>
                <a:lnTo>
                  <a:pt x="409947" y="295910"/>
                </a:lnTo>
                <a:lnTo>
                  <a:pt x="402082" y="294640"/>
                </a:lnTo>
                <a:close/>
              </a:path>
              <a:path w="627380" h="626110">
                <a:moveTo>
                  <a:pt x="428129" y="354330"/>
                </a:moveTo>
                <a:lnTo>
                  <a:pt x="420465" y="355600"/>
                </a:lnTo>
                <a:lnTo>
                  <a:pt x="413691" y="359410"/>
                </a:lnTo>
                <a:lnTo>
                  <a:pt x="408729" y="364490"/>
                </a:lnTo>
                <a:lnTo>
                  <a:pt x="406501" y="372110"/>
                </a:lnTo>
                <a:lnTo>
                  <a:pt x="408171" y="383540"/>
                </a:lnTo>
                <a:lnTo>
                  <a:pt x="412970" y="389890"/>
                </a:lnTo>
                <a:lnTo>
                  <a:pt x="417986" y="396240"/>
                </a:lnTo>
                <a:lnTo>
                  <a:pt x="420306" y="403860"/>
                </a:lnTo>
                <a:lnTo>
                  <a:pt x="420306" y="411480"/>
                </a:lnTo>
                <a:lnTo>
                  <a:pt x="414248" y="415290"/>
                </a:lnTo>
                <a:lnTo>
                  <a:pt x="454362" y="415290"/>
                </a:lnTo>
                <a:lnTo>
                  <a:pt x="458724" y="394970"/>
                </a:lnTo>
                <a:lnTo>
                  <a:pt x="456874" y="379730"/>
                </a:lnTo>
                <a:lnTo>
                  <a:pt x="451242" y="367030"/>
                </a:lnTo>
                <a:lnTo>
                  <a:pt x="441702" y="358140"/>
                </a:lnTo>
                <a:lnTo>
                  <a:pt x="428129" y="354330"/>
                </a:lnTo>
                <a:close/>
              </a:path>
              <a:path w="627380" h="626110">
                <a:moveTo>
                  <a:pt x="579031" y="402590"/>
                </a:moveTo>
                <a:lnTo>
                  <a:pt x="577545" y="402590"/>
                </a:lnTo>
                <a:lnTo>
                  <a:pt x="578535" y="403860"/>
                </a:lnTo>
                <a:lnTo>
                  <a:pt x="579031" y="402590"/>
                </a:lnTo>
                <a:close/>
              </a:path>
              <a:path w="627380" h="626110">
                <a:moveTo>
                  <a:pt x="589389" y="273050"/>
                </a:moveTo>
                <a:lnTo>
                  <a:pt x="551434" y="273050"/>
                </a:lnTo>
                <a:lnTo>
                  <a:pt x="565410" y="278130"/>
                </a:lnTo>
                <a:lnTo>
                  <a:pt x="576689" y="289560"/>
                </a:lnTo>
                <a:lnTo>
                  <a:pt x="584247" y="308610"/>
                </a:lnTo>
                <a:lnTo>
                  <a:pt x="586923" y="334010"/>
                </a:lnTo>
                <a:lnTo>
                  <a:pt x="586978" y="336550"/>
                </a:lnTo>
                <a:lnTo>
                  <a:pt x="585472" y="360680"/>
                </a:lnTo>
                <a:lnTo>
                  <a:pt x="581894" y="381000"/>
                </a:lnTo>
                <a:lnTo>
                  <a:pt x="578288" y="396240"/>
                </a:lnTo>
                <a:lnTo>
                  <a:pt x="576618" y="401320"/>
                </a:lnTo>
                <a:lnTo>
                  <a:pt x="576592" y="402590"/>
                </a:lnTo>
                <a:lnTo>
                  <a:pt x="579170" y="402590"/>
                </a:lnTo>
                <a:lnTo>
                  <a:pt x="581483" y="396240"/>
                </a:lnTo>
                <a:lnTo>
                  <a:pt x="586385" y="377190"/>
                </a:lnTo>
                <a:lnTo>
                  <a:pt x="591166" y="347980"/>
                </a:lnTo>
                <a:lnTo>
                  <a:pt x="593115" y="313690"/>
                </a:lnTo>
                <a:lnTo>
                  <a:pt x="589389" y="273050"/>
                </a:lnTo>
                <a:close/>
              </a:path>
              <a:path w="627380" h="626110">
                <a:moveTo>
                  <a:pt x="313524" y="33020"/>
                </a:moveTo>
                <a:lnTo>
                  <a:pt x="263769" y="38100"/>
                </a:lnTo>
                <a:lnTo>
                  <a:pt x="215677" y="50800"/>
                </a:lnTo>
                <a:lnTo>
                  <a:pt x="171203" y="72390"/>
                </a:lnTo>
                <a:lnTo>
                  <a:pt x="132302" y="104140"/>
                </a:lnTo>
                <a:lnTo>
                  <a:pt x="100927" y="143510"/>
                </a:lnTo>
                <a:lnTo>
                  <a:pt x="79032" y="193040"/>
                </a:lnTo>
                <a:lnTo>
                  <a:pt x="68529" y="240030"/>
                </a:lnTo>
                <a:lnTo>
                  <a:pt x="67741" y="256540"/>
                </a:lnTo>
                <a:lnTo>
                  <a:pt x="72222" y="285750"/>
                </a:lnTo>
                <a:lnTo>
                  <a:pt x="82080" y="304800"/>
                </a:lnTo>
                <a:lnTo>
                  <a:pt x="91937" y="317500"/>
                </a:lnTo>
                <a:lnTo>
                  <a:pt x="96418" y="332740"/>
                </a:lnTo>
                <a:lnTo>
                  <a:pt x="94745" y="340360"/>
                </a:lnTo>
                <a:lnTo>
                  <a:pt x="90217" y="346710"/>
                </a:lnTo>
                <a:lnTo>
                  <a:pt x="83570" y="351790"/>
                </a:lnTo>
                <a:lnTo>
                  <a:pt x="75539" y="353060"/>
                </a:lnTo>
                <a:lnTo>
                  <a:pt x="186581" y="353060"/>
                </a:lnTo>
                <a:lnTo>
                  <a:pt x="191456" y="349250"/>
                </a:lnTo>
                <a:lnTo>
                  <a:pt x="212664" y="335280"/>
                </a:lnTo>
                <a:lnTo>
                  <a:pt x="236316" y="322580"/>
                </a:lnTo>
                <a:lnTo>
                  <a:pt x="263144" y="308610"/>
                </a:lnTo>
                <a:lnTo>
                  <a:pt x="263911" y="303530"/>
                </a:lnTo>
                <a:lnTo>
                  <a:pt x="231000" y="303530"/>
                </a:lnTo>
                <a:lnTo>
                  <a:pt x="218102" y="300990"/>
                </a:lnTo>
                <a:lnTo>
                  <a:pt x="207235" y="293370"/>
                </a:lnTo>
                <a:lnTo>
                  <a:pt x="199135" y="283210"/>
                </a:lnTo>
                <a:lnTo>
                  <a:pt x="194538" y="271780"/>
                </a:lnTo>
                <a:lnTo>
                  <a:pt x="177622" y="267970"/>
                </a:lnTo>
                <a:lnTo>
                  <a:pt x="164039" y="257810"/>
                </a:lnTo>
                <a:lnTo>
                  <a:pt x="154847" y="243840"/>
                </a:lnTo>
                <a:lnTo>
                  <a:pt x="151104" y="224790"/>
                </a:lnTo>
                <a:lnTo>
                  <a:pt x="152528" y="210820"/>
                </a:lnTo>
                <a:lnTo>
                  <a:pt x="156640" y="198120"/>
                </a:lnTo>
                <a:lnTo>
                  <a:pt x="163197" y="190500"/>
                </a:lnTo>
                <a:lnTo>
                  <a:pt x="171958" y="186690"/>
                </a:lnTo>
                <a:lnTo>
                  <a:pt x="211447" y="186690"/>
                </a:lnTo>
                <a:lnTo>
                  <a:pt x="215052" y="179070"/>
                </a:lnTo>
                <a:lnTo>
                  <a:pt x="238003" y="153670"/>
                </a:lnTo>
                <a:lnTo>
                  <a:pt x="265760" y="143510"/>
                </a:lnTo>
                <a:lnTo>
                  <a:pt x="532339" y="143510"/>
                </a:lnTo>
                <a:lnTo>
                  <a:pt x="523461" y="132080"/>
                </a:lnTo>
                <a:lnTo>
                  <a:pt x="483616" y="100330"/>
                </a:lnTo>
                <a:lnTo>
                  <a:pt x="474897" y="96520"/>
                </a:lnTo>
                <a:lnTo>
                  <a:pt x="295275" y="96520"/>
                </a:lnTo>
                <a:lnTo>
                  <a:pt x="286384" y="93980"/>
                </a:lnTo>
                <a:lnTo>
                  <a:pt x="279530" y="90170"/>
                </a:lnTo>
                <a:lnTo>
                  <a:pt x="275118" y="83820"/>
                </a:lnTo>
                <a:lnTo>
                  <a:pt x="273558" y="74930"/>
                </a:lnTo>
                <a:lnTo>
                  <a:pt x="277804" y="60960"/>
                </a:lnTo>
                <a:lnTo>
                  <a:pt x="289947" y="49530"/>
                </a:lnTo>
                <a:lnTo>
                  <a:pt x="309091" y="41910"/>
                </a:lnTo>
                <a:lnTo>
                  <a:pt x="334340" y="39370"/>
                </a:lnTo>
                <a:lnTo>
                  <a:pt x="367647" y="39370"/>
                </a:lnTo>
                <a:lnTo>
                  <a:pt x="346717" y="35560"/>
                </a:lnTo>
                <a:lnTo>
                  <a:pt x="313524" y="33020"/>
                </a:lnTo>
                <a:close/>
              </a:path>
              <a:path w="627380" h="626110">
                <a:moveTo>
                  <a:pt x="265760" y="292100"/>
                </a:moveTo>
                <a:lnTo>
                  <a:pt x="257884" y="297180"/>
                </a:lnTo>
                <a:lnTo>
                  <a:pt x="249032" y="300990"/>
                </a:lnTo>
                <a:lnTo>
                  <a:pt x="239855" y="303530"/>
                </a:lnTo>
                <a:lnTo>
                  <a:pt x="263911" y="303530"/>
                </a:lnTo>
                <a:lnTo>
                  <a:pt x="264871" y="297180"/>
                </a:lnTo>
                <a:lnTo>
                  <a:pt x="265760" y="292100"/>
                </a:lnTo>
                <a:close/>
              </a:path>
              <a:path w="627380" h="626110">
                <a:moveTo>
                  <a:pt x="588924" y="267970"/>
                </a:moveTo>
                <a:lnTo>
                  <a:pt x="425030" y="267970"/>
                </a:lnTo>
                <a:lnTo>
                  <a:pt x="433302" y="269240"/>
                </a:lnTo>
                <a:lnTo>
                  <a:pt x="441398" y="271780"/>
                </a:lnTo>
                <a:lnTo>
                  <a:pt x="447669" y="275590"/>
                </a:lnTo>
                <a:lnTo>
                  <a:pt x="450469" y="281940"/>
                </a:lnTo>
                <a:lnTo>
                  <a:pt x="443596" y="293370"/>
                </a:lnTo>
                <a:lnTo>
                  <a:pt x="426937" y="297180"/>
                </a:lnTo>
                <a:lnTo>
                  <a:pt x="531352" y="297180"/>
                </a:lnTo>
                <a:lnTo>
                  <a:pt x="551434" y="273050"/>
                </a:lnTo>
                <a:lnTo>
                  <a:pt x="589389" y="273050"/>
                </a:lnTo>
                <a:lnTo>
                  <a:pt x="588924" y="267970"/>
                </a:lnTo>
                <a:close/>
              </a:path>
              <a:path w="627380" h="626110">
                <a:moveTo>
                  <a:pt x="359116" y="215900"/>
                </a:moveTo>
                <a:lnTo>
                  <a:pt x="313524" y="215900"/>
                </a:lnTo>
                <a:lnTo>
                  <a:pt x="316966" y="220980"/>
                </a:lnTo>
                <a:lnTo>
                  <a:pt x="316966" y="227330"/>
                </a:lnTo>
                <a:lnTo>
                  <a:pt x="314569" y="237490"/>
                </a:lnTo>
                <a:lnTo>
                  <a:pt x="308513" y="248920"/>
                </a:lnTo>
                <a:lnTo>
                  <a:pt x="300502" y="259080"/>
                </a:lnTo>
                <a:lnTo>
                  <a:pt x="292239" y="267970"/>
                </a:lnTo>
                <a:lnTo>
                  <a:pt x="290646" y="276860"/>
                </a:lnTo>
                <a:lnTo>
                  <a:pt x="289617" y="284480"/>
                </a:lnTo>
                <a:lnTo>
                  <a:pt x="289064" y="290830"/>
                </a:lnTo>
                <a:lnTo>
                  <a:pt x="288899" y="294640"/>
                </a:lnTo>
                <a:lnTo>
                  <a:pt x="309452" y="281940"/>
                </a:lnTo>
                <a:lnTo>
                  <a:pt x="326720" y="271780"/>
                </a:lnTo>
                <a:lnTo>
                  <a:pt x="342520" y="261620"/>
                </a:lnTo>
                <a:lnTo>
                  <a:pt x="358673" y="250190"/>
                </a:lnTo>
                <a:lnTo>
                  <a:pt x="356933" y="243840"/>
                </a:lnTo>
                <a:lnTo>
                  <a:pt x="356933" y="229870"/>
                </a:lnTo>
                <a:lnTo>
                  <a:pt x="359116" y="215900"/>
                </a:lnTo>
                <a:close/>
              </a:path>
              <a:path w="627380" h="626110">
                <a:moveTo>
                  <a:pt x="419455" y="143510"/>
                </a:moveTo>
                <a:lnTo>
                  <a:pt x="265760" y="143510"/>
                </a:lnTo>
                <a:lnTo>
                  <a:pt x="281360" y="147320"/>
                </a:lnTo>
                <a:lnTo>
                  <a:pt x="290285" y="154940"/>
                </a:lnTo>
                <a:lnTo>
                  <a:pt x="294326" y="163830"/>
                </a:lnTo>
                <a:lnTo>
                  <a:pt x="295275" y="171450"/>
                </a:lnTo>
                <a:lnTo>
                  <a:pt x="288381" y="201930"/>
                </a:lnTo>
                <a:lnTo>
                  <a:pt x="270738" y="231140"/>
                </a:lnTo>
                <a:lnTo>
                  <a:pt x="246904" y="255270"/>
                </a:lnTo>
                <a:lnTo>
                  <a:pt x="221437" y="269240"/>
                </a:lnTo>
                <a:lnTo>
                  <a:pt x="222338" y="273050"/>
                </a:lnTo>
                <a:lnTo>
                  <a:pt x="225780" y="281940"/>
                </a:lnTo>
                <a:lnTo>
                  <a:pt x="236220" y="281940"/>
                </a:lnTo>
                <a:lnTo>
                  <a:pt x="272707" y="260350"/>
                </a:lnTo>
                <a:lnTo>
                  <a:pt x="277011" y="245110"/>
                </a:lnTo>
                <a:lnTo>
                  <a:pt x="284413" y="231140"/>
                </a:lnTo>
                <a:lnTo>
                  <a:pt x="294420" y="219710"/>
                </a:lnTo>
                <a:lnTo>
                  <a:pt x="306539" y="215900"/>
                </a:lnTo>
                <a:lnTo>
                  <a:pt x="359116" y="215900"/>
                </a:lnTo>
                <a:lnTo>
                  <a:pt x="361696" y="199390"/>
                </a:lnTo>
                <a:lnTo>
                  <a:pt x="374845" y="171450"/>
                </a:lnTo>
                <a:lnTo>
                  <a:pt x="394668" y="151130"/>
                </a:lnTo>
                <a:lnTo>
                  <a:pt x="419455" y="143510"/>
                </a:lnTo>
                <a:close/>
              </a:path>
              <a:path w="627380" h="626110">
                <a:moveTo>
                  <a:pt x="532339" y="143510"/>
                </a:moveTo>
                <a:lnTo>
                  <a:pt x="419455" y="143510"/>
                </a:lnTo>
                <a:lnTo>
                  <a:pt x="432626" y="146050"/>
                </a:lnTo>
                <a:lnTo>
                  <a:pt x="442137" y="152400"/>
                </a:lnTo>
                <a:lnTo>
                  <a:pt x="447905" y="162560"/>
                </a:lnTo>
                <a:lnTo>
                  <a:pt x="449846" y="173990"/>
                </a:lnTo>
                <a:lnTo>
                  <a:pt x="445357" y="195580"/>
                </a:lnTo>
                <a:lnTo>
                  <a:pt x="432811" y="215900"/>
                </a:lnTo>
                <a:lnTo>
                  <a:pt x="413590" y="236220"/>
                </a:lnTo>
                <a:lnTo>
                  <a:pt x="389077" y="256540"/>
                </a:lnTo>
                <a:lnTo>
                  <a:pt x="391668" y="262890"/>
                </a:lnTo>
                <a:lnTo>
                  <a:pt x="395846" y="269240"/>
                </a:lnTo>
                <a:lnTo>
                  <a:pt x="401916" y="271780"/>
                </a:lnTo>
                <a:lnTo>
                  <a:pt x="413512" y="267970"/>
                </a:lnTo>
                <a:lnTo>
                  <a:pt x="588924" y="267970"/>
                </a:lnTo>
                <a:lnTo>
                  <a:pt x="588575" y="264160"/>
                </a:lnTo>
                <a:lnTo>
                  <a:pt x="575647" y="215900"/>
                </a:lnTo>
                <a:lnTo>
                  <a:pt x="554040" y="171450"/>
                </a:lnTo>
                <a:lnTo>
                  <a:pt x="532339" y="143510"/>
                </a:lnTo>
                <a:close/>
              </a:path>
              <a:path w="627380" h="626110">
                <a:moveTo>
                  <a:pt x="211447" y="186690"/>
                </a:moveTo>
                <a:lnTo>
                  <a:pt x="177165" y="186690"/>
                </a:lnTo>
                <a:lnTo>
                  <a:pt x="178904" y="191770"/>
                </a:lnTo>
                <a:lnTo>
                  <a:pt x="178904" y="195580"/>
                </a:lnTo>
                <a:lnTo>
                  <a:pt x="178228" y="199390"/>
                </a:lnTo>
                <a:lnTo>
                  <a:pt x="176739" y="205740"/>
                </a:lnTo>
                <a:lnTo>
                  <a:pt x="175250" y="213360"/>
                </a:lnTo>
                <a:lnTo>
                  <a:pt x="193662" y="247650"/>
                </a:lnTo>
                <a:lnTo>
                  <a:pt x="199430" y="212090"/>
                </a:lnTo>
                <a:lnTo>
                  <a:pt x="211447" y="186690"/>
                </a:lnTo>
                <a:close/>
              </a:path>
              <a:path w="627380" h="626110">
                <a:moveTo>
                  <a:pt x="265290" y="167640"/>
                </a:moveTo>
                <a:lnTo>
                  <a:pt x="250873" y="172720"/>
                </a:lnTo>
                <a:lnTo>
                  <a:pt x="236019" y="193040"/>
                </a:lnTo>
                <a:lnTo>
                  <a:pt x="224410" y="219710"/>
                </a:lnTo>
                <a:lnTo>
                  <a:pt x="219722" y="245110"/>
                </a:lnTo>
                <a:lnTo>
                  <a:pt x="241799" y="227330"/>
                </a:lnTo>
                <a:lnTo>
                  <a:pt x="260904" y="203200"/>
                </a:lnTo>
                <a:lnTo>
                  <a:pt x="270809" y="180340"/>
                </a:lnTo>
                <a:lnTo>
                  <a:pt x="265290" y="167640"/>
                </a:lnTo>
                <a:close/>
              </a:path>
              <a:path w="627380" h="626110">
                <a:moveTo>
                  <a:pt x="421119" y="167640"/>
                </a:moveTo>
                <a:lnTo>
                  <a:pt x="409746" y="170180"/>
                </a:lnTo>
                <a:lnTo>
                  <a:pt x="397554" y="184150"/>
                </a:lnTo>
                <a:lnTo>
                  <a:pt x="387829" y="205740"/>
                </a:lnTo>
                <a:lnTo>
                  <a:pt x="383857" y="231140"/>
                </a:lnTo>
                <a:lnTo>
                  <a:pt x="402777" y="213360"/>
                </a:lnTo>
                <a:lnTo>
                  <a:pt x="417880" y="194310"/>
                </a:lnTo>
                <a:lnTo>
                  <a:pt x="425287" y="177800"/>
                </a:lnTo>
                <a:lnTo>
                  <a:pt x="421119" y="167640"/>
                </a:lnTo>
                <a:close/>
              </a:path>
              <a:path w="627380" h="626110">
                <a:moveTo>
                  <a:pt x="370814" y="67310"/>
                </a:moveTo>
                <a:lnTo>
                  <a:pt x="341070" y="72390"/>
                </a:lnTo>
                <a:lnTo>
                  <a:pt x="322957" y="81280"/>
                </a:lnTo>
                <a:lnTo>
                  <a:pt x="309889" y="91440"/>
                </a:lnTo>
                <a:lnTo>
                  <a:pt x="295275" y="96520"/>
                </a:lnTo>
                <a:lnTo>
                  <a:pt x="474897" y="96520"/>
                </a:lnTo>
                <a:lnTo>
                  <a:pt x="434213" y="78740"/>
                </a:lnTo>
                <a:lnTo>
                  <a:pt x="417834" y="73660"/>
                </a:lnTo>
                <a:lnTo>
                  <a:pt x="386707" y="68580"/>
                </a:lnTo>
                <a:lnTo>
                  <a:pt x="370814" y="67310"/>
                </a:lnTo>
                <a:close/>
              </a:path>
              <a:path w="627380" h="626110">
                <a:moveTo>
                  <a:pt x="367647" y="39370"/>
                </a:moveTo>
                <a:lnTo>
                  <a:pt x="334340" y="39370"/>
                </a:lnTo>
                <a:lnTo>
                  <a:pt x="361581" y="41910"/>
                </a:lnTo>
                <a:lnTo>
                  <a:pt x="382579" y="45720"/>
                </a:lnTo>
                <a:lnTo>
                  <a:pt x="396174" y="49530"/>
                </a:lnTo>
                <a:lnTo>
                  <a:pt x="401205" y="50800"/>
                </a:lnTo>
                <a:lnTo>
                  <a:pt x="402031" y="50800"/>
                </a:lnTo>
                <a:lnTo>
                  <a:pt x="402348" y="49530"/>
                </a:lnTo>
                <a:lnTo>
                  <a:pt x="402653" y="49530"/>
                </a:lnTo>
                <a:lnTo>
                  <a:pt x="402348" y="48260"/>
                </a:lnTo>
                <a:lnTo>
                  <a:pt x="402082" y="48260"/>
                </a:lnTo>
                <a:lnTo>
                  <a:pt x="394120" y="45720"/>
                </a:lnTo>
                <a:lnTo>
                  <a:pt x="374624" y="40640"/>
                </a:lnTo>
                <a:lnTo>
                  <a:pt x="367647" y="39370"/>
                </a:lnTo>
                <a:close/>
              </a:path>
            </a:pathLst>
          </a:custGeom>
          <a:solidFill>
            <a:srgbClr val="0773BB"/>
          </a:solidFill>
        </p:spPr>
        <p:txBody>
          <a:bodyPr wrap="square" lIns="0" tIns="0" rIns="0" bIns="0" rtlCol="0"/>
          <a:lstStyle/>
          <a:p>
            <a:endParaRPr>
              <a:latin typeface="GE Inspira" panose="020F0603030400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261105"/>
            <a:ext cx="4660900" cy="1946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400" b="1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Sobre a GE Healthcare:
</a:t>
            </a:r>
            <a:r>
              <a:rPr lang="pt-BR"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A GE Healthcare é o negócio de saúde de US$ 18 bilhões da GE (NYSE: GE). Como uma inovadora líder global em tecnologia médica e soluções digitais, a GE Healthcare permite que os médicos tossem decisões mais rápidas e informadas por meio de dispositivos inteligentes, análise de dados, aplicativos e serviços, apoiados por sua plataforma de inteligência Edison. Com mais de 100 anos de experiência no setor de saúde e cerca de 50.000 funcionários em todo o mundo, a empresa atua no centro de um ecossistema que trabalha em direção à saúde de precisão, digitalizando a saúde, ajudando a impulsionar a produtividade e melhorar os resultados para pacientes, provedores, sistemas de saúde e pesquisadores em todo o mundo.
</a:t>
            </a:r>
            <a:r>
              <a:rPr lang="pl-PL"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Siga-nos em </a:t>
            </a:r>
            <a:r>
              <a:rPr sz="1000" b="1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Facebook</a:t>
            </a:r>
            <a:r>
              <a:rPr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, </a:t>
            </a:r>
            <a:r>
              <a:rPr sz="1000" b="1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LinkedIn</a:t>
            </a:r>
            <a:r>
              <a:rPr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, </a:t>
            </a:r>
            <a:r>
              <a:rPr sz="1000" b="1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Twitter</a:t>
            </a:r>
            <a:r>
              <a:rPr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, </a:t>
            </a:r>
            <a:r>
              <a:rPr lang="pl-PL"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e</a:t>
            </a:r>
            <a:r>
              <a:rPr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sz="1000" b="1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</a:rPr>
              <a:t>Insights </a:t>
            </a:r>
            <a:r>
              <a:rPr lang="pt-BR"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 para as últimas notícias, ou visite nosso site </a:t>
            </a:r>
            <a:r>
              <a:rPr sz="1000" b="1" dirty="0">
                <a:solidFill>
                  <a:srgbClr val="1F60AD"/>
                </a:solidFill>
                <a:latin typeface="GE Inspira" panose="020F0603030400020203" pitchFamily="34" charset="0"/>
                <a:cs typeface="Trebuchet MS"/>
                <a:hlinkClick r:id="rId2"/>
              </a:rPr>
              <a:t>www.gehealthcare.com </a:t>
            </a:r>
            <a:r>
              <a:rPr lang="pl-PL" sz="10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para mais informações.</a:t>
            </a:r>
            <a:endParaRPr sz="10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6717027"/>
            <a:ext cx="4761230" cy="74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©2021 General Electric Company - All rights reserved.</a:t>
            </a:r>
            <a:endParaRPr sz="700" dirty="0">
              <a:latin typeface="GE Inspira" panose="020F0603030400020203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GE Healthcare reserves the right to make changes in specifications and features shown herein, or discontinue the product</a:t>
            </a:r>
            <a:r>
              <a:rPr lang="pt-BR"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described at any time without notice or obligation. </a:t>
            </a:r>
            <a:r>
              <a:rPr sz="750" dirty="0">
                <a:solidFill>
                  <a:srgbClr val="233848"/>
                </a:solidFill>
                <a:latin typeface="GE Inspira" panose="020F0603030400020203" pitchFamily="34" charset="0"/>
                <a:cs typeface="Arial Narrow"/>
              </a:rPr>
              <a:t>Not all product or features are available in all geographies. </a:t>
            </a: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Contact your </a:t>
            </a: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Arial Narrow"/>
              </a:rPr>
              <a:t>local </a:t>
            </a: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GE</a:t>
            </a:r>
            <a:r>
              <a:rPr lang="pt-BR"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Healthcare representative for the most current information. GE Precision Healthcare LLC, doing business as GE Healthcare. GE</a:t>
            </a:r>
            <a:r>
              <a:rPr lang="pt-BR"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sz="700" dirty="0">
                <a:solidFill>
                  <a:srgbClr val="233848"/>
                </a:solidFill>
                <a:latin typeface="GE Inspira" panose="020F0603030400020203" pitchFamily="34" charset="0"/>
                <a:cs typeface="Trebuchet MS"/>
              </a:rPr>
              <a:t>Healthcare, a division of General Electric Company. GE, GE monogram, Definium, and Helix are trademarks of General Electric Company</a:t>
            </a:r>
            <a:endParaRPr sz="700" dirty="0">
              <a:latin typeface="GE Inspira" panose="020F0603030400020203" pitchFamily="34" charset="0"/>
              <a:cs typeface="Trebuchet MS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151478" y="643288"/>
            <a:ext cx="4186554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300" dirty="0" err="1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Building</a:t>
            </a:r>
            <a:r>
              <a:rPr lang="pt-BR" sz="1300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 a world </a:t>
            </a:r>
            <a:r>
              <a:rPr lang="pt-BR" sz="1300" dirty="0" err="1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that</a:t>
            </a:r>
            <a:r>
              <a:rPr lang="pt-BR" sz="1300" dirty="0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 </a:t>
            </a:r>
            <a:r>
              <a:rPr lang="pt-BR" sz="1300" dirty="0" err="1">
                <a:solidFill>
                  <a:srgbClr val="005EB8"/>
                </a:solidFill>
                <a:latin typeface="GE Inspira" panose="020F0603030400020203" pitchFamily="34" charset="0"/>
                <a:cs typeface="Trebuchet MS"/>
              </a:rPr>
              <a:t>works</a:t>
            </a:r>
            <a:endParaRPr sz="1300" dirty="0">
              <a:latin typeface="GE Inspira" panose="020F0603030400020203" pitchFamily="34" charset="0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60A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2217</Words>
  <Application>Microsoft Office PowerPoint</Application>
  <PresentationFormat>Personalizar</PresentationFormat>
  <Paragraphs>346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GE Inspira</vt:lpstr>
      <vt:lpstr>Trebuchet MS</vt:lpstr>
      <vt:lpstr>Office Theme</vt:lpstr>
      <vt:lpstr>Definium™ X-ray Sistemas de suspensão de tubos aéreos (OTS)
</vt:lpstr>
      <vt:lpstr>Apresentação do PowerPoint</vt:lpstr>
      <vt:lpstr>Apresentação do PowerPoint</vt:lpstr>
      <vt:lpstr>Tabela do Paciente
</vt:lpstr>
      <vt:lpstr>Suporte de parede
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Definium™ X-ray Overhead Tube Suspension (OTS) Systems</dc:title>
  <dc:creator>Ieasu Tokugawa</dc:creator>
  <cp:lastModifiedBy>Ieasu Tokugawa</cp:lastModifiedBy>
  <cp:revision>52</cp:revision>
  <dcterms:created xsi:type="dcterms:W3CDTF">2022-10-29T14:58:43Z</dcterms:created>
  <dcterms:modified xsi:type="dcterms:W3CDTF">2022-11-02T18:09:51Z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2022-10-29T00:00:00Z</vt:filetime>
  </property>
</Properties>
</file>