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58400" cy="7772400"/>
  <p:notesSz cx="100584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39" autoAdjust="0"/>
    <p:restoredTop sz="95824" autoAdjust="0"/>
  </p:normalViewPr>
  <p:slideViewPr>
    <p:cSldViewPr>
      <p:cViewPr varScale="1">
        <p:scale>
          <a:sx n="63" d="100"/>
          <a:sy n="63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399" cy="777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50" y="333117"/>
            <a:ext cx="3423920" cy="561692"/>
          </a:xfrm>
        </p:spPr>
        <p:txBody>
          <a:bodyPr lIns="0" tIns="0" rIns="0" bIns="0"/>
          <a:lstStyle>
            <a:lvl1pPr>
              <a:defRPr sz="3650" b="1" i="0">
                <a:solidFill>
                  <a:schemeClr val="bg1"/>
                </a:solidFill>
                <a:latin typeface="GE Inspira" panose="020F0603030400020203" pitchFamily="34" charset="0"/>
                <a:cs typeface="GE Inspira" panose="020F0603030400020203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652" y="2961150"/>
            <a:ext cx="9277095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GE Inspira" panose="020F060303040002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GE Inspira" panose="020F0603030400020203" pitchFamily="34" charset="0"/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GE Inspira" panose="020F0603030400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GE Inspira" panose="020F0603030400020203" pitchFamily="34" charset="0"/>
              </a:defRPr>
            </a:lvl1pPr>
          </a:lstStyle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399" cy="777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GE Inspira" panose="020F0603030400020203" pitchFamily="34" charset="0"/>
              </a:defRPr>
            </a:lvl1pPr>
          </a:lstStyle>
          <a:p>
            <a:endParaRPr lang="pt-BR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GE Inspira" panose="020F0603030400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GE Inspira" panose="020F0603030400020203" pitchFamily="34" charset="0"/>
              </a:defRPr>
            </a:lvl1pPr>
          </a:lstStyle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50" y="333117"/>
            <a:ext cx="3423920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652" y="2961150"/>
            <a:ext cx="9277095" cy="168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652" y="7200900"/>
            <a:ext cx="2733548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gehealthcare.com</a:t>
            </a:r>
            <a:endParaRPr sz="13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7001" y="3055264"/>
            <a:ext cx="3585845" cy="204470"/>
          </a:xfrm>
          <a:custGeom>
            <a:avLst/>
            <a:gdLst/>
            <a:ahLst/>
            <a:cxnLst/>
            <a:rect l="l" t="t" r="r" b="b"/>
            <a:pathLst>
              <a:path w="3585845" h="204470">
                <a:moveTo>
                  <a:pt x="122821" y="101485"/>
                </a:moveTo>
                <a:lnTo>
                  <a:pt x="63563" y="88"/>
                </a:lnTo>
                <a:lnTo>
                  <a:pt x="0" y="88"/>
                </a:lnTo>
                <a:lnTo>
                  <a:pt x="62433" y="101993"/>
                </a:lnTo>
                <a:lnTo>
                  <a:pt x="0" y="203911"/>
                </a:lnTo>
                <a:lnTo>
                  <a:pt x="61963" y="203911"/>
                </a:lnTo>
                <a:lnTo>
                  <a:pt x="122821" y="101485"/>
                </a:lnTo>
                <a:close/>
              </a:path>
              <a:path w="3585845" h="204470">
                <a:moveTo>
                  <a:pt x="251815" y="101485"/>
                </a:moveTo>
                <a:lnTo>
                  <a:pt x="192557" y="88"/>
                </a:lnTo>
                <a:lnTo>
                  <a:pt x="128993" y="88"/>
                </a:lnTo>
                <a:lnTo>
                  <a:pt x="191427" y="101993"/>
                </a:lnTo>
                <a:lnTo>
                  <a:pt x="128993" y="203911"/>
                </a:lnTo>
                <a:lnTo>
                  <a:pt x="190957" y="203911"/>
                </a:lnTo>
                <a:lnTo>
                  <a:pt x="251815" y="101485"/>
                </a:lnTo>
                <a:close/>
              </a:path>
              <a:path w="3585845" h="204470">
                <a:moveTo>
                  <a:pt x="380822" y="101460"/>
                </a:moveTo>
                <a:lnTo>
                  <a:pt x="321564" y="63"/>
                </a:lnTo>
                <a:lnTo>
                  <a:pt x="258000" y="63"/>
                </a:lnTo>
                <a:lnTo>
                  <a:pt x="320433" y="101968"/>
                </a:lnTo>
                <a:lnTo>
                  <a:pt x="258000" y="203885"/>
                </a:lnTo>
                <a:lnTo>
                  <a:pt x="319963" y="203885"/>
                </a:lnTo>
                <a:lnTo>
                  <a:pt x="380822" y="101460"/>
                </a:lnTo>
                <a:close/>
              </a:path>
              <a:path w="3585845" h="204470">
                <a:moveTo>
                  <a:pt x="509816" y="101460"/>
                </a:moveTo>
                <a:lnTo>
                  <a:pt x="450557" y="63"/>
                </a:lnTo>
                <a:lnTo>
                  <a:pt x="386994" y="63"/>
                </a:lnTo>
                <a:lnTo>
                  <a:pt x="449427" y="101968"/>
                </a:lnTo>
                <a:lnTo>
                  <a:pt x="386994" y="203885"/>
                </a:lnTo>
                <a:lnTo>
                  <a:pt x="448957" y="203885"/>
                </a:lnTo>
                <a:lnTo>
                  <a:pt x="509816" y="101460"/>
                </a:lnTo>
                <a:close/>
              </a:path>
              <a:path w="3585845" h="204470">
                <a:moveTo>
                  <a:pt x="638822" y="101498"/>
                </a:moveTo>
                <a:lnTo>
                  <a:pt x="579564" y="101"/>
                </a:lnTo>
                <a:lnTo>
                  <a:pt x="516001" y="101"/>
                </a:lnTo>
                <a:lnTo>
                  <a:pt x="578434" y="102006"/>
                </a:lnTo>
                <a:lnTo>
                  <a:pt x="516001" y="203923"/>
                </a:lnTo>
                <a:lnTo>
                  <a:pt x="577964" y="203923"/>
                </a:lnTo>
                <a:lnTo>
                  <a:pt x="638822" y="101498"/>
                </a:lnTo>
                <a:close/>
              </a:path>
              <a:path w="3585845" h="204470">
                <a:moveTo>
                  <a:pt x="767829" y="101498"/>
                </a:moveTo>
                <a:lnTo>
                  <a:pt x="708571" y="101"/>
                </a:lnTo>
                <a:lnTo>
                  <a:pt x="645007" y="101"/>
                </a:lnTo>
                <a:lnTo>
                  <a:pt x="707440" y="102006"/>
                </a:lnTo>
                <a:lnTo>
                  <a:pt x="645007" y="203923"/>
                </a:lnTo>
                <a:lnTo>
                  <a:pt x="706970" y="203923"/>
                </a:lnTo>
                <a:lnTo>
                  <a:pt x="767829" y="101498"/>
                </a:lnTo>
                <a:close/>
              </a:path>
              <a:path w="3585845" h="204470">
                <a:moveTo>
                  <a:pt x="896823" y="101485"/>
                </a:moveTo>
                <a:lnTo>
                  <a:pt x="837565" y="88"/>
                </a:lnTo>
                <a:lnTo>
                  <a:pt x="774001" y="88"/>
                </a:lnTo>
                <a:lnTo>
                  <a:pt x="836434" y="101993"/>
                </a:lnTo>
                <a:lnTo>
                  <a:pt x="774001" y="203911"/>
                </a:lnTo>
                <a:lnTo>
                  <a:pt x="835964" y="203911"/>
                </a:lnTo>
                <a:lnTo>
                  <a:pt x="896823" y="101485"/>
                </a:lnTo>
                <a:close/>
              </a:path>
              <a:path w="3585845" h="204470">
                <a:moveTo>
                  <a:pt x="1025829" y="101485"/>
                </a:moveTo>
                <a:lnTo>
                  <a:pt x="966571" y="88"/>
                </a:lnTo>
                <a:lnTo>
                  <a:pt x="903008" y="88"/>
                </a:lnTo>
                <a:lnTo>
                  <a:pt x="965441" y="101993"/>
                </a:lnTo>
                <a:lnTo>
                  <a:pt x="903008" y="203911"/>
                </a:lnTo>
                <a:lnTo>
                  <a:pt x="964971" y="203911"/>
                </a:lnTo>
                <a:lnTo>
                  <a:pt x="1025829" y="101485"/>
                </a:lnTo>
                <a:close/>
              </a:path>
              <a:path w="3585845" h="204470">
                <a:moveTo>
                  <a:pt x="1154836" y="101511"/>
                </a:moveTo>
                <a:lnTo>
                  <a:pt x="1095578" y="114"/>
                </a:lnTo>
                <a:lnTo>
                  <a:pt x="1032014" y="114"/>
                </a:lnTo>
                <a:lnTo>
                  <a:pt x="1094447" y="102019"/>
                </a:lnTo>
                <a:lnTo>
                  <a:pt x="1032014" y="203936"/>
                </a:lnTo>
                <a:lnTo>
                  <a:pt x="1093978" y="203936"/>
                </a:lnTo>
                <a:lnTo>
                  <a:pt x="1154836" y="101511"/>
                </a:lnTo>
                <a:close/>
              </a:path>
              <a:path w="3585845" h="204470">
                <a:moveTo>
                  <a:pt x="1283830" y="101511"/>
                </a:moveTo>
                <a:lnTo>
                  <a:pt x="1224572" y="114"/>
                </a:lnTo>
                <a:lnTo>
                  <a:pt x="1161008" y="114"/>
                </a:lnTo>
                <a:lnTo>
                  <a:pt x="1223441" y="102019"/>
                </a:lnTo>
                <a:lnTo>
                  <a:pt x="1161008" y="203936"/>
                </a:lnTo>
                <a:lnTo>
                  <a:pt x="1222971" y="203936"/>
                </a:lnTo>
                <a:lnTo>
                  <a:pt x="1283830" y="101511"/>
                </a:lnTo>
                <a:close/>
              </a:path>
              <a:path w="3585845" h="204470">
                <a:moveTo>
                  <a:pt x="1412836" y="101498"/>
                </a:moveTo>
                <a:lnTo>
                  <a:pt x="1353578" y="101"/>
                </a:lnTo>
                <a:lnTo>
                  <a:pt x="1290015" y="101"/>
                </a:lnTo>
                <a:lnTo>
                  <a:pt x="1352448" y="102006"/>
                </a:lnTo>
                <a:lnTo>
                  <a:pt x="1290015" y="203923"/>
                </a:lnTo>
                <a:lnTo>
                  <a:pt x="1351978" y="203923"/>
                </a:lnTo>
                <a:lnTo>
                  <a:pt x="1412836" y="101498"/>
                </a:lnTo>
                <a:close/>
              </a:path>
              <a:path w="3585845" h="204470">
                <a:moveTo>
                  <a:pt x="1541843" y="101498"/>
                </a:moveTo>
                <a:lnTo>
                  <a:pt x="1482585" y="101"/>
                </a:lnTo>
                <a:lnTo>
                  <a:pt x="1419021" y="101"/>
                </a:lnTo>
                <a:lnTo>
                  <a:pt x="1481455" y="102006"/>
                </a:lnTo>
                <a:lnTo>
                  <a:pt x="1419021" y="203923"/>
                </a:lnTo>
                <a:lnTo>
                  <a:pt x="1480985" y="203923"/>
                </a:lnTo>
                <a:lnTo>
                  <a:pt x="1541843" y="101498"/>
                </a:lnTo>
                <a:close/>
              </a:path>
              <a:path w="3585845" h="204470">
                <a:moveTo>
                  <a:pt x="1670837" y="101460"/>
                </a:moveTo>
                <a:lnTo>
                  <a:pt x="1611579" y="63"/>
                </a:lnTo>
                <a:lnTo>
                  <a:pt x="1548015" y="63"/>
                </a:lnTo>
                <a:lnTo>
                  <a:pt x="1610448" y="101968"/>
                </a:lnTo>
                <a:lnTo>
                  <a:pt x="1548015" y="203885"/>
                </a:lnTo>
                <a:lnTo>
                  <a:pt x="1609979" y="203885"/>
                </a:lnTo>
                <a:lnTo>
                  <a:pt x="1670837" y="101460"/>
                </a:lnTo>
                <a:close/>
              </a:path>
              <a:path w="3585845" h="204470">
                <a:moveTo>
                  <a:pt x="1799844" y="101460"/>
                </a:moveTo>
                <a:lnTo>
                  <a:pt x="1740585" y="63"/>
                </a:lnTo>
                <a:lnTo>
                  <a:pt x="1677022" y="63"/>
                </a:lnTo>
                <a:lnTo>
                  <a:pt x="1739455" y="101968"/>
                </a:lnTo>
                <a:lnTo>
                  <a:pt x="1677022" y="203885"/>
                </a:lnTo>
                <a:lnTo>
                  <a:pt x="1738985" y="203885"/>
                </a:lnTo>
                <a:lnTo>
                  <a:pt x="1799844" y="101460"/>
                </a:lnTo>
                <a:close/>
              </a:path>
              <a:path w="3585845" h="204470">
                <a:moveTo>
                  <a:pt x="1928850" y="101447"/>
                </a:moveTo>
                <a:lnTo>
                  <a:pt x="1869592" y="50"/>
                </a:lnTo>
                <a:lnTo>
                  <a:pt x="1806028" y="50"/>
                </a:lnTo>
                <a:lnTo>
                  <a:pt x="1868462" y="101955"/>
                </a:lnTo>
                <a:lnTo>
                  <a:pt x="1806028" y="203873"/>
                </a:lnTo>
                <a:lnTo>
                  <a:pt x="1867992" y="203873"/>
                </a:lnTo>
                <a:lnTo>
                  <a:pt x="1928850" y="101447"/>
                </a:lnTo>
                <a:close/>
              </a:path>
              <a:path w="3585845" h="204470">
                <a:moveTo>
                  <a:pt x="2057844" y="101447"/>
                </a:moveTo>
                <a:lnTo>
                  <a:pt x="1998586" y="50"/>
                </a:lnTo>
                <a:lnTo>
                  <a:pt x="1935022" y="50"/>
                </a:lnTo>
                <a:lnTo>
                  <a:pt x="1997456" y="101955"/>
                </a:lnTo>
                <a:lnTo>
                  <a:pt x="1935022" y="203873"/>
                </a:lnTo>
                <a:lnTo>
                  <a:pt x="1996986" y="203873"/>
                </a:lnTo>
                <a:lnTo>
                  <a:pt x="2057844" y="101447"/>
                </a:lnTo>
                <a:close/>
              </a:path>
              <a:path w="3585845" h="204470">
                <a:moveTo>
                  <a:pt x="2186851" y="101447"/>
                </a:moveTo>
                <a:lnTo>
                  <a:pt x="2127593" y="50"/>
                </a:lnTo>
                <a:lnTo>
                  <a:pt x="2064029" y="50"/>
                </a:lnTo>
                <a:lnTo>
                  <a:pt x="2126462" y="101955"/>
                </a:lnTo>
                <a:lnTo>
                  <a:pt x="2064029" y="203873"/>
                </a:lnTo>
                <a:lnTo>
                  <a:pt x="2125992" y="203873"/>
                </a:lnTo>
                <a:lnTo>
                  <a:pt x="2186851" y="101447"/>
                </a:lnTo>
                <a:close/>
              </a:path>
              <a:path w="3585845" h="204470">
                <a:moveTo>
                  <a:pt x="2315845" y="101447"/>
                </a:moveTo>
                <a:lnTo>
                  <a:pt x="2256586" y="50"/>
                </a:lnTo>
                <a:lnTo>
                  <a:pt x="2193023" y="50"/>
                </a:lnTo>
                <a:lnTo>
                  <a:pt x="2255456" y="101955"/>
                </a:lnTo>
                <a:lnTo>
                  <a:pt x="2193023" y="203873"/>
                </a:lnTo>
                <a:lnTo>
                  <a:pt x="2254986" y="203873"/>
                </a:lnTo>
                <a:lnTo>
                  <a:pt x="2315845" y="101447"/>
                </a:lnTo>
                <a:close/>
              </a:path>
              <a:path w="3585845" h="204470">
                <a:moveTo>
                  <a:pt x="2444851" y="101434"/>
                </a:moveTo>
                <a:lnTo>
                  <a:pt x="2385593" y="38"/>
                </a:lnTo>
                <a:lnTo>
                  <a:pt x="2322030" y="38"/>
                </a:lnTo>
                <a:lnTo>
                  <a:pt x="2384463" y="101942"/>
                </a:lnTo>
                <a:lnTo>
                  <a:pt x="2322030" y="203860"/>
                </a:lnTo>
                <a:lnTo>
                  <a:pt x="2383993" y="203860"/>
                </a:lnTo>
                <a:lnTo>
                  <a:pt x="2444851" y="101434"/>
                </a:lnTo>
                <a:close/>
              </a:path>
              <a:path w="3585845" h="204470">
                <a:moveTo>
                  <a:pt x="2573858" y="101434"/>
                </a:moveTo>
                <a:lnTo>
                  <a:pt x="2514600" y="38"/>
                </a:lnTo>
                <a:lnTo>
                  <a:pt x="2451036" y="38"/>
                </a:lnTo>
                <a:lnTo>
                  <a:pt x="2513469" y="101942"/>
                </a:lnTo>
                <a:lnTo>
                  <a:pt x="2451036" y="203860"/>
                </a:lnTo>
                <a:lnTo>
                  <a:pt x="2512999" y="203860"/>
                </a:lnTo>
                <a:lnTo>
                  <a:pt x="2573858" y="101434"/>
                </a:lnTo>
                <a:close/>
              </a:path>
              <a:path w="3585845" h="204470">
                <a:moveTo>
                  <a:pt x="2682748" y="101434"/>
                </a:moveTo>
                <a:lnTo>
                  <a:pt x="2623489" y="38"/>
                </a:lnTo>
                <a:lnTo>
                  <a:pt x="2559926" y="38"/>
                </a:lnTo>
                <a:lnTo>
                  <a:pt x="2622359" y="101942"/>
                </a:lnTo>
                <a:lnTo>
                  <a:pt x="2559926" y="203860"/>
                </a:lnTo>
                <a:lnTo>
                  <a:pt x="2621889" y="203860"/>
                </a:lnTo>
                <a:lnTo>
                  <a:pt x="2682748" y="101434"/>
                </a:lnTo>
                <a:close/>
              </a:path>
              <a:path w="3585845" h="204470">
                <a:moveTo>
                  <a:pt x="2811742" y="101434"/>
                </a:moveTo>
                <a:lnTo>
                  <a:pt x="2752483" y="38"/>
                </a:lnTo>
                <a:lnTo>
                  <a:pt x="2688920" y="38"/>
                </a:lnTo>
                <a:lnTo>
                  <a:pt x="2751353" y="101942"/>
                </a:lnTo>
                <a:lnTo>
                  <a:pt x="2688920" y="203860"/>
                </a:lnTo>
                <a:lnTo>
                  <a:pt x="2750883" y="203860"/>
                </a:lnTo>
                <a:lnTo>
                  <a:pt x="2811742" y="101434"/>
                </a:lnTo>
                <a:close/>
              </a:path>
              <a:path w="3585845" h="204470">
                <a:moveTo>
                  <a:pt x="2940748" y="101422"/>
                </a:moveTo>
                <a:lnTo>
                  <a:pt x="2881490" y="25"/>
                </a:lnTo>
                <a:lnTo>
                  <a:pt x="2817926" y="25"/>
                </a:lnTo>
                <a:lnTo>
                  <a:pt x="2880360" y="101930"/>
                </a:lnTo>
                <a:lnTo>
                  <a:pt x="2817926" y="203847"/>
                </a:lnTo>
                <a:lnTo>
                  <a:pt x="2879890" y="203847"/>
                </a:lnTo>
                <a:lnTo>
                  <a:pt x="2940748" y="101422"/>
                </a:lnTo>
                <a:close/>
              </a:path>
              <a:path w="3585845" h="204470">
                <a:moveTo>
                  <a:pt x="3069755" y="101422"/>
                </a:moveTo>
                <a:lnTo>
                  <a:pt x="3010497" y="25"/>
                </a:lnTo>
                <a:lnTo>
                  <a:pt x="2946933" y="25"/>
                </a:lnTo>
                <a:lnTo>
                  <a:pt x="3009366" y="101930"/>
                </a:lnTo>
                <a:lnTo>
                  <a:pt x="2946933" y="203847"/>
                </a:lnTo>
                <a:lnTo>
                  <a:pt x="3008896" y="203847"/>
                </a:lnTo>
                <a:lnTo>
                  <a:pt x="3069755" y="101422"/>
                </a:lnTo>
                <a:close/>
              </a:path>
              <a:path w="3585845" h="204470">
                <a:moveTo>
                  <a:pt x="3198749" y="101422"/>
                </a:moveTo>
                <a:lnTo>
                  <a:pt x="3139490" y="25"/>
                </a:lnTo>
                <a:lnTo>
                  <a:pt x="3075927" y="25"/>
                </a:lnTo>
                <a:lnTo>
                  <a:pt x="3138360" y="101930"/>
                </a:lnTo>
                <a:lnTo>
                  <a:pt x="3075927" y="203847"/>
                </a:lnTo>
                <a:lnTo>
                  <a:pt x="3137890" y="203847"/>
                </a:lnTo>
                <a:lnTo>
                  <a:pt x="3198749" y="101422"/>
                </a:lnTo>
                <a:close/>
              </a:path>
              <a:path w="3585845" h="204470">
                <a:moveTo>
                  <a:pt x="3327755" y="101422"/>
                </a:moveTo>
                <a:lnTo>
                  <a:pt x="3268497" y="25"/>
                </a:lnTo>
                <a:lnTo>
                  <a:pt x="3204934" y="25"/>
                </a:lnTo>
                <a:lnTo>
                  <a:pt x="3267367" y="101930"/>
                </a:lnTo>
                <a:lnTo>
                  <a:pt x="3204934" y="203847"/>
                </a:lnTo>
                <a:lnTo>
                  <a:pt x="3266897" y="203847"/>
                </a:lnTo>
                <a:lnTo>
                  <a:pt x="3327755" y="101422"/>
                </a:lnTo>
                <a:close/>
              </a:path>
              <a:path w="3585845" h="204470">
                <a:moveTo>
                  <a:pt x="3456762" y="101396"/>
                </a:moveTo>
                <a:lnTo>
                  <a:pt x="3397504" y="0"/>
                </a:lnTo>
                <a:lnTo>
                  <a:pt x="3333940" y="0"/>
                </a:lnTo>
                <a:lnTo>
                  <a:pt x="3396373" y="101904"/>
                </a:lnTo>
                <a:lnTo>
                  <a:pt x="3333940" y="203822"/>
                </a:lnTo>
                <a:lnTo>
                  <a:pt x="3395903" y="203822"/>
                </a:lnTo>
                <a:lnTo>
                  <a:pt x="3456762" y="101396"/>
                </a:lnTo>
                <a:close/>
              </a:path>
              <a:path w="3585845" h="204470">
                <a:moveTo>
                  <a:pt x="3585756" y="101396"/>
                </a:moveTo>
                <a:lnTo>
                  <a:pt x="3526498" y="0"/>
                </a:lnTo>
                <a:lnTo>
                  <a:pt x="3462934" y="0"/>
                </a:lnTo>
                <a:lnTo>
                  <a:pt x="3525367" y="101904"/>
                </a:lnTo>
                <a:lnTo>
                  <a:pt x="3462934" y="203822"/>
                </a:lnTo>
                <a:lnTo>
                  <a:pt x="3524897" y="203822"/>
                </a:lnTo>
                <a:lnTo>
                  <a:pt x="3585756" y="101396"/>
                </a:lnTo>
                <a:close/>
              </a:path>
            </a:pathLst>
          </a:custGeom>
          <a:solidFill>
            <a:srgbClr val="FFFFFF">
              <a:alpha val="42999"/>
            </a:srgbClr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3775" y="4454651"/>
            <a:ext cx="3585845" cy="204470"/>
          </a:xfrm>
          <a:custGeom>
            <a:avLst/>
            <a:gdLst/>
            <a:ahLst/>
            <a:cxnLst/>
            <a:rect l="l" t="t" r="r" b="b"/>
            <a:pathLst>
              <a:path w="3585845" h="204470">
                <a:moveTo>
                  <a:pt x="122821" y="101485"/>
                </a:moveTo>
                <a:lnTo>
                  <a:pt x="63563" y="88"/>
                </a:lnTo>
                <a:lnTo>
                  <a:pt x="0" y="88"/>
                </a:lnTo>
                <a:lnTo>
                  <a:pt x="62433" y="101993"/>
                </a:lnTo>
                <a:lnTo>
                  <a:pt x="0" y="203911"/>
                </a:lnTo>
                <a:lnTo>
                  <a:pt x="61963" y="203911"/>
                </a:lnTo>
                <a:lnTo>
                  <a:pt x="122821" y="101485"/>
                </a:lnTo>
                <a:close/>
              </a:path>
              <a:path w="3585845" h="204470">
                <a:moveTo>
                  <a:pt x="251815" y="101485"/>
                </a:moveTo>
                <a:lnTo>
                  <a:pt x="192557" y="88"/>
                </a:lnTo>
                <a:lnTo>
                  <a:pt x="128993" y="88"/>
                </a:lnTo>
                <a:lnTo>
                  <a:pt x="191427" y="101993"/>
                </a:lnTo>
                <a:lnTo>
                  <a:pt x="128993" y="203911"/>
                </a:lnTo>
                <a:lnTo>
                  <a:pt x="190957" y="203911"/>
                </a:lnTo>
                <a:lnTo>
                  <a:pt x="251815" y="101485"/>
                </a:lnTo>
                <a:close/>
              </a:path>
              <a:path w="3585845" h="204470">
                <a:moveTo>
                  <a:pt x="380822" y="101473"/>
                </a:moveTo>
                <a:lnTo>
                  <a:pt x="321564" y="76"/>
                </a:lnTo>
                <a:lnTo>
                  <a:pt x="258000" y="76"/>
                </a:lnTo>
                <a:lnTo>
                  <a:pt x="320433" y="101981"/>
                </a:lnTo>
                <a:lnTo>
                  <a:pt x="258000" y="203898"/>
                </a:lnTo>
                <a:lnTo>
                  <a:pt x="319963" y="203898"/>
                </a:lnTo>
                <a:lnTo>
                  <a:pt x="380822" y="101473"/>
                </a:lnTo>
                <a:close/>
              </a:path>
              <a:path w="3585845" h="204470">
                <a:moveTo>
                  <a:pt x="509828" y="101473"/>
                </a:moveTo>
                <a:lnTo>
                  <a:pt x="450570" y="76"/>
                </a:lnTo>
                <a:lnTo>
                  <a:pt x="387007" y="76"/>
                </a:lnTo>
                <a:lnTo>
                  <a:pt x="449440" y="101981"/>
                </a:lnTo>
                <a:lnTo>
                  <a:pt x="387007" y="203898"/>
                </a:lnTo>
                <a:lnTo>
                  <a:pt x="448970" y="203898"/>
                </a:lnTo>
                <a:lnTo>
                  <a:pt x="509828" y="101473"/>
                </a:lnTo>
                <a:close/>
              </a:path>
              <a:path w="3585845" h="204470">
                <a:moveTo>
                  <a:pt x="638822" y="101498"/>
                </a:moveTo>
                <a:lnTo>
                  <a:pt x="579564" y="101"/>
                </a:lnTo>
                <a:lnTo>
                  <a:pt x="516001" y="101"/>
                </a:lnTo>
                <a:lnTo>
                  <a:pt x="578434" y="102006"/>
                </a:lnTo>
                <a:lnTo>
                  <a:pt x="516001" y="203923"/>
                </a:lnTo>
                <a:lnTo>
                  <a:pt x="577964" y="203923"/>
                </a:lnTo>
                <a:lnTo>
                  <a:pt x="638822" y="101498"/>
                </a:lnTo>
                <a:close/>
              </a:path>
              <a:path w="3585845" h="204470">
                <a:moveTo>
                  <a:pt x="767829" y="101498"/>
                </a:moveTo>
                <a:lnTo>
                  <a:pt x="708571" y="101"/>
                </a:lnTo>
                <a:lnTo>
                  <a:pt x="645007" y="101"/>
                </a:lnTo>
                <a:lnTo>
                  <a:pt x="707440" y="102006"/>
                </a:lnTo>
                <a:lnTo>
                  <a:pt x="645007" y="203923"/>
                </a:lnTo>
                <a:lnTo>
                  <a:pt x="706970" y="203923"/>
                </a:lnTo>
                <a:lnTo>
                  <a:pt x="767829" y="101498"/>
                </a:lnTo>
                <a:close/>
              </a:path>
              <a:path w="3585845" h="204470">
                <a:moveTo>
                  <a:pt x="896835" y="101485"/>
                </a:moveTo>
                <a:lnTo>
                  <a:pt x="837577" y="88"/>
                </a:lnTo>
                <a:lnTo>
                  <a:pt x="774014" y="88"/>
                </a:lnTo>
                <a:lnTo>
                  <a:pt x="836447" y="101993"/>
                </a:lnTo>
                <a:lnTo>
                  <a:pt x="774014" y="203911"/>
                </a:lnTo>
                <a:lnTo>
                  <a:pt x="835977" y="203911"/>
                </a:lnTo>
                <a:lnTo>
                  <a:pt x="896835" y="101485"/>
                </a:lnTo>
                <a:close/>
              </a:path>
              <a:path w="3585845" h="204470">
                <a:moveTo>
                  <a:pt x="1025829" y="101485"/>
                </a:moveTo>
                <a:lnTo>
                  <a:pt x="966571" y="88"/>
                </a:lnTo>
                <a:lnTo>
                  <a:pt x="903008" y="88"/>
                </a:lnTo>
                <a:lnTo>
                  <a:pt x="965441" y="101993"/>
                </a:lnTo>
                <a:lnTo>
                  <a:pt x="903008" y="203911"/>
                </a:lnTo>
                <a:lnTo>
                  <a:pt x="964971" y="203911"/>
                </a:lnTo>
                <a:lnTo>
                  <a:pt x="1025829" y="101485"/>
                </a:lnTo>
                <a:close/>
              </a:path>
              <a:path w="3585845" h="204470">
                <a:moveTo>
                  <a:pt x="1154836" y="101523"/>
                </a:moveTo>
                <a:lnTo>
                  <a:pt x="1095578" y="127"/>
                </a:lnTo>
                <a:lnTo>
                  <a:pt x="1032014" y="127"/>
                </a:lnTo>
                <a:lnTo>
                  <a:pt x="1094447" y="102031"/>
                </a:lnTo>
                <a:lnTo>
                  <a:pt x="1032014" y="203949"/>
                </a:lnTo>
                <a:lnTo>
                  <a:pt x="1093978" y="203949"/>
                </a:lnTo>
                <a:lnTo>
                  <a:pt x="1154836" y="101523"/>
                </a:lnTo>
                <a:close/>
              </a:path>
              <a:path w="3585845" h="204470">
                <a:moveTo>
                  <a:pt x="1283843" y="101523"/>
                </a:moveTo>
                <a:lnTo>
                  <a:pt x="1224584" y="127"/>
                </a:lnTo>
                <a:lnTo>
                  <a:pt x="1161021" y="127"/>
                </a:lnTo>
                <a:lnTo>
                  <a:pt x="1223454" y="102031"/>
                </a:lnTo>
                <a:lnTo>
                  <a:pt x="1161021" y="203949"/>
                </a:lnTo>
                <a:lnTo>
                  <a:pt x="1222984" y="203949"/>
                </a:lnTo>
                <a:lnTo>
                  <a:pt x="1283843" y="101523"/>
                </a:lnTo>
                <a:close/>
              </a:path>
              <a:path w="3585845" h="204470">
                <a:moveTo>
                  <a:pt x="1412836" y="101498"/>
                </a:moveTo>
                <a:lnTo>
                  <a:pt x="1353578" y="101"/>
                </a:lnTo>
                <a:lnTo>
                  <a:pt x="1290015" y="101"/>
                </a:lnTo>
                <a:lnTo>
                  <a:pt x="1352448" y="102006"/>
                </a:lnTo>
                <a:lnTo>
                  <a:pt x="1290015" y="203923"/>
                </a:lnTo>
                <a:lnTo>
                  <a:pt x="1351978" y="203923"/>
                </a:lnTo>
                <a:lnTo>
                  <a:pt x="1412836" y="101498"/>
                </a:lnTo>
                <a:close/>
              </a:path>
              <a:path w="3585845" h="204470">
                <a:moveTo>
                  <a:pt x="1541843" y="101498"/>
                </a:moveTo>
                <a:lnTo>
                  <a:pt x="1482585" y="101"/>
                </a:lnTo>
                <a:lnTo>
                  <a:pt x="1419021" y="101"/>
                </a:lnTo>
                <a:lnTo>
                  <a:pt x="1481455" y="102006"/>
                </a:lnTo>
                <a:lnTo>
                  <a:pt x="1419021" y="203923"/>
                </a:lnTo>
                <a:lnTo>
                  <a:pt x="1480985" y="203923"/>
                </a:lnTo>
                <a:lnTo>
                  <a:pt x="1541843" y="101498"/>
                </a:lnTo>
                <a:close/>
              </a:path>
              <a:path w="3585845" h="204470">
                <a:moveTo>
                  <a:pt x="1670837" y="101473"/>
                </a:moveTo>
                <a:lnTo>
                  <a:pt x="1611579" y="76"/>
                </a:lnTo>
                <a:lnTo>
                  <a:pt x="1548015" y="76"/>
                </a:lnTo>
                <a:lnTo>
                  <a:pt x="1610448" y="101981"/>
                </a:lnTo>
                <a:lnTo>
                  <a:pt x="1548015" y="203898"/>
                </a:lnTo>
                <a:lnTo>
                  <a:pt x="1609979" y="203898"/>
                </a:lnTo>
                <a:lnTo>
                  <a:pt x="1670837" y="101473"/>
                </a:lnTo>
                <a:close/>
              </a:path>
              <a:path w="3585845" h="204470">
                <a:moveTo>
                  <a:pt x="1799844" y="101473"/>
                </a:moveTo>
                <a:lnTo>
                  <a:pt x="1740585" y="76"/>
                </a:lnTo>
                <a:lnTo>
                  <a:pt x="1677022" y="76"/>
                </a:lnTo>
                <a:lnTo>
                  <a:pt x="1739455" y="101981"/>
                </a:lnTo>
                <a:lnTo>
                  <a:pt x="1677022" y="203898"/>
                </a:lnTo>
                <a:lnTo>
                  <a:pt x="1738985" y="203898"/>
                </a:lnTo>
                <a:lnTo>
                  <a:pt x="1799844" y="101473"/>
                </a:lnTo>
                <a:close/>
              </a:path>
              <a:path w="3585845" h="204470">
                <a:moveTo>
                  <a:pt x="1928850" y="101447"/>
                </a:moveTo>
                <a:lnTo>
                  <a:pt x="1869592" y="50"/>
                </a:lnTo>
                <a:lnTo>
                  <a:pt x="1806028" y="50"/>
                </a:lnTo>
                <a:lnTo>
                  <a:pt x="1868462" y="101955"/>
                </a:lnTo>
                <a:lnTo>
                  <a:pt x="1806028" y="203873"/>
                </a:lnTo>
                <a:lnTo>
                  <a:pt x="1867992" y="203873"/>
                </a:lnTo>
                <a:lnTo>
                  <a:pt x="1928850" y="101447"/>
                </a:lnTo>
                <a:close/>
              </a:path>
              <a:path w="3585845" h="204470">
                <a:moveTo>
                  <a:pt x="2057844" y="101447"/>
                </a:moveTo>
                <a:lnTo>
                  <a:pt x="1998586" y="50"/>
                </a:lnTo>
                <a:lnTo>
                  <a:pt x="1935022" y="50"/>
                </a:lnTo>
                <a:lnTo>
                  <a:pt x="1997456" y="101955"/>
                </a:lnTo>
                <a:lnTo>
                  <a:pt x="1935022" y="203873"/>
                </a:lnTo>
                <a:lnTo>
                  <a:pt x="1996986" y="203873"/>
                </a:lnTo>
                <a:lnTo>
                  <a:pt x="2057844" y="101447"/>
                </a:lnTo>
                <a:close/>
              </a:path>
              <a:path w="3585845" h="204470">
                <a:moveTo>
                  <a:pt x="2186851" y="101447"/>
                </a:moveTo>
                <a:lnTo>
                  <a:pt x="2127593" y="50"/>
                </a:lnTo>
                <a:lnTo>
                  <a:pt x="2064029" y="50"/>
                </a:lnTo>
                <a:lnTo>
                  <a:pt x="2126462" y="101955"/>
                </a:lnTo>
                <a:lnTo>
                  <a:pt x="2064029" y="203873"/>
                </a:lnTo>
                <a:lnTo>
                  <a:pt x="2125992" y="203873"/>
                </a:lnTo>
                <a:lnTo>
                  <a:pt x="2186851" y="101447"/>
                </a:lnTo>
                <a:close/>
              </a:path>
              <a:path w="3585845" h="204470">
                <a:moveTo>
                  <a:pt x="2315857" y="101447"/>
                </a:moveTo>
                <a:lnTo>
                  <a:pt x="2256599" y="50"/>
                </a:lnTo>
                <a:lnTo>
                  <a:pt x="2193036" y="50"/>
                </a:lnTo>
                <a:lnTo>
                  <a:pt x="2255469" y="101955"/>
                </a:lnTo>
                <a:lnTo>
                  <a:pt x="2193036" y="203873"/>
                </a:lnTo>
                <a:lnTo>
                  <a:pt x="2254999" y="203873"/>
                </a:lnTo>
                <a:lnTo>
                  <a:pt x="2315857" y="101447"/>
                </a:lnTo>
                <a:close/>
              </a:path>
              <a:path w="3585845" h="204470">
                <a:moveTo>
                  <a:pt x="2444851" y="101434"/>
                </a:moveTo>
                <a:lnTo>
                  <a:pt x="2385593" y="38"/>
                </a:lnTo>
                <a:lnTo>
                  <a:pt x="2322030" y="38"/>
                </a:lnTo>
                <a:lnTo>
                  <a:pt x="2384463" y="101942"/>
                </a:lnTo>
                <a:lnTo>
                  <a:pt x="2322030" y="203860"/>
                </a:lnTo>
                <a:lnTo>
                  <a:pt x="2383993" y="203860"/>
                </a:lnTo>
                <a:lnTo>
                  <a:pt x="2444851" y="101434"/>
                </a:lnTo>
                <a:close/>
              </a:path>
              <a:path w="3585845" h="204470">
                <a:moveTo>
                  <a:pt x="2573858" y="101434"/>
                </a:moveTo>
                <a:lnTo>
                  <a:pt x="2514600" y="38"/>
                </a:lnTo>
                <a:lnTo>
                  <a:pt x="2451036" y="38"/>
                </a:lnTo>
                <a:lnTo>
                  <a:pt x="2513469" y="101942"/>
                </a:lnTo>
                <a:lnTo>
                  <a:pt x="2451036" y="203860"/>
                </a:lnTo>
                <a:lnTo>
                  <a:pt x="2512999" y="203860"/>
                </a:lnTo>
                <a:lnTo>
                  <a:pt x="2573858" y="101434"/>
                </a:lnTo>
                <a:close/>
              </a:path>
              <a:path w="3585845" h="204470">
                <a:moveTo>
                  <a:pt x="2682748" y="101434"/>
                </a:moveTo>
                <a:lnTo>
                  <a:pt x="2623489" y="38"/>
                </a:lnTo>
                <a:lnTo>
                  <a:pt x="2559926" y="38"/>
                </a:lnTo>
                <a:lnTo>
                  <a:pt x="2622359" y="101942"/>
                </a:lnTo>
                <a:lnTo>
                  <a:pt x="2559926" y="203860"/>
                </a:lnTo>
                <a:lnTo>
                  <a:pt x="2621889" y="203860"/>
                </a:lnTo>
                <a:lnTo>
                  <a:pt x="2682748" y="101434"/>
                </a:lnTo>
                <a:close/>
              </a:path>
              <a:path w="3585845" h="204470">
                <a:moveTo>
                  <a:pt x="2811754" y="101434"/>
                </a:moveTo>
                <a:lnTo>
                  <a:pt x="2752496" y="38"/>
                </a:lnTo>
                <a:lnTo>
                  <a:pt x="2688933" y="38"/>
                </a:lnTo>
                <a:lnTo>
                  <a:pt x="2751366" y="101942"/>
                </a:lnTo>
                <a:lnTo>
                  <a:pt x="2688933" y="203860"/>
                </a:lnTo>
                <a:lnTo>
                  <a:pt x="2750896" y="203860"/>
                </a:lnTo>
                <a:lnTo>
                  <a:pt x="2811754" y="101434"/>
                </a:lnTo>
                <a:close/>
              </a:path>
              <a:path w="3585845" h="204470">
                <a:moveTo>
                  <a:pt x="2940748" y="101422"/>
                </a:moveTo>
                <a:lnTo>
                  <a:pt x="2881490" y="25"/>
                </a:lnTo>
                <a:lnTo>
                  <a:pt x="2817926" y="25"/>
                </a:lnTo>
                <a:lnTo>
                  <a:pt x="2880360" y="101930"/>
                </a:lnTo>
                <a:lnTo>
                  <a:pt x="2817926" y="203847"/>
                </a:lnTo>
                <a:lnTo>
                  <a:pt x="2879890" y="203847"/>
                </a:lnTo>
                <a:lnTo>
                  <a:pt x="2940748" y="101422"/>
                </a:lnTo>
                <a:close/>
              </a:path>
              <a:path w="3585845" h="204470">
                <a:moveTo>
                  <a:pt x="3069755" y="101422"/>
                </a:moveTo>
                <a:lnTo>
                  <a:pt x="3010497" y="25"/>
                </a:lnTo>
                <a:lnTo>
                  <a:pt x="2946933" y="25"/>
                </a:lnTo>
                <a:lnTo>
                  <a:pt x="3009366" y="101930"/>
                </a:lnTo>
                <a:lnTo>
                  <a:pt x="2946933" y="203847"/>
                </a:lnTo>
                <a:lnTo>
                  <a:pt x="3008896" y="203847"/>
                </a:lnTo>
                <a:lnTo>
                  <a:pt x="3069755" y="101422"/>
                </a:lnTo>
                <a:close/>
              </a:path>
              <a:path w="3585845" h="204470">
                <a:moveTo>
                  <a:pt x="3198761" y="101422"/>
                </a:moveTo>
                <a:lnTo>
                  <a:pt x="3139503" y="25"/>
                </a:lnTo>
                <a:lnTo>
                  <a:pt x="3075940" y="25"/>
                </a:lnTo>
                <a:lnTo>
                  <a:pt x="3138373" y="101930"/>
                </a:lnTo>
                <a:lnTo>
                  <a:pt x="3075940" y="203847"/>
                </a:lnTo>
                <a:lnTo>
                  <a:pt x="3137903" y="203847"/>
                </a:lnTo>
                <a:lnTo>
                  <a:pt x="3198761" y="101422"/>
                </a:lnTo>
                <a:close/>
              </a:path>
              <a:path w="3585845" h="204470">
                <a:moveTo>
                  <a:pt x="3327755" y="101422"/>
                </a:moveTo>
                <a:lnTo>
                  <a:pt x="3268497" y="25"/>
                </a:lnTo>
                <a:lnTo>
                  <a:pt x="3204934" y="25"/>
                </a:lnTo>
                <a:lnTo>
                  <a:pt x="3267367" y="101930"/>
                </a:lnTo>
                <a:lnTo>
                  <a:pt x="3204934" y="203847"/>
                </a:lnTo>
                <a:lnTo>
                  <a:pt x="3266897" y="203847"/>
                </a:lnTo>
                <a:lnTo>
                  <a:pt x="3327755" y="101422"/>
                </a:lnTo>
                <a:close/>
              </a:path>
              <a:path w="3585845" h="204470">
                <a:moveTo>
                  <a:pt x="3456762" y="101396"/>
                </a:moveTo>
                <a:lnTo>
                  <a:pt x="3397504" y="0"/>
                </a:lnTo>
                <a:lnTo>
                  <a:pt x="3333940" y="0"/>
                </a:lnTo>
                <a:lnTo>
                  <a:pt x="3396373" y="101904"/>
                </a:lnTo>
                <a:lnTo>
                  <a:pt x="3333940" y="203822"/>
                </a:lnTo>
                <a:lnTo>
                  <a:pt x="3395903" y="203822"/>
                </a:lnTo>
                <a:lnTo>
                  <a:pt x="3456762" y="101396"/>
                </a:lnTo>
                <a:close/>
              </a:path>
              <a:path w="3585845" h="204470">
                <a:moveTo>
                  <a:pt x="3585768" y="101396"/>
                </a:moveTo>
                <a:lnTo>
                  <a:pt x="3526510" y="0"/>
                </a:lnTo>
                <a:lnTo>
                  <a:pt x="3462947" y="0"/>
                </a:lnTo>
                <a:lnTo>
                  <a:pt x="3525380" y="101904"/>
                </a:lnTo>
                <a:lnTo>
                  <a:pt x="3462947" y="203822"/>
                </a:lnTo>
                <a:lnTo>
                  <a:pt x="3524910" y="203822"/>
                </a:lnTo>
                <a:lnTo>
                  <a:pt x="3585768" y="101396"/>
                </a:lnTo>
                <a:close/>
              </a:path>
            </a:pathLst>
          </a:custGeom>
          <a:solidFill>
            <a:srgbClr val="FFFFFF">
              <a:alpha val="42999"/>
            </a:srgbClr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652" y="2961150"/>
            <a:ext cx="4234815" cy="550151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spcBef>
                <a:spcPts val="710"/>
              </a:spcBef>
            </a:pPr>
            <a:r>
              <a:rPr lang="pl-PL" sz="120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PROTEÇÃO DO SISTEMA
</a:t>
            </a:r>
            <a:endParaRPr sz="12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3775" y="5682056"/>
            <a:ext cx="3585845" cy="204470"/>
          </a:xfrm>
          <a:custGeom>
            <a:avLst/>
            <a:gdLst/>
            <a:ahLst/>
            <a:cxnLst/>
            <a:rect l="l" t="t" r="r" b="b"/>
            <a:pathLst>
              <a:path w="3585845" h="204470">
                <a:moveTo>
                  <a:pt x="122821" y="101485"/>
                </a:moveTo>
                <a:lnTo>
                  <a:pt x="63563" y="88"/>
                </a:lnTo>
                <a:lnTo>
                  <a:pt x="0" y="88"/>
                </a:lnTo>
                <a:lnTo>
                  <a:pt x="62433" y="101993"/>
                </a:lnTo>
                <a:lnTo>
                  <a:pt x="0" y="203911"/>
                </a:lnTo>
                <a:lnTo>
                  <a:pt x="61963" y="203911"/>
                </a:lnTo>
                <a:lnTo>
                  <a:pt x="122821" y="101485"/>
                </a:lnTo>
                <a:close/>
              </a:path>
              <a:path w="3585845" h="204470">
                <a:moveTo>
                  <a:pt x="251815" y="101485"/>
                </a:moveTo>
                <a:lnTo>
                  <a:pt x="192557" y="88"/>
                </a:lnTo>
                <a:lnTo>
                  <a:pt x="128993" y="88"/>
                </a:lnTo>
                <a:lnTo>
                  <a:pt x="191427" y="101993"/>
                </a:lnTo>
                <a:lnTo>
                  <a:pt x="128993" y="203911"/>
                </a:lnTo>
                <a:lnTo>
                  <a:pt x="190957" y="203911"/>
                </a:lnTo>
                <a:lnTo>
                  <a:pt x="251815" y="101485"/>
                </a:lnTo>
                <a:close/>
              </a:path>
              <a:path w="3585845" h="204470">
                <a:moveTo>
                  <a:pt x="380822" y="101460"/>
                </a:moveTo>
                <a:lnTo>
                  <a:pt x="321564" y="63"/>
                </a:lnTo>
                <a:lnTo>
                  <a:pt x="258000" y="63"/>
                </a:lnTo>
                <a:lnTo>
                  <a:pt x="320433" y="101968"/>
                </a:lnTo>
                <a:lnTo>
                  <a:pt x="258000" y="203885"/>
                </a:lnTo>
                <a:lnTo>
                  <a:pt x="319963" y="203885"/>
                </a:lnTo>
                <a:lnTo>
                  <a:pt x="380822" y="101460"/>
                </a:lnTo>
                <a:close/>
              </a:path>
              <a:path w="3585845" h="204470">
                <a:moveTo>
                  <a:pt x="509828" y="101460"/>
                </a:moveTo>
                <a:lnTo>
                  <a:pt x="450570" y="63"/>
                </a:lnTo>
                <a:lnTo>
                  <a:pt x="387007" y="63"/>
                </a:lnTo>
                <a:lnTo>
                  <a:pt x="449440" y="101968"/>
                </a:lnTo>
                <a:lnTo>
                  <a:pt x="387007" y="203885"/>
                </a:lnTo>
                <a:lnTo>
                  <a:pt x="448970" y="203885"/>
                </a:lnTo>
                <a:lnTo>
                  <a:pt x="509828" y="101460"/>
                </a:lnTo>
                <a:close/>
              </a:path>
              <a:path w="3585845" h="204470">
                <a:moveTo>
                  <a:pt x="638822" y="101498"/>
                </a:moveTo>
                <a:lnTo>
                  <a:pt x="579564" y="101"/>
                </a:lnTo>
                <a:lnTo>
                  <a:pt x="516001" y="101"/>
                </a:lnTo>
                <a:lnTo>
                  <a:pt x="578434" y="102006"/>
                </a:lnTo>
                <a:lnTo>
                  <a:pt x="516001" y="203923"/>
                </a:lnTo>
                <a:lnTo>
                  <a:pt x="577964" y="203923"/>
                </a:lnTo>
                <a:lnTo>
                  <a:pt x="638822" y="101498"/>
                </a:lnTo>
                <a:close/>
              </a:path>
              <a:path w="3585845" h="204470">
                <a:moveTo>
                  <a:pt x="767829" y="101498"/>
                </a:moveTo>
                <a:lnTo>
                  <a:pt x="708571" y="101"/>
                </a:lnTo>
                <a:lnTo>
                  <a:pt x="645007" y="101"/>
                </a:lnTo>
                <a:lnTo>
                  <a:pt x="707440" y="102006"/>
                </a:lnTo>
                <a:lnTo>
                  <a:pt x="645007" y="203923"/>
                </a:lnTo>
                <a:lnTo>
                  <a:pt x="706970" y="203923"/>
                </a:lnTo>
                <a:lnTo>
                  <a:pt x="767829" y="101498"/>
                </a:lnTo>
                <a:close/>
              </a:path>
              <a:path w="3585845" h="204470">
                <a:moveTo>
                  <a:pt x="896835" y="101485"/>
                </a:moveTo>
                <a:lnTo>
                  <a:pt x="837577" y="88"/>
                </a:lnTo>
                <a:lnTo>
                  <a:pt x="774014" y="88"/>
                </a:lnTo>
                <a:lnTo>
                  <a:pt x="836447" y="101993"/>
                </a:lnTo>
                <a:lnTo>
                  <a:pt x="774014" y="203911"/>
                </a:lnTo>
                <a:lnTo>
                  <a:pt x="835977" y="203911"/>
                </a:lnTo>
                <a:lnTo>
                  <a:pt x="896835" y="101485"/>
                </a:lnTo>
                <a:close/>
              </a:path>
              <a:path w="3585845" h="204470">
                <a:moveTo>
                  <a:pt x="1025829" y="101485"/>
                </a:moveTo>
                <a:lnTo>
                  <a:pt x="966571" y="88"/>
                </a:lnTo>
                <a:lnTo>
                  <a:pt x="903008" y="88"/>
                </a:lnTo>
                <a:lnTo>
                  <a:pt x="965441" y="101993"/>
                </a:lnTo>
                <a:lnTo>
                  <a:pt x="903008" y="203911"/>
                </a:lnTo>
                <a:lnTo>
                  <a:pt x="964971" y="203911"/>
                </a:lnTo>
                <a:lnTo>
                  <a:pt x="1025829" y="101485"/>
                </a:lnTo>
                <a:close/>
              </a:path>
              <a:path w="3585845" h="204470">
                <a:moveTo>
                  <a:pt x="1154836" y="101511"/>
                </a:moveTo>
                <a:lnTo>
                  <a:pt x="1095578" y="114"/>
                </a:lnTo>
                <a:lnTo>
                  <a:pt x="1032014" y="114"/>
                </a:lnTo>
                <a:lnTo>
                  <a:pt x="1094447" y="102019"/>
                </a:lnTo>
                <a:lnTo>
                  <a:pt x="1032014" y="203936"/>
                </a:lnTo>
                <a:lnTo>
                  <a:pt x="1093978" y="203936"/>
                </a:lnTo>
                <a:lnTo>
                  <a:pt x="1154836" y="101511"/>
                </a:lnTo>
                <a:close/>
              </a:path>
              <a:path w="3585845" h="204470">
                <a:moveTo>
                  <a:pt x="1283843" y="101511"/>
                </a:moveTo>
                <a:lnTo>
                  <a:pt x="1224584" y="114"/>
                </a:lnTo>
                <a:lnTo>
                  <a:pt x="1161021" y="114"/>
                </a:lnTo>
                <a:lnTo>
                  <a:pt x="1223454" y="102019"/>
                </a:lnTo>
                <a:lnTo>
                  <a:pt x="1161021" y="203936"/>
                </a:lnTo>
                <a:lnTo>
                  <a:pt x="1222984" y="203936"/>
                </a:lnTo>
                <a:lnTo>
                  <a:pt x="1283843" y="101511"/>
                </a:lnTo>
                <a:close/>
              </a:path>
              <a:path w="3585845" h="204470">
                <a:moveTo>
                  <a:pt x="1412836" y="101498"/>
                </a:moveTo>
                <a:lnTo>
                  <a:pt x="1353578" y="101"/>
                </a:lnTo>
                <a:lnTo>
                  <a:pt x="1290015" y="101"/>
                </a:lnTo>
                <a:lnTo>
                  <a:pt x="1352448" y="102006"/>
                </a:lnTo>
                <a:lnTo>
                  <a:pt x="1290015" y="203923"/>
                </a:lnTo>
                <a:lnTo>
                  <a:pt x="1351978" y="203923"/>
                </a:lnTo>
                <a:lnTo>
                  <a:pt x="1412836" y="101498"/>
                </a:lnTo>
                <a:close/>
              </a:path>
              <a:path w="3585845" h="204470">
                <a:moveTo>
                  <a:pt x="1541843" y="101498"/>
                </a:moveTo>
                <a:lnTo>
                  <a:pt x="1482585" y="101"/>
                </a:lnTo>
                <a:lnTo>
                  <a:pt x="1419021" y="101"/>
                </a:lnTo>
                <a:lnTo>
                  <a:pt x="1481455" y="102006"/>
                </a:lnTo>
                <a:lnTo>
                  <a:pt x="1419021" y="203923"/>
                </a:lnTo>
                <a:lnTo>
                  <a:pt x="1480985" y="203923"/>
                </a:lnTo>
                <a:lnTo>
                  <a:pt x="1541843" y="101498"/>
                </a:lnTo>
                <a:close/>
              </a:path>
              <a:path w="3585845" h="204470">
                <a:moveTo>
                  <a:pt x="1670837" y="101460"/>
                </a:moveTo>
                <a:lnTo>
                  <a:pt x="1611579" y="63"/>
                </a:lnTo>
                <a:lnTo>
                  <a:pt x="1548015" y="63"/>
                </a:lnTo>
                <a:lnTo>
                  <a:pt x="1610448" y="101968"/>
                </a:lnTo>
                <a:lnTo>
                  <a:pt x="1548015" y="203885"/>
                </a:lnTo>
                <a:lnTo>
                  <a:pt x="1609979" y="203885"/>
                </a:lnTo>
                <a:lnTo>
                  <a:pt x="1670837" y="101460"/>
                </a:lnTo>
                <a:close/>
              </a:path>
              <a:path w="3585845" h="204470">
                <a:moveTo>
                  <a:pt x="1799844" y="101460"/>
                </a:moveTo>
                <a:lnTo>
                  <a:pt x="1740585" y="63"/>
                </a:lnTo>
                <a:lnTo>
                  <a:pt x="1677022" y="63"/>
                </a:lnTo>
                <a:lnTo>
                  <a:pt x="1739455" y="101968"/>
                </a:lnTo>
                <a:lnTo>
                  <a:pt x="1677022" y="203885"/>
                </a:lnTo>
                <a:lnTo>
                  <a:pt x="1738985" y="203885"/>
                </a:lnTo>
                <a:lnTo>
                  <a:pt x="1799844" y="101460"/>
                </a:lnTo>
                <a:close/>
              </a:path>
              <a:path w="3585845" h="204470">
                <a:moveTo>
                  <a:pt x="1928850" y="101447"/>
                </a:moveTo>
                <a:lnTo>
                  <a:pt x="1869592" y="50"/>
                </a:lnTo>
                <a:lnTo>
                  <a:pt x="1806028" y="50"/>
                </a:lnTo>
                <a:lnTo>
                  <a:pt x="1868462" y="101955"/>
                </a:lnTo>
                <a:lnTo>
                  <a:pt x="1806028" y="203873"/>
                </a:lnTo>
                <a:lnTo>
                  <a:pt x="1867992" y="203873"/>
                </a:lnTo>
                <a:lnTo>
                  <a:pt x="1928850" y="101447"/>
                </a:lnTo>
                <a:close/>
              </a:path>
              <a:path w="3585845" h="204470">
                <a:moveTo>
                  <a:pt x="2057844" y="101447"/>
                </a:moveTo>
                <a:lnTo>
                  <a:pt x="1998586" y="50"/>
                </a:lnTo>
                <a:lnTo>
                  <a:pt x="1935022" y="50"/>
                </a:lnTo>
                <a:lnTo>
                  <a:pt x="1997456" y="101955"/>
                </a:lnTo>
                <a:lnTo>
                  <a:pt x="1935022" y="203873"/>
                </a:lnTo>
                <a:lnTo>
                  <a:pt x="1996986" y="203873"/>
                </a:lnTo>
                <a:lnTo>
                  <a:pt x="2057844" y="101447"/>
                </a:lnTo>
                <a:close/>
              </a:path>
              <a:path w="3585845" h="204470">
                <a:moveTo>
                  <a:pt x="2186851" y="101447"/>
                </a:moveTo>
                <a:lnTo>
                  <a:pt x="2127593" y="50"/>
                </a:lnTo>
                <a:lnTo>
                  <a:pt x="2064029" y="50"/>
                </a:lnTo>
                <a:lnTo>
                  <a:pt x="2126462" y="101955"/>
                </a:lnTo>
                <a:lnTo>
                  <a:pt x="2064029" y="203873"/>
                </a:lnTo>
                <a:lnTo>
                  <a:pt x="2125992" y="203873"/>
                </a:lnTo>
                <a:lnTo>
                  <a:pt x="2186851" y="101447"/>
                </a:lnTo>
                <a:close/>
              </a:path>
              <a:path w="3585845" h="204470">
                <a:moveTo>
                  <a:pt x="2315857" y="101447"/>
                </a:moveTo>
                <a:lnTo>
                  <a:pt x="2256599" y="50"/>
                </a:lnTo>
                <a:lnTo>
                  <a:pt x="2193036" y="50"/>
                </a:lnTo>
                <a:lnTo>
                  <a:pt x="2255469" y="101955"/>
                </a:lnTo>
                <a:lnTo>
                  <a:pt x="2193036" y="203873"/>
                </a:lnTo>
                <a:lnTo>
                  <a:pt x="2254999" y="203873"/>
                </a:lnTo>
                <a:lnTo>
                  <a:pt x="2315857" y="101447"/>
                </a:lnTo>
                <a:close/>
              </a:path>
              <a:path w="3585845" h="204470">
                <a:moveTo>
                  <a:pt x="2444851" y="101434"/>
                </a:moveTo>
                <a:lnTo>
                  <a:pt x="2385593" y="38"/>
                </a:lnTo>
                <a:lnTo>
                  <a:pt x="2322030" y="38"/>
                </a:lnTo>
                <a:lnTo>
                  <a:pt x="2384463" y="101942"/>
                </a:lnTo>
                <a:lnTo>
                  <a:pt x="2322030" y="203860"/>
                </a:lnTo>
                <a:lnTo>
                  <a:pt x="2383993" y="203860"/>
                </a:lnTo>
                <a:lnTo>
                  <a:pt x="2444851" y="101434"/>
                </a:lnTo>
                <a:close/>
              </a:path>
              <a:path w="3585845" h="204470">
                <a:moveTo>
                  <a:pt x="2573858" y="101434"/>
                </a:moveTo>
                <a:lnTo>
                  <a:pt x="2514600" y="38"/>
                </a:lnTo>
                <a:lnTo>
                  <a:pt x="2451036" y="38"/>
                </a:lnTo>
                <a:lnTo>
                  <a:pt x="2513469" y="101942"/>
                </a:lnTo>
                <a:lnTo>
                  <a:pt x="2451036" y="203860"/>
                </a:lnTo>
                <a:lnTo>
                  <a:pt x="2512999" y="203860"/>
                </a:lnTo>
                <a:lnTo>
                  <a:pt x="2573858" y="101434"/>
                </a:lnTo>
                <a:close/>
              </a:path>
              <a:path w="3585845" h="204470">
                <a:moveTo>
                  <a:pt x="2682748" y="101434"/>
                </a:moveTo>
                <a:lnTo>
                  <a:pt x="2623489" y="38"/>
                </a:lnTo>
                <a:lnTo>
                  <a:pt x="2559926" y="38"/>
                </a:lnTo>
                <a:lnTo>
                  <a:pt x="2622359" y="101942"/>
                </a:lnTo>
                <a:lnTo>
                  <a:pt x="2559926" y="203860"/>
                </a:lnTo>
                <a:lnTo>
                  <a:pt x="2621889" y="203860"/>
                </a:lnTo>
                <a:lnTo>
                  <a:pt x="2682748" y="101434"/>
                </a:lnTo>
                <a:close/>
              </a:path>
              <a:path w="3585845" h="204470">
                <a:moveTo>
                  <a:pt x="2811754" y="101434"/>
                </a:moveTo>
                <a:lnTo>
                  <a:pt x="2752496" y="38"/>
                </a:lnTo>
                <a:lnTo>
                  <a:pt x="2688933" y="38"/>
                </a:lnTo>
                <a:lnTo>
                  <a:pt x="2751366" y="101942"/>
                </a:lnTo>
                <a:lnTo>
                  <a:pt x="2688933" y="203860"/>
                </a:lnTo>
                <a:lnTo>
                  <a:pt x="2750896" y="203860"/>
                </a:lnTo>
                <a:lnTo>
                  <a:pt x="2811754" y="101434"/>
                </a:lnTo>
                <a:close/>
              </a:path>
              <a:path w="3585845" h="204470">
                <a:moveTo>
                  <a:pt x="2940748" y="101409"/>
                </a:moveTo>
                <a:lnTo>
                  <a:pt x="2881490" y="12"/>
                </a:lnTo>
                <a:lnTo>
                  <a:pt x="2817926" y="12"/>
                </a:lnTo>
                <a:lnTo>
                  <a:pt x="2880360" y="101917"/>
                </a:lnTo>
                <a:lnTo>
                  <a:pt x="2817926" y="203835"/>
                </a:lnTo>
                <a:lnTo>
                  <a:pt x="2879890" y="203835"/>
                </a:lnTo>
                <a:lnTo>
                  <a:pt x="2940748" y="101409"/>
                </a:lnTo>
                <a:close/>
              </a:path>
              <a:path w="3585845" h="204470">
                <a:moveTo>
                  <a:pt x="3069755" y="101409"/>
                </a:moveTo>
                <a:lnTo>
                  <a:pt x="3010497" y="12"/>
                </a:lnTo>
                <a:lnTo>
                  <a:pt x="2946933" y="12"/>
                </a:lnTo>
                <a:lnTo>
                  <a:pt x="3009366" y="101917"/>
                </a:lnTo>
                <a:lnTo>
                  <a:pt x="2946933" y="203835"/>
                </a:lnTo>
                <a:lnTo>
                  <a:pt x="3008896" y="203835"/>
                </a:lnTo>
                <a:lnTo>
                  <a:pt x="3069755" y="101409"/>
                </a:lnTo>
                <a:close/>
              </a:path>
              <a:path w="3585845" h="204470">
                <a:moveTo>
                  <a:pt x="3198761" y="101409"/>
                </a:moveTo>
                <a:lnTo>
                  <a:pt x="3139503" y="12"/>
                </a:lnTo>
                <a:lnTo>
                  <a:pt x="3075940" y="12"/>
                </a:lnTo>
                <a:lnTo>
                  <a:pt x="3138373" y="101917"/>
                </a:lnTo>
                <a:lnTo>
                  <a:pt x="3075940" y="203835"/>
                </a:lnTo>
                <a:lnTo>
                  <a:pt x="3137903" y="203835"/>
                </a:lnTo>
                <a:lnTo>
                  <a:pt x="3198761" y="101409"/>
                </a:lnTo>
                <a:close/>
              </a:path>
              <a:path w="3585845" h="204470">
                <a:moveTo>
                  <a:pt x="3327755" y="101409"/>
                </a:moveTo>
                <a:lnTo>
                  <a:pt x="3268497" y="12"/>
                </a:lnTo>
                <a:lnTo>
                  <a:pt x="3204934" y="12"/>
                </a:lnTo>
                <a:lnTo>
                  <a:pt x="3267367" y="101917"/>
                </a:lnTo>
                <a:lnTo>
                  <a:pt x="3204934" y="203835"/>
                </a:lnTo>
                <a:lnTo>
                  <a:pt x="3266897" y="203835"/>
                </a:lnTo>
                <a:lnTo>
                  <a:pt x="3327755" y="101409"/>
                </a:lnTo>
                <a:close/>
              </a:path>
              <a:path w="3585845" h="204470">
                <a:moveTo>
                  <a:pt x="3456762" y="101396"/>
                </a:moveTo>
                <a:lnTo>
                  <a:pt x="3397504" y="0"/>
                </a:lnTo>
                <a:lnTo>
                  <a:pt x="3333940" y="0"/>
                </a:lnTo>
                <a:lnTo>
                  <a:pt x="3396373" y="101904"/>
                </a:lnTo>
                <a:lnTo>
                  <a:pt x="3333940" y="203822"/>
                </a:lnTo>
                <a:lnTo>
                  <a:pt x="3395903" y="203822"/>
                </a:lnTo>
                <a:lnTo>
                  <a:pt x="3456762" y="101396"/>
                </a:lnTo>
                <a:close/>
              </a:path>
              <a:path w="3585845" h="204470">
                <a:moveTo>
                  <a:pt x="3585768" y="101396"/>
                </a:moveTo>
                <a:lnTo>
                  <a:pt x="3526510" y="0"/>
                </a:lnTo>
                <a:lnTo>
                  <a:pt x="3462947" y="0"/>
                </a:lnTo>
                <a:lnTo>
                  <a:pt x="3525380" y="101904"/>
                </a:lnTo>
                <a:lnTo>
                  <a:pt x="3462947" y="203822"/>
                </a:lnTo>
                <a:lnTo>
                  <a:pt x="3524910" y="203822"/>
                </a:lnTo>
                <a:lnTo>
                  <a:pt x="3585768" y="101396"/>
                </a:lnTo>
                <a:close/>
              </a:path>
            </a:pathLst>
          </a:custGeom>
          <a:solidFill>
            <a:srgbClr val="FFFFFF">
              <a:alpha val="42999"/>
            </a:srgbClr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4527" y="5877189"/>
            <a:ext cx="1986674" cy="152477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52450" marR="5080" indent="-540385">
              <a:spcBef>
                <a:spcPts val="250"/>
              </a:spcBef>
            </a:pPr>
            <a:r>
              <a:rPr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Hospital wireless network</a:t>
            </a:r>
            <a:r>
              <a:rPr lang="pt-BR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 </a:t>
            </a:r>
          </a:p>
          <a:p>
            <a:pPr marL="552450" marR="5080">
              <a:spcBef>
                <a:spcPts val="250"/>
              </a:spcBef>
            </a:pP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 sistema de raio-X pode se conectar à rede hospitalar via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Wi-Fi, bem como cabo Ethernet.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Suporta todos os modernos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métodos de criptografia sem fio hospitalares.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2263" y="5901824"/>
            <a:ext cx="2219337" cy="1549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2284">
              <a:spcBef>
                <a:spcPts val="100"/>
              </a:spcBef>
            </a:pPr>
            <a:r>
              <a:rPr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System computer</a:t>
            </a:r>
            <a:r>
              <a:rPr lang="pt-BR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(host) characteristics</a:t>
            </a:r>
            <a:r>
              <a:rPr sz="1050" b="1" baseline="31746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**</a:t>
            </a:r>
            <a:endParaRPr sz="1050" baseline="31746" dirty="0">
              <a:latin typeface="GE Inspira" panose="020F0603030400020203" pitchFamily="34" charset="0"/>
              <a:cs typeface="Trebuchet MS"/>
            </a:endParaRPr>
          </a:p>
          <a:p>
            <a:pPr marL="577850" marR="156845">
              <a:spcBef>
                <a:spcPts val="300"/>
              </a:spcBef>
            </a:pP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Ambos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DHCP e alocação de IP estático são apoiados, juntamente com IPv6.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Melhor desempenho e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recursos de segurança sem fio aprimorados.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952" y="5599747"/>
            <a:ext cx="2340610" cy="2641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">
              <a:spcBef>
                <a:spcPts val="620"/>
              </a:spcBef>
            </a:pPr>
            <a:r>
              <a:rPr sz="120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NETWORK CONNECTIVITY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7880" y="5877189"/>
            <a:ext cx="2425919" cy="13503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spcBef>
                <a:spcPts val="290"/>
              </a:spcBef>
            </a:pPr>
            <a:r>
              <a:rPr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Secured detector network</a:t>
            </a:r>
            <a:endParaRPr sz="1200" dirty="0">
              <a:latin typeface="GE Inspira" panose="020F0603030400020203" pitchFamily="34" charset="0"/>
              <a:cs typeface="Trebuchet MS"/>
            </a:endParaRPr>
          </a:p>
          <a:p>
            <a:pPr marL="552450" marR="5080">
              <a:spcBef>
                <a:spcPts val="165"/>
              </a:spcBef>
            </a:pP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Cada rede sem fio é protegida e criptografada por um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senha que é automaticamente computada 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na configuração do site.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Travas para baixo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acesso ao sistema de raio-X para usuários não hospitalares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62600" y="3352037"/>
            <a:ext cx="4775200" cy="98616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lang="pl-PL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Detecção de intrusão
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 detecção de intrusão baseada no host avalia e detecta uma alteração no software        do sistema de raios-X.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Garante a integridade dos arquivos do sistema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e alerta dados suspeitos de comprometimento.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4556" y="4677977"/>
            <a:ext cx="4278630" cy="95538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lang="pt-BR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Dados em segurança de descanso
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Os dados de Informações do Paciente (PI) são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criptografado e armazenado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no disco rígido interno do sistema de raios-X.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Benefício: Previne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comprometendo dados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em caso de acesso remoto ou roubo físico ou disco rígido.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5792" y="4692894"/>
            <a:ext cx="4058920" cy="95538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spcBef>
                <a:spcPts val="409"/>
              </a:spcBef>
            </a:pPr>
            <a:r>
              <a:rPr lang="pl-PL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Dados DICOM® em trânsito
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Suporta interconexões seguras para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sistemas de armazenamento externos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Isso inclui conexões com servidores DICOM e suporta </a:t>
            </a:r>
            <a:r>
              <a:rPr lang="pt-BR" sz="10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tls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(Opcionais de Segurança de Camada de Transporte DICOM) opcionais.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Fornece criptografia 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quando enviado para PACS.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350" y="1708401"/>
            <a:ext cx="4420235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1000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O ambiente de saúde atual está vendo mudanças rápidas nas áreas de privacidade e segurança de dados devido ao aumento do risco de ataques cibernéticos, malware e vulnerabilidades de segurança.
Seus dispositivos médicos estão protegidos? A GE Healthcare está comprometida em proteger informações de saúde protegidas (PHI) e informações pessoais (PI) em dispositivos médicos, ajudando a fornecer barreiras ao acesso não autorizado com múltiplos níveis de proteção.
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7350" y="333117"/>
            <a:ext cx="7689850" cy="115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pl-PL" dirty="0"/>
              <a:t>Cibersegurança de TI
</a:t>
            </a:r>
            <a:endParaRPr dirty="0">
              <a:latin typeface="GE Inspira" panose="020F0603030400020203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1950" y="847574"/>
            <a:ext cx="7867650" cy="296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185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Definium &amp; AMX HD X-ray Systems</a:t>
            </a:r>
            <a:r>
              <a:rPr sz="1275" b="1" baseline="35947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*</a:t>
            </a:r>
            <a:endParaRPr sz="16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0" name="object 12"/>
          <p:cNvSpPr txBox="1"/>
          <p:nvPr/>
        </p:nvSpPr>
        <p:spPr>
          <a:xfrm>
            <a:off x="390652" y="3205969"/>
            <a:ext cx="4234815" cy="27571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3335">
              <a:spcBef>
                <a:spcPts val="615"/>
              </a:spcBef>
            </a:pPr>
            <a:r>
              <a:rPr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Anti-virus</a:t>
            </a:r>
            <a:endParaRPr sz="12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1" name="object 12"/>
          <p:cNvSpPr txBox="1"/>
          <p:nvPr/>
        </p:nvSpPr>
        <p:spPr>
          <a:xfrm>
            <a:off x="390652" y="3410439"/>
            <a:ext cx="4234815" cy="91178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53720" marR="17780">
              <a:spcBef>
                <a:spcPts val="254"/>
              </a:spcBef>
            </a:pP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Sistemas de raio-X </a:t>
            </a:r>
            <a:r>
              <a:rPr lang="pt-BR" sz="10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&amp; AMX HD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fornecer antivírus para proteção contra software malicioso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que monitora arquivos (ler ou executar) e relata erros ao usuário.
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Benefit: 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Monitors </a:t>
            </a:r>
            <a:r>
              <a:rPr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complete X-ray system for malicious viruses 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and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provides the ability for local and enterprise X-ray system scan.</a:t>
            </a:r>
            <a:endParaRPr sz="12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361950" y="4355459"/>
            <a:ext cx="4234815" cy="57579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spcBef>
                <a:spcPts val="910"/>
              </a:spcBef>
            </a:pPr>
            <a:r>
              <a:rPr lang="pl-PL" sz="120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PROTEÇÃO DE INFORMAÇÕES
</a:t>
            </a:r>
            <a:endParaRPr sz="12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3" name="object 35"/>
          <p:cNvSpPr txBox="1"/>
          <p:nvPr/>
        </p:nvSpPr>
        <p:spPr>
          <a:xfrm>
            <a:off x="361950" y="1309233"/>
            <a:ext cx="786765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1415"/>
              </a:spcBef>
            </a:pPr>
            <a:r>
              <a:rPr lang="pl-PL" sz="1600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DETECTAR</a:t>
            </a:r>
            <a:r>
              <a:rPr sz="1600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. </a:t>
            </a:r>
            <a:r>
              <a:rPr lang="pl-PL" sz="1600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PROTEGER</a:t>
            </a:r>
            <a:r>
              <a:rPr sz="1600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. </a:t>
            </a:r>
            <a:r>
              <a:rPr lang="pl-PL" sz="1600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SEGURO</a:t>
            </a:r>
            <a:r>
              <a:rPr sz="1600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.</a:t>
            </a:r>
            <a:endParaRPr sz="16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4" name="object 20"/>
          <p:cNvSpPr txBox="1"/>
          <p:nvPr/>
        </p:nvSpPr>
        <p:spPr>
          <a:xfrm>
            <a:off x="874556" y="5944091"/>
            <a:ext cx="2340610" cy="1161857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spcBef>
                <a:spcPts val="515"/>
              </a:spcBef>
            </a:pPr>
            <a:r>
              <a:rPr lang="pt-BR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Configuração do firewall do host
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 sistema de raios-X é protegido por um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nework firewall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Por padrão, ele é ligado para cada interface de rede.
</a:t>
            </a:r>
            <a:r>
              <a:rPr lang="pt-BR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Benefício: Restringe o acesso remoto a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garantir segurança.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0710" y="3449531"/>
            <a:ext cx="2883535" cy="12631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lang="pt-BR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Plataforma de serviço remoto (</a:t>
            </a:r>
            <a:r>
              <a:rPr lang="pt-BR" sz="1200" b="1" dirty="0" err="1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RSvP</a:t>
            </a:r>
            <a:r>
              <a:rPr lang="pt-BR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)
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Permite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monitoramento remoto, diagnósticos e alertas do sistema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 O cliente solicitou sessões de acesso remoto para treinamento interativo e solução de problemas.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Fornece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conectividade segura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entre os produtos GE Healthcare e </a:t>
            </a:r>
            <a:r>
              <a:rPr lang="pt-BR" sz="10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ge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Healthcare Experts.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453" y="3311377"/>
            <a:ext cx="2894330" cy="157094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lang="pl-PL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Avanço de Continuidade
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Permite que você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receber hardware do sistema de computação </a:t>
            </a:r>
            <a:r>
              <a:rPr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e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atualizações regulares de software do sistema base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para manter seu equipamento de imagem funcionando em desempenho moderno e seguro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</a:t>
            </a:r>
            <a:endParaRPr sz="1000" dirty="0">
              <a:latin typeface="GE Inspira" panose="020F0603030400020203" pitchFamily="34" charset="0"/>
              <a:cs typeface="Trebuchet MS"/>
            </a:endParaRPr>
          </a:p>
          <a:p>
            <a:pPr marL="552450" marR="216535">
              <a:spcBef>
                <a:spcPts val="360"/>
              </a:spcBef>
            </a:pP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Ajuda a garantir o seu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investimentos em tecnologia permanecem atuais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ao longo do ciclo de vida de seus sistemas de raios-X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516" y="3076120"/>
            <a:ext cx="6553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SERVICE</a:t>
            </a:r>
            <a:endParaRPr sz="120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5440" y="5357850"/>
            <a:ext cx="3058160" cy="210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Compatibilidade: AMX 240,* AMX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Navigate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,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646 HD,*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656 HD,*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Tempo,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Tempo Pro
</a:t>
            </a:r>
            <a:r>
              <a:rPr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*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™ 656 HD é uma configuração do Discovery™ XR656HD,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646 HD é uma configuração do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Optima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™ XR646 HD, AMX 240 é uma configuração do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Optima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XR240amx</a:t>
            </a:r>
            <a:r>
              <a:rPr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</a:t>
            </a:r>
            <a:endParaRPr lang="pt-BR" sz="700" dirty="0">
              <a:solidFill>
                <a:srgbClr val="626469"/>
              </a:solidFill>
              <a:latin typeface="GE Inspira" panose="020F0603030400020203" pitchFamily="34" charset="0"/>
              <a:cs typeface="Trebuchet MS"/>
            </a:endParaRPr>
          </a:p>
          <a:p>
            <a:pPr marL="67945" marR="326390" indent="-55880">
              <a:spcBef>
                <a:spcPts val="450"/>
              </a:spcBef>
            </a:pPr>
            <a:r>
              <a:rPr lang="en-US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** 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 raio-X portátil tem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dhcp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e alocação de IP estática. O raio-X fixo só tem estática.
</a:t>
            </a:r>
            <a:endParaRPr lang="en-US" sz="700" dirty="0">
              <a:solidFill>
                <a:srgbClr val="626469"/>
              </a:solidFill>
              <a:latin typeface="GE Inspira" panose="020F0603030400020203" pitchFamily="34" charset="0"/>
              <a:cs typeface="Trebuchet MS"/>
            </a:endParaRPr>
          </a:p>
          <a:p>
            <a:pPr marL="12700">
              <a:spcBef>
                <a:spcPts val="300"/>
              </a:spcBef>
            </a:pPr>
            <a:r>
              <a:rPr lang="en-US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© GE, 2021</a:t>
            </a:r>
            <a:endParaRPr lang="en-US" sz="700" dirty="0">
              <a:latin typeface="GE Inspira" panose="020F0603030400020203" pitchFamily="34" charset="0"/>
              <a:cs typeface="Trebuchet MS"/>
            </a:endParaRPr>
          </a:p>
          <a:p>
            <a:pPr marL="12700" marR="5080">
              <a:spcBef>
                <a:spcPts val="145"/>
              </a:spcBef>
            </a:pP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 GE Healthcare reserva-se o direito de fazer alterações nas especificações e características aqui apresentadas, ou descontinuar o produto descrito a qualquer momento sem aviso prévio ou obrigação. Entre em contato com seu representante da GE Healthcare para obter as informações mais atuais. GE, o GE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Monogram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,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Definium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, Discovery e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Optima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são marcas comerciais da General Electric </a:t>
            </a:r>
            <a:r>
              <a:rPr lang="pt-BR" sz="7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Company</a:t>
            </a:r>
            <a:r>
              <a:rPr lang="pt-BR" sz="7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 DICOM é uma marca comercial da Associação Nacional dos Fabricantes de Elétricos. GE Medical Systems, Inc., fazendo negócios como GE Healthcare.
</a:t>
            </a:r>
            <a:r>
              <a:rPr lang="en-US" sz="700" dirty="0">
                <a:solidFill>
                  <a:srgbClr val="626469"/>
                </a:solidFill>
                <a:latin typeface="GE Inspira" panose="020F0603030400020203" pitchFamily="34" charset="0"/>
                <a:cs typeface="GE Inspira"/>
              </a:rPr>
              <a:t>JB05656US</a:t>
            </a:r>
            <a:endParaRPr lang="en-US" sz="700" dirty="0">
              <a:latin typeface="GE Inspira" panose="020F0603030400020203" pitchFamily="34" charset="0"/>
              <a:cs typeface="GE Inspi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8504" y="1608911"/>
            <a:ext cx="3598545" cy="1687830"/>
          </a:xfrm>
          <a:custGeom>
            <a:avLst/>
            <a:gdLst/>
            <a:ahLst/>
            <a:cxnLst/>
            <a:rect l="l" t="t" r="r" b="b"/>
            <a:pathLst>
              <a:path w="3598545" h="1687829">
                <a:moveTo>
                  <a:pt x="122821" y="1584947"/>
                </a:moveTo>
                <a:lnTo>
                  <a:pt x="63563" y="1483550"/>
                </a:lnTo>
                <a:lnTo>
                  <a:pt x="0" y="1483550"/>
                </a:lnTo>
                <a:lnTo>
                  <a:pt x="62433" y="1585455"/>
                </a:lnTo>
                <a:lnTo>
                  <a:pt x="0" y="1687372"/>
                </a:lnTo>
                <a:lnTo>
                  <a:pt x="61963" y="1687372"/>
                </a:lnTo>
                <a:lnTo>
                  <a:pt x="122821" y="1584947"/>
                </a:lnTo>
                <a:close/>
              </a:path>
              <a:path w="3598545" h="1687829">
                <a:moveTo>
                  <a:pt x="135521" y="101485"/>
                </a:moveTo>
                <a:lnTo>
                  <a:pt x="76263" y="88"/>
                </a:lnTo>
                <a:lnTo>
                  <a:pt x="12700" y="88"/>
                </a:lnTo>
                <a:lnTo>
                  <a:pt x="75133" y="101993"/>
                </a:lnTo>
                <a:lnTo>
                  <a:pt x="12700" y="203911"/>
                </a:lnTo>
                <a:lnTo>
                  <a:pt x="74663" y="203911"/>
                </a:lnTo>
                <a:lnTo>
                  <a:pt x="135521" y="101485"/>
                </a:lnTo>
                <a:close/>
              </a:path>
              <a:path w="3598545" h="1687829">
                <a:moveTo>
                  <a:pt x="251828" y="1584947"/>
                </a:moveTo>
                <a:lnTo>
                  <a:pt x="192570" y="1483550"/>
                </a:lnTo>
                <a:lnTo>
                  <a:pt x="129006" y="1483550"/>
                </a:lnTo>
                <a:lnTo>
                  <a:pt x="191439" y="1585455"/>
                </a:lnTo>
                <a:lnTo>
                  <a:pt x="129006" y="1687372"/>
                </a:lnTo>
                <a:lnTo>
                  <a:pt x="190969" y="1687372"/>
                </a:lnTo>
                <a:lnTo>
                  <a:pt x="251828" y="1584947"/>
                </a:lnTo>
                <a:close/>
              </a:path>
              <a:path w="3598545" h="1687829">
                <a:moveTo>
                  <a:pt x="264528" y="101485"/>
                </a:moveTo>
                <a:lnTo>
                  <a:pt x="205270" y="88"/>
                </a:lnTo>
                <a:lnTo>
                  <a:pt x="141706" y="88"/>
                </a:lnTo>
                <a:lnTo>
                  <a:pt x="204139" y="101993"/>
                </a:lnTo>
                <a:lnTo>
                  <a:pt x="141706" y="203911"/>
                </a:lnTo>
                <a:lnTo>
                  <a:pt x="203669" y="203911"/>
                </a:lnTo>
                <a:lnTo>
                  <a:pt x="264528" y="101485"/>
                </a:lnTo>
                <a:close/>
              </a:path>
              <a:path w="3598545" h="1687829">
                <a:moveTo>
                  <a:pt x="380822" y="1584934"/>
                </a:moveTo>
                <a:lnTo>
                  <a:pt x="321564" y="1483537"/>
                </a:lnTo>
                <a:lnTo>
                  <a:pt x="258000" y="1483537"/>
                </a:lnTo>
                <a:lnTo>
                  <a:pt x="320433" y="1585442"/>
                </a:lnTo>
                <a:lnTo>
                  <a:pt x="258000" y="1687360"/>
                </a:lnTo>
                <a:lnTo>
                  <a:pt x="319963" y="1687360"/>
                </a:lnTo>
                <a:lnTo>
                  <a:pt x="380822" y="1584934"/>
                </a:lnTo>
                <a:close/>
              </a:path>
              <a:path w="3598545" h="1687829">
                <a:moveTo>
                  <a:pt x="393522" y="101460"/>
                </a:moveTo>
                <a:lnTo>
                  <a:pt x="334264" y="63"/>
                </a:lnTo>
                <a:lnTo>
                  <a:pt x="270700" y="63"/>
                </a:lnTo>
                <a:lnTo>
                  <a:pt x="333133" y="101968"/>
                </a:lnTo>
                <a:lnTo>
                  <a:pt x="270700" y="203885"/>
                </a:lnTo>
                <a:lnTo>
                  <a:pt x="332663" y="203885"/>
                </a:lnTo>
                <a:lnTo>
                  <a:pt x="393522" y="101460"/>
                </a:lnTo>
                <a:close/>
              </a:path>
              <a:path w="3598545" h="1687829">
                <a:moveTo>
                  <a:pt x="509828" y="1584934"/>
                </a:moveTo>
                <a:lnTo>
                  <a:pt x="450570" y="1483537"/>
                </a:lnTo>
                <a:lnTo>
                  <a:pt x="387007" y="1483537"/>
                </a:lnTo>
                <a:lnTo>
                  <a:pt x="449440" y="1585442"/>
                </a:lnTo>
                <a:lnTo>
                  <a:pt x="387007" y="1687360"/>
                </a:lnTo>
                <a:lnTo>
                  <a:pt x="448970" y="1687360"/>
                </a:lnTo>
                <a:lnTo>
                  <a:pt x="509828" y="1584934"/>
                </a:lnTo>
                <a:close/>
              </a:path>
              <a:path w="3598545" h="1687829">
                <a:moveTo>
                  <a:pt x="522528" y="101460"/>
                </a:moveTo>
                <a:lnTo>
                  <a:pt x="463270" y="63"/>
                </a:lnTo>
                <a:lnTo>
                  <a:pt x="399707" y="63"/>
                </a:lnTo>
                <a:lnTo>
                  <a:pt x="462140" y="101968"/>
                </a:lnTo>
                <a:lnTo>
                  <a:pt x="399707" y="203885"/>
                </a:lnTo>
                <a:lnTo>
                  <a:pt x="461670" y="203885"/>
                </a:lnTo>
                <a:lnTo>
                  <a:pt x="522528" y="101460"/>
                </a:lnTo>
                <a:close/>
              </a:path>
              <a:path w="3598545" h="1687829">
                <a:moveTo>
                  <a:pt x="638835" y="1584960"/>
                </a:moveTo>
                <a:lnTo>
                  <a:pt x="579577" y="1483563"/>
                </a:lnTo>
                <a:lnTo>
                  <a:pt x="516013" y="1483563"/>
                </a:lnTo>
                <a:lnTo>
                  <a:pt x="578446" y="1585468"/>
                </a:lnTo>
                <a:lnTo>
                  <a:pt x="516013" y="1687385"/>
                </a:lnTo>
                <a:lnTo>
                  <a:pt x="577977" y="1687385"/>
                </a:lnTo>
                <a:lnTo>
                  <a:pt x="638835" y="1584960"/>
                </a:lnTo>
                <a:close/>
              </a:path>
              <a:path w="3598545" h="1687829">
                <a:moveTo>
                  <a:pt x="651535" y="101498"/>
                </a:moveTo>
                <a:lnTo>
                  <a:pt x="592277" y="101"/>
                </a:lnTo>
                <a:lnTo>
                  <a:pt x="528713" y="101"/>
                </a:lnTo>
                <a:lnTo>
                  <a:pt x="591146" y="102006"/>
                </a:lnTo>
                <a:lnTo>
                  <a:pt x="528713" y="203923"/>
                </a:lnTo>
                <a:lnTo>
                  <a:pt x="590677" y="203923"/>
                </a:lnTo>
                <a:lnTo>
                  <a:pt x="651535" y="101498"/>
                </a:lnTo>
                <a:close/>
              </a:path>
              <a:path w="3598545" h="1687829">
                <a:moveTo>
                  <a:pt x="767829" y="1584960"/>
                </a:moveTo>
                <a:lnTo>
                  <a:pt x="708571" y="1483563"/>
                </a:lnTo>
                <a:lnTo>
                  <a:pt x="645007" y="1483563"/>
                </a:lnTo>
                <a:lnTo>
                  <a:pt x="707440" y="1585468"/>
                </a:lnTo>
                <a:lnTo>
                  <a:pt x="645007" y="1687385"/>
                </a:lnTo>
                <a:lnTo>
                  <a:pt x="706970" y="1687385"/>
                </a:lnTo>
                <a:lnTo>
                  <a:pt x="767829" y="1584960"/>
                </a:lnTo>
                <a:close/>
              </a:path>
              <a:path w="3598545" h="1687829">
                <a:moveTo>
                  <a:pt x="780529" y="101498"/>
                </a:moveTo>
                <a:lnTo>
                  <a:pt x="721271" y="101"/>
                </a:lnTo>
                <a:lnTo>
                  <a:pt x="657707" y="101"/>
                </a:lnTo>
                <a:lnTo>
                  <a:pt x="720140" y="102006"/>
                </a:lnTo>
                <a:lnTo>
                  <a:pt x="657707" y="203923"/>
                </a:lnTo>
                <a:lnTo>
                  <a:pt x="719670" y="203923"/>
                </a:lnTo>
                <a:lnTo>
                  <a:pt x="780529" y="101498"/>
                </a:lnTo>
                <a:close/>
              </a:path>
              <a:path w="3598545" h="1687829">
                <a:moveTo>
                  <a:pt x="896835" y="1584947"/>
                </a:moveTo>
                <a:lnTo>
                  <a:pt x="837577" y="1483550"/>
                </a:lnTo>
                <a:lnTo>
                  <a:pt x="774014" y="1483550"/>
                </a:lnTo>
                <a:lnTo>
                  <a:pt x="836447" y="1585455"/>
                </a:lnTo>
                <a:lnTo>
                  <a:pt x="774014" y="1687372"/>
                </a:lnTo>
                <a:lnTo>
                  <a:pt x="835977" y="1687372"/>
                </a:lnTo>
                <a:lnTo>
                  <a:pt x="896835" y="1584947"/>
                </a:lnTo>
                <a:close/>
              </a:path>
              <a:path w="3598545" h="1687829">
                <a:moveTo>
                  <a:pt x="909535" y="101485"/>
                </a:moveTo>
                <a:lnTo>
                  <a:pt x="850277" y="88"/>
                </a:lnTo>
                <a:lnTo>
                  <a:pt x="786714" y="88"/>
                </a:lnTo>
                <a:lnTo>
                  <a:pt x="849147" y="101993"/>
                </a:lnTo>
                <a:lnTo>
                  <a:pt x="786714" y="203911"/>
                </a:lnTo>
                <a:lnTo>
                  <a:pt x="848677" y="203911"/>
                </a:lnTo>
                <a:lnTo>
                  <a:pt x="909535" y="101485"/>
                </a:lnTo>
                <a:close/>
              </a:path>
              <a:path w="3598545" h="1687829">
                <a:moveTo>
                  <a:pt x="1025842" y="1584947"/>
                </a:moveTo>
                <a:lnTo>
                  <a:pt x="966584" y="1483550"/>
                </a:lnTo>
                <a:lnTo>
                  <a:pt x="903020" y="1483550"/>
                </a:lnTo>
                <a:lnTo>
                  <a:pt x="965454" y="1585455"/>
                </a:lnTo>
                <a:lnTo>
                  <a:pt x="903020" y="1687372"/>
                </a:lnTo>
                <a:lnTo>
                  <a:pt x="964984" y="1687372"/>
                </a:lnTo>
                <a:lnTo>
                  <a:pt x="1025842" y="1584947"/>
                </a:lnTo>
                <a:close/>
              </a:path>
              <a:path w="3598545" h="1687829">
                <a:moveTo>
                  <a:pt x="1038542" y="101485"/>
                </a:moveTo>
                <a:lnTo>
                  <a:pt x="979284" y="88"/>
                </a:lnTo>
                <a:lnTo>
                  <a:pt x="915720" y="88"/>
                </a:lnTo>
                <a:lnTo>
                  <a:pt x="978154" y="101993"/>
                </a:lnTo>
                <a:lnTo>
                  <a:pt x="915720" y="203911"/>
                </a:lnTo>
                <a:lnTo>
                  <a:pt x="977684" y="203911"/>
                </a:lnTo>
                <a:lnTo>
                  <a:pt x="1038542" y="101485"/>
                </a:lnTo>
                <a:close/>
              </a:path>
              <a:path w="3598545" h="1687829">
                <a:moveTo>
                  <a:pt x="1154836" y="1584985"/>
                </a:moveTo>
                <a:lnTo>
                  <a:pt x="1095578" y="1483588"/>
                </a:lnTo>
                <a:lnTo>
                  <a:pt x="1032014" y="1483588"/>
                </a:lnTo>
                <a:lnTo>
                  <a:pt x="1094447" y="1585493"/>
                </a:lnTo>
                <a:lnTo>
                  <a:pt x="1032014" y="1687410"/>
                </a:lnTo>
                <a:lnTo>
                  <a:pt x="1093978" y="1687410"/>
                </a:lnTo>
                <a:lnTo>
                  <a:pt x="1154836" y="1584985"/>
                </a:lnTo>
                <a:close/>
              </a:path>
              <a:path w="3598545" h="1687829">
                <a:moveTo>
                  <a:pt x="1167536" y="101511"/>
                </a:moveTo>
                <a:lnTo>
                  <a:pt x="1108278" y="114"/>
                </a:lnTo>
                <a:lnTo>
                  <a:pt x="1044714" y="114"/>
                </a:lnTo>
                <a:lnTo>
                  <a:pt x="1107147" y="102019"/>
                </a:lnTo>
                <a:lnTo>
                  <a:pt x="1044714" y="203936"/>
                </a:lnTo>
                <a:lnTo>
                  <a:pt x="1106678" y="203936"/>
                </a:lnTo>
                <a:lnTo>
                  <a:pt x="1167536" y="101511"/>
                </a:lnTo>
                <a:close/>
              </a:path>
              <a:path w="3598545" h="1687829">
                <a:moveTo>
                  <a:pt x="1283843" y="1584985"/>
                </a:moveTo>
                <a:lnTo>
                  <a:pt x="1224584" y="1483588"/>
                </a:lnTo>
                <a:lnTo>
                  <a:pt x="1161021" y="1483588"/>
                </a:lnTo>
                <a:lnTo>
                  <a:pt x="1223454" y="1585493"/>
                </a:lnTo>
                <a:lnTo>
                  <a:pt x="1161021" y="1687410"/>
                </a:lnTo>
                <a:lnTo>
                  <a:pt x="1222984" y="1687410"/>
                </a:lnTo>
                <a:lnTo>
                  <a:pt x="1283843" y="1584985"/>
                </a:lnTo>
                <a:close/>
              </a:path>
              <a:path w="3598545" h="1687829">
                <a:moveTo>
                  <a:pt x="1296543" y="101511"/>
                </a:moveTo>
                <a:lnTo>
                  <a:pt x="1237284" y="114"/>
                </a:lnTo>
                <a:lnTo>
                  <a:pt x="1173721" y="114"/>
                </a:lnTo>
                <a:lnTo>
                  <a:pt x="1236154" y="102019"/>
                </a:lnTo>
                <a:lnTo>
                  <a:pt x="1173721" y="203936"/>
                </a:lnTo>
                <a:lnTo>
                  <a:pt x="1235684" y="203936"/>
                </a:lnTo>
                <a:lnTo>
                  <a:pt x="1296543" y="101511"/>
                </a:lnTo>
                <a:close/>
              </a:path>
              <a:path w="3598545" h="1687829">
                <a:moveTo>
                  <a:pt x="1412849" y="1584960"/>
                </a:moveTo>
                <a:lnTo>
                  <a:pt x="1353591" y="1483563"/>
                </a:lnTo>
                <a:lnTo>
                  <a:pt x="1290027" y="1483563"/>
                </a:lnTo>
                <a:lnTo>
                  <a:pt x="1352461" y="1585468"/>
                </a:lnTo>
                <a:lnTo>
                  <a:pt x="1290027" y="1687385"/>
                </a:lnTo>
                <a:lnTo>
                  <a:pt x="1351991" y="1687385"/>
                </a:lnTo>
                <a:lnTo>
                  <a:pt x="1412849" y="1584960"/>
                </a:lnTo>
                <a:close/>
              </a:path>
              <a:path w="3598545" h="1687829">
                <a:moveTo>
                  <a:pt x="1425549" y="101498"/>
                </a:moveTo>
                <a:lnTo>
                  <a:pt x="1366291" y="101"/>
                </a:lnTo>
                <a:lnTo>
                  <a:pt x="1302727" y="101"/>
                </a:lnTo>
                <a:lnTo>
                  <a:pt x="1365161" y="102006"/>
                </a:lnTo>
                <a:lnTo>
                  <a:pt x="1302727" y="203923"/>
                </a:lnTo>
                <a:lnTo>
                  <a:pt x="1364691" y="203923"/>
                </a:lnTo>
                <a:lnTo>
                  <a:pt x="1425549" y="101498"/>
                </a:lnTo>
                <a:close/>
              </a:path>
              <a:path w="3598545" h="1687829">
                <a:moveTo>
                  <a:pt x="1541843" y="1584960"/>
                </a:moveTo>
                <a:lnTo>
                  <a:pt x="1482585" y="1483563"/>
                </a:lnTo>
                <a:lnTo>
                  <a:pt x="1419021" y="1483563"/>
                </a:lnTo>
                <a:lnTo>
                  <a:pt x="1481455" y="1585468"/>
                </a:lnTo>
                <a:lnTo>
                  <a:pt x="1419021" y="1687385"/>
                </a:lnTo>
                <a:lnTo>
                  <a:pt x="1480985" y="1687385"/>
                </a:lnTo>
                <a:lnTo>
                  <a:pt x="1541843" y="1584960"/>
                </a:lnTo>
                <a:close/>
              </a:path>
              <a:path w="3598545" h="1687829">
                <a:moveTo>
                  <a:pt x="1554543" y="101498"/>
                </a:moveTo>
                <a:lnTo>
                  <a:pt x="1495285" y="101"/>
                </a:lnTo>
                <a:lnTo>
                  <a:pt x="1431721" y="101"/>
                </a:lnTo>
                <a:lnTo>
                  <a:pt x="1494155" y="102006"/>
                </a:lnTo>
                <a:lnTo>
                  <a:pt x="1431721" y="203923"/>
                </a:lnTo>
                <a:lnTo>
                  <a:pt x="1493685" y="203923"/>
                </a:lnTo>
                <a:lnTo>
                  <a:pt x="1554543" y="101498"/>
                </a:lnTo>
                <a:close/>
              </a:path>
              <a:path w="3598545" h="1687829">
                <a:moveTo>
                  <a:pt x="1670850" y="1584934"/>
                </a:moveTo>
                <a:lnTo>
                  <a:pt x="1611591" y="1483537"/>
                </a:lnTo>
                <a:lnTo>
                  <a:pt x="1548028" y="1483537"/>
                </a:lnTo>
                <a:lnTo>
                  <a:pt x="1610461" y="1585442"/>
                </a:lnTo>
                <a:lnTo>
                  <a:pt x="1548028" y="1687360"/>
                </a:lnTo>
                <a:lnTo>
                  <a:pt x="1609991" y="1687360"/>
                </a:lnTo>
                <a:lnTo>
                  <a:pt x="1670850" y="1584934"/>
                </a:lnTo>
                <a:close/>
              </a:path>
              <a:path w="3598545" h="1687829">
                <a:moveTo>
                  <a:pt x="1683550" y="101460"/>
                </a:moveTo>
                <a:lnTo>
                  <a:pt x="1624291" y="63"/>
                </a:lnTo>
                <a:lnTo>
                  <a:pt x="1560728" y="63"/>
                </a:lnTo>
                <a:lnTo>
                  <a:pt x="1623161" y="101968"/>
                </a:lnTo>
                <a:lnTo>
                  <a:pt x="1560728" y="203885"/>
                </a:lnTo>
                <a:lnTo>
                  <a:pt x="1622691" y="203885"/>
                </a:lnTo>
                <a:lnTo>
                  <a:pt x="1683550" y="101460"/>
                </a:lnTo>
                <a:close/>
              </a:path>
              <a:path w="3598545" h="1687829">
                <a:moveTo>
                  <a:pt x="1799844" y="1584934"/>
                </a:moveTo>
                <a:lnTo>
                  <a:pt x="1740585" y="1483537"/>
                </a:lnTo>
                <a:lnTo>
                  <a:pt x="1677022" y="1483537"/>
                </a:lnTo>
                <a:lnTo>
                  <a:pt x="1739455" y="1585442"/>
                </a:lnTo>
                <a:lnTo>
                  <a:pt x="1677022" y="1687360"/>
                </a:lnTo>
                <a:lnTo>
                  <a:pt x="1738985" y="1687360"/>
                </a:lnTo>
                <a:lnTo>
                  <a:pt x="1799844" y="1584934"/>
                </a:lnTo>
                <a:close/>
              </a:path>
              <a:path w="3598545" h="1687829">
                <a:moveTo>
                  <a:pt x="1812544" y="101460"/>
                </a:moveTo>
                <a:lnTo>
                  <a:pt x="1753285" y="63"/>
                </a:lnTo>
                <a:lnTo>
                  <a:pt x="1689722" y="63"/>
                </a:lnTo>
                <a:lnTo>
                  <a:pt x="1752155" y="101968"/>
                </a:lnTo>
                <a:lnTo>
                  <a:pt x="1689722" y="203885"/>
                </a:lnTo>
                <a:lnTo>
                  <a:pt x="1751685" y="203885"/>
                </a:lnTo>
                <a:lnTo>
                  <a:pt x="1812544" y="101460"/>
                </a:lnTo>
                <a:close/>
              </a:path>
              <a:path w="3598545" h="1687829">
                <a:moveTo>
                  <a:pt x="1928850" y="1584909"/>
                </a:moveTo>
                <a:lnTo>
                  <a:pt x="1869592" y="1483512"/>
                </a:lnTo>
                <a:lnTo>
                  <a:pt x="1806028" y="1483512"/>
                </a:lnTo>
                <a:lnTo>
                  <a:pt x="1868462" y="1585417"/>
                </a:lnTo>
                <a:lnTo>
                  <a:pt x="1806028" y="1687334"/>
                </a:lnTo>
                <a:lnTo>
                  <a:pt x="1867992" y="1687334"/>
                </a:lnTo>
                <a:lnTo>
                  <a:pt x="1928850" y="1584909"/>
                </a:lnTo>
                <a:close/>
              </a:path>
              <a:path w="3598545" h="1687829">
                <a:moveTo>
                  <a:pt x="1941550" y="101447"/>
                </a:moveTo>
                <a:lnTo>
                  <a:pt x="1882292" y="50"/>
                </a:lnTo>
                <a:lnTo>
                  <a:pt x="1818728" y="50"/>
                </a:lnTo>
                <a:lnTo>
                  <a:pt x="1881162" y="101955"/>
                </a:lnTo>
                <a:lnTo>
                  <a:pt x="1818728" y="203873"/>
                </a:lnTo>
                <a:lnTo>
                  <a:pt x="1880692" y="203873"/>
                </a:lnTo>
                <a:lnTo>
                  <a:pt x="1941550" y="101447"/>
                </a:lnTo>
                <a:close/>
              </a:path>
              <a:path w="3598545" h="1687829">
                <a:moveTo>
                  <a:pt x="2057857" y="1584909"/>
                </a:moveTo>
                <a:lnTo>
                  <a:pt x="1998599" y="1483512"/>
                </a:lnTo>
                <a:lnTo>
                  <a:pt x="1935035" y="1483512"/>
                </a:lnTo>
                <a:lnTo>
                  <a:pt x="1997468" y="1585417"/>
                </a:lnTo>
                <a:lnTo>
                  <a:pt x="1935035" y="1687334"/>
                </a:lnTo>
                <a:lnTo>
                  <a:pt x="1996998" y="1687334"/>
                </a:lnTo>
                <a:lnTo>
                  <a:pt x="2057857" y="1584909"/>
                </a:lnTo>
                <a:close/>
              </a:path>
              <a:path w="3598545" h="1687829">
                <a:moveTo>
                  <a:pt x="2070557" y="101447"/>
                </a:moveTo>
                <a:lnTo>
                  <a:pt x="2011299" y="50"/>
                </a:lnTo>
                <a:lnTo>
                  <a:pt x="1947735" y="50"/>
                </a:lnTo>
                <a:lnTo>
                  <a:pt x="2010168" y="101955"/>
                </a:lnTo>
                <a:lnTo>
                  <a:pt x="1947735" y="203873"/>
                </a:lnTo>
                <a:lnTo>
                  <a:pt x="2009698" y="203873"/>
                </a:lnTo>
                <a:lnTo>
                  <a:pt x="2070557" y="101447"/>
                </a:lnTo>
                <a:close/>
              </a:path>
              <a:path w="3598545" h="1687829">
                <a:moveTo>
                  <a:pt x="2186851" y="1584909"/>
                </a:moveTo>
                <a:lnTo>
                  <a:pt x="2127593" y="1483512"/>
                </a:lnTo>
                <a:lnTo>
                  <a:pt x="2064029" y="1483512"/>
                </a:lnTo>
                <a:lnTo>
                  <a:pt x="2126462" y="1585417"/>
                </a:lnTo>
                <a:lnTo>
                  <a:pt x="2064029" y="1687334"/>
                </a:lnTo>
                <a:lnTo>
                  <a:pt x="2125992" y="1687334"/>
                </a:lnTo>
                <a:lnTo>
                  <a:pt x="2186851" y="1584909"/>
                </a:lnTo>
                <a:close/>
              </a:path>
              <a:path w="3598545" h="1687829">
                <a:moveTo>
                  <a:pt x="2199551" y="101447"/>
                </a:moveTo>
                <a:lnTo>
                  <a:pt x="2140293" y="50"/>
                </a:lnTo>
                <a:lnTo>
                  <a:pt x="2076729" y="50"/>
                </a:lnTo>
                <a:lnTo>
                  <a:pt x="2139162" y="101955"/>
                </a:lnTo>
                <a:lnTo>
                  <a:pt x="2076729" y="203873"/>
                </a:lnTo>
                <a:lnTo>
                  <a:pt x="2138692" y="203873"/>
                </a:lnTo>
                <a:lnTo>
                  <a:pt x="2199551" y="101447"/>
                </a:lnTo>
                <a:close/>
              </a:path>
              <a:path w="3598545" h="1687829">
                <a:moveTo>
                  <a:pt x="2315857" y="1584909"/>
                </a:moveTo>
                <a:lnTo>
                  <a:pt x="2256599" y="1483512"/>
                </a:lnTo>
                <a:lnTo>
                  <a:pt x="2193036" y="1483512"/>
                </a:lnTo>
                <a:lnTo>
                  <a:pt x="2255469" y="1585417"/>
                </a:lnTo>
                <a:lnTo>
                  <a:pt x="2193036" y="1687334"/>
                </a:lnTo>
                <a:lnTo>
                  <a:pt x="2254999" y="1687334"/>
                </a:lnTo>
                <a:lnTo>
                  <a:pt x="2315857" y="1584909"/>
                </a:lnTo>
                <a:close/>
              </a:path>
              <a:path w="3598545" h="1687829">
                <a:moveTo>
                  <a:pt x="2328557" y="101447"/>
                </a:moveTo>
                <a:lnTo>
                  <a:pt x="2269299" y="50"/>
                </a:lnTo>
                <a:lnTo>
                  <a:pt x="2205736" y="50"/>
                </a:lnTo>
                <a:lnTo>
                  <a:pt x="2268169" y="101955"/>
                </a:lnTo>
                <a:lnTo>
                  <a:pt x="2205736" y="203873"/>
                </a:lnTo>
                <a:lnTo>
                  <a:pt x="2267699" y="203873"/>
                </a:lnTo>
                <a:lnTo>
                  <a:pt x="2328557" y="101447"/>
                </a:lnTo>
                <a:close/>
              </a:path>
              <a:path w="3598545" h="1687829">
                <a:moveTo>
                  <a:pt x="2444864" y="1584896"/>
                </a:moveTo>
                <a:lnTo>
                  <a:pt x="2385606" y="1483499"/>
                </a:lnTo>
                <a:lnTo>
                  <a:pt x="2322042" y="1483499"/>
                </a:lnTo>
                <a:lnTo>
                  <a:pt x="2384475" y="1585404"/>
                </a:lnTo>
                <a:lnTo>
                  <a:pt x="2322042" y="1687322"/>
                </a:lnTo>
                <a:lnTo>
                  <a:pt x="2384006" y="1687322"/>
                </a:lnTo>
                <a:lnTo>
                  <a:pt x="2444864" y="1584896"/>
                </a:lnTo>
                <a:close/>
              </a:path>
              <a:path w="3598545" h="1687829">
                <a:moveTo>
                  <a:pt x="2457564" y="101422"/>
                </a:moveTo>
                <a:lnTo>
                  <a:pt x="2398306" y="25"/>
                </a:lnTo>
                <a:lnTo>
                  <a:pt x="2334742" y="25"/>
                </a:lnTo>
                <a:lnTo>
                  <a:pt x="2397175" y="101930"/>
                </a:lnTo>
                <a:lnTo>
                  <a:pt x="2334742" y="203847"/>
                </a:lnTo>
                <a:lnTo>
                  <a:pt x="2396706" y="203847"/>
                </a:lnTo>
                <a:lnTo>
                  <a:pt x="2457564" y="101422"/>
                </a:lnTo>
                <a:close/>
              </a:path>
              <a:path w="3598545" h="1687829">
                <a:moveTo>
                  <a:pt x="2573858" y="1584896"/>
                </a:moveTo>
                <a:lnTo>
                  <a:pt x="2514600" y="1483499"/>
                </a:lnTo>
                <a:lnTo>
                  <a:pt x="2451036" y="1483499"/>
                </a:lnTo>
                <a:lnTo>
                  <a:pt x="2513469" y="1585404"/>
                </a:lnTo>
                <a:lnTo>
                  <a:pt x="2451036" y="1687322"/>
                </a:lnTo>
                <a:lnTo>
                  <a:pt x="2512999" y="1687322"/>
                </a:lnTo>
                <a:lnTo>
                  <a:pt x="2573858" y="1584896"/>
                </a:lnTo>
                <a:close/>
              </a:path>
              <a:path w="3598545" h="1687829">
                <a:moveTo>
                  <a:pt x="2586558" y="101422"/>
                </a:moveTo>
                <a:lnTo>
                  <a:pt x="2527300" y="25"/>
                </a:lnTo>
                <a:lnTo>
                  <a:pt x="2463736" y="25"/>
                </a:lnTo>
                <a:lnTo>
                  <a:pt x="2526169" y="101930"/>
                </a:lnTo>
                <a:lnTo>
                  <a:pt x="2463736" y="203847"/>
                </a:lnTo>
                <a:lnTo>
                  <a:pt x="2525699" y="203847"/>
                </a:lnTo>
                <a:lnTo>
                  <a:pt x="2586558" y="101422"/>
                </a:lnTo>
                <a:close/>
              </a:path>
              <a:path w="3598545" h="1687829">
                <a:moveTo>
                  <a:pt x="2682748" y="1584896"/>
                </a:moveTo>
                <a:lnTo>
                  <a:pt x="2623489" y="1483499"/>
                </a:lnTo>
                <a:lnTo>
                  <a:pt x="2559926" y="1483499"/>
                </a:lnTo>
                <a:lnTo>
                  <a:pt x="2622359" y="1585404"/>
                </a:lnTo>
                <a:lnTo>
                  <a:pt x="2559926" y="1687322"/>
                </a:lnTo>
                <a:lnTo>
                  <a:pt x="2621889" y="1687322"/>
                </a:lnTo>
                <a:lnTo>
                  <a:pt x="2682748" y="1584896"/>
                </a:lnTo>
                <a:close/>
              </a:path>
              <a:path w="3598545" h="1687829">
                <a:moveTo>
                  <a:pt x="2695448" y="101422"/>
                </a:moveTo>
                <a:lnTo>
                  <a:pt x="2636189" y="25"/>
                </a:lnTo>
                <a:lnTo>
                  <a:pt x="2572626" y="25"/>
                </a:lnTo>
                <a:lnTo>
                  <a:pt x="2635059" y="101930"/>
                </a:lnTo>
                <a:lnTo>
                  <a:pt x="2572626" y="203847"/>
                </a:lnTo>
                <a:lnTo>
                  <a:pt x="2634589" y="203847"/>
                </a:lnTo>
                <a:lnTo>
                  <a:pt x="2695448" y="101422"/>
                </a:lnTo>
                <a:close/>
              </a:path>
              <a:path w="3598545" h="1687829">
                <a:moveTo>
                  <a:pt x="2811754" y="1584896"/>
                </a:moveTo>
                <a:lnTo>
                  <a:pt x="2752496" y="1483499"/>
                </a:lnTo>
                <a:lnTo>
                  <a:pt x="2688933" y="1483499"/>
                </a:lnTo>
                <a:lnTo>
                  <a:pt x="2751366" y="1585404"/>
                </a:lnTo>
                <a:lnTo>
                  <a:pt x="2688933" y="1687322"/>
                </a:lnTo>
                <a:lnTo>
                  <a:pt x="2750896" y="1687322"/>
                </a:lnTo>
                <a:lnTo>
                  <a:pt x="2811754" y="1584896"/>
                </a:lnTo>
                <a:close/>
              </a:path>
              <a:path w="3598545" h="1687829">
                <a:moveTo>
                  <a:pt x="2824454" y="101422"/>
                </a:moveTo>
                <a:lnTo>
                  <a:pt x="2765196" y="25"/>
                </a:lnTo>
                <a:lnTo>
                  <a:pt x="2701633" y="25"/>
                </a:lnTo>
                <a:lnTo>
                  <a:pt x="2764066" y="101930"/>
                </a:lnTo>
                <a:lnTo>
                  <a:pt x="2701633" y="203847"/>
                </a:lnTo>
                <a:lnTo>
                  <a:pt x="2763596" y="203847"/>
                </a:lnTo>
                <a:lnTo>
                  <a:pt x="2824454" y="101422"/>
                </a:lnTo>
                <a:close/>
              </a:path>
              <a:path w="3598545" h="1687829">
                <a:moveTo>
                  <a:pt x="2940761" y="1584883"/>
                </a:moveTo>
                <a:lnTo>
                  <a:pt x="2881503" y="1483487"/>
                </a:lnTo>
                <a:lnTo>
                  <a:pt x="2817939" y="1483487"/>
                </a:lnTo>
                <a:lnTo>
                  <a:pt x="2880372" y="1585391"/>
                </a:lnTo>
                <a:lnTo>
                  <a:pt x="2817939" y="1687309"/>
                </a:lnTo>
                <a:lnTo>
                  <a:pt x="2879902" y="1687309"/>
                </a:lnTo>
                <a:lnTo>
                  <a:pt x="2940761" y="1584883"/>
                </a:lnTo>
                <a:close/>
              </a:path>
              <a:path w="3598545" h="1687829">
                <a:moveTo>
                  <a:pt x="2953461" y="101409"/>
                </a:moveTo>
                <a:lnTo>
                  <a:pt x="2894203" y="12"/>
                </a:lnTo>
                <a:lnTo>
                  <a:pt x="2830639" y="12"/>
                </a:lnTo>
                <a:lnTo>
                  <a:pt x="2893072" y="101917"/>
                </a:lnTo>
                <a:lnTo>
                  <a:pt x="2830639" y="203835"/>
                </a:lnTo>
                <a:lnTo>
                  <a:pt x="2892602" y="203835"/>
                </a:lnTo>
                <a:lnTo>
                  <a:pt x="2953461" y="101409"/>
                </a:lnTo>
                <a:close/>
              </a:path>
              <a:path w="3598545" h="1687829">
                <a:moveTo>
                  <a:pt x="3069755" y="1584883"/>
                </a:moveTo>
                <a:lnTo>
                  <a:pt x="3010497" y="1483487"/>
                </a:lnTo>
                <a:lnTo>
                  <a:pt x="2946933" y="1483487"/>
                </a:lnTo>
                <a:lnTo>
                  <a:pt x="3009366" y="1585391"/>
                </a:lnTo>
                <a:lnTo>
                  <a:pt x="2946933" y="1687309"/>
                </a:lnTo>
                <a:lnTo>
                  <a:pt x="3008896" y="1687309"/>
                </a:lnTo>
                <a:lnTo>
                  <a:pt x="3069755" y="1584883"/>
                </a:lnTo>
                <a:close/>
              </a:path>
              <a:path w="3598545" h="1687829">
                <a:moveTo>
                  <a:pt x="3082455" y="101409"/>
                </a:moveTo>
                <a:lnTo>
                  <a:pt x="3023197" y="12"/>
                </a:lnTo>
                <a:lnTo>
                  <a:pt x="2959633" y="12"/>
                </a:lnTo>
                <a:lnTo>
                  <a:pt x="3022066" y="101917"/>
                </a:lnTo>
                <a:lnTo>
                  <a:pt x="2959633" y="203835"/>
                </a:lnTo>
                <a:lnTo>
                  <a:pt x="3021596" y="203835"/>
                </a:lnTo>
                <a:lnTo>
                  <a:pt x="3082455" y="101409"/>
                </a:lnTo>
                <a:close/>
              </a:path>
              <a:path w="3598545" h="1687829">
                <a:moveTo>
                  <a:pt x="3198761" y="1584883"/>
                </a:moveTo>
                <a:lnTo>
                  <a:pt x="3139503" y="1483487"/>
                </a:lnTo>
                <a:lnTo>
                  <a:pt x="3075940" y="1483487"/>
                </a:lnTo>
                <a:lnTo>
                  <a:pt x="3138373" y="1585391"/>
                </a:lnTo>
                <a:lnTo>
                  <a:pt x="3075940" y="1687309"/>
                </a:lnTo>
                <a:lnTo>
                  <a:pt x="3137903" y="1687309"/>
                </a:lnTo>
                <a:lnTo>
                  <a:pt x="3198761" y="1584883"/>
                </a:lnTo>
                <a:close/>
              </a:path>
              <a:path w="3598545" h="1687829">
                <a:moveTo>
                  <a:pt x="3211461" y="101409"/>
                </a:moveTo>
                <a:lnTo>
                  <a:pt x="3152203" y="12"/>
                </a:lnTo>
                <a:lnTo>
                  <a:pt x="3088640" y="12"/>
                </a:lnTo>
                <a:lnTo>
                  <a:pt x="3151073" y="101917"/>
                </a:lnTo>
                <a:lnTo>
                  <a:pt x="3088640" y="203835"/>
                </a:lnTo>
                <a:lnTo>
                  <a:pt x="3150603" y="203835"/>
                </a:lnTo>
                <a:lnTo>
                  <a:pt x="3211461" y="101409"/>
                </a:lnTo>
                <a:close/>
              </a:path>
              <a:path w="3598545" h="1687829">
                <a:moveTo>
                  <a:pt x="3327768" y="1584883"/>
                </a:moveTo>
                <a:lnTo>
                  <a:pt x="3268510" y="1483487"/>
                </a:lnTo>
                <a:lnTo>
                  <a:pt x="3204934" y="1483487"/>
                </a:lnTo>
                <a:lnTo>
                  <a:pt x="3267379" y="1585391"/>
                </a:lnTo>
                <a:lnTo>
                  <a:pt x="3204934" y="1687309"/>
                </a:lnTo>
                <a:lnTo>
                  <a:pt x="3266910" y="1687309"/>
                </a:lnTo>
                <a:lnTo>
                  <a:pt x="3327768" y="1584883"/>
                </a:lnTo>
                <a:close/>
              </a:path>
              <a:path w="3598545" h="1687829">
                <a:moveTo>
                  <a:pt x="3340468" y="101409"/>
                </a:moveTo>
                <a:lnTo>
                  <a:pt x="3281210" y="12"/>
                </a:lnTo>
                <a:lnTo>
                  <a:pt x="3217634" y="12"/>
                </a:lnTo>
                <a:lnTo>
                  <a:pt x="3280079" y="101917"/>
                </a:lnTo>
                <a:lnTo>
                  <a:pt x="3217634" y="203835"/>
                </a:lnTo>
                <a:lnTo>
                  <a:pt x="3279610" y="203835"/>
                </a:lnTo>
                <a:lnTo>
                  <a:pt x="3340468" y="101409"/>
                </a:lnTo>
                <a:close/>
              </a:path>
              <a:path w="3598545" h="1687829">
                <a:moveTo>
                  <a:pt x="3456762" y="1584858"/>
                </a:moveTo>
                <a:lnTo>
                  <a:pt x="3397504" y="1483461"/>
                </a:lnTo>
                <a:lnTo>
                  <a:pt x="3333940" y="1483461"/>
                </a:lnTo>
                <a:lnTo>
                  <a:pt x="3396373" y="1585366"/>
                </a:lnTo>
                <a:lnTo>
                  <a:pt x="3333940" y="1687283"/>
                </a:lnTo>
                <a:lnTo>
                  <a:pt x="3395903" y="1687283"/>
                </a:lnTo>
                <a:lnTo>
                  <a:pt x="3456762" y="1584858"/>
                </a:lnTo>
                <a:close/>
              </a:path>
              <a:path w="3598545" h="1687829">
                <a:moveTo>
                  <a:pt x="3469462" y="101396"/>
                </a:moveTo>
                <a:lnTo>
                  <a:pt x="3410204" y="0"/>
                </a:lnTo>
                <a:lnTo>
                  <a:pt x="3346640" y="0"/>
                </a:lnTo>
                <a:lnTo>
                  <a:pt x="3409073" y="101904"/>
                </a:lnTo>
                <a:lnTo>
                  <a:pt x="3346640" y="203822"/>
                </a:lnTo>
                <a:lnTo>
                  <a:pt x="3408603" y="203822"/>
                </a:lnTo>
                <a:lnTo>
                  <a:pt x="3469462" y="101396"/>
                </a:lnTo>
                <a:close/>
              </a:path>
              <a:path w="3598545" h="1687829">
                <a:moveTo>
                  <a:pt x="3585768" y="1584858"/>
                </a:moveTo>
                <a:lnTo>
                  <a:pt x="3526510" y="1483461"/>
                </a:lnTo>
                <a:lnTo>
                  <a:pt x="3462947" y="1483461"/>
                </a:lnTo>
                <a:lnTo>
                  <a:pt x="3525380" y="1585366"/>
                </a:lnTo>
                <a:lnTo>
                  <a:pt x="3462947" y="1687283"/>
                </a:lnTo>
                <a:lnTo>
                  <a:pt x="3524910" y="1687283"/>
                </a:lnTo>
                <a:lnTo>
                  <a:pt x="3585768" y="1584858"/>
                </a:lnTo>
                <a:close/>
              </a:path>
              <a:path w="3598545" h="1687829">
                <a:moveTo>
                  <a:pt x="3598468" y="101396"/>
                </a:moveTo>
                <a:lnTo>
                  <a:pt x="3539210" y="0"/>
                </a:lnTo>
                <a:lnTo>
                  <a:pt x="3475647" y="0"/>
                </a:lnTo>
                <a:lnTo>
                  <a:pt x="3538080" y="101904"/>
                </a:lnTo>
                <a:lnTo>
                  <a:pt x="3475647" y="203822"/>
                </a:lnTo>
                <a:lnTo>
                  <a:pt x="3537610" y="203822"/>
                </a:lnTo>
                <a:lnTo>
                  <a:pt x="3598468" y="101396"/>
                </a:lnTo>
                <a:close/>
              </a:path>
            </a:pathLst>
          </a:custGeom>
          <a:solidFill>
            <a:srgbClr val="FFFFFF">
              <a:alpha val="42999"/>
            </a:srgbClr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499" y="1506545"/>
            <a:ext cx="5270501" cy="5713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spcBef>
                <a:spcPts val="775"/>
              </a:spcBef>
            </a:pPr>
            <a:r>
              <a:rPr lang="pl-PL" sz="120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IDENTIFICAÇÃO &amp; AUTENTICAÇÃO
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0478" y="6118202"/>
            <a:ext cx="2525522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Conformidade com a TI do Departamento de Defesa e Veteranos dos Estados Unidos:
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500" y="312669"/>
            <a:ext cx="8070850" cy="5770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050">
              <a:spcBef>
                <a:spcPts val="819"/>
              </a:spcBef>
            </a:pPr>
            <a:r>
              <a:rPr lang="pl-PL" sz="120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AUDITORIA &amp; PRESTAÇÃO DE CONTAS
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61599" y="1802606"/>
            <a:ext cx="2965450" cy="123495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spcBef>
                <a:spcPts val="290"/>
              </a:spcBef>
            </a:pPr>
            <a:r>
              <a:rPr lang="pl-PL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Autenticação do usuário
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 etapa de autenticação do usuário verifica que o usuário que tenta acessar o sistema é o usuário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associado com a conta dada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</a:t>
            </a:r>
            <a:endParaRPr sz="1000" dirty="0">
              <a:latin typeface="GE Inspira" panose="020F0603030400020203" pitchFamily="34" charset="0"/>
              <a:cs typeface="Trebuchet MS"/>
            </a:endParaRPr>
          </a:p>
          <a:p>
            <a:pPr marL="552450" marR="304800">
              <a:spcBef>
                <a:spcPts val="360"/>
              </a:spcBef>
            </a:pP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Controle o acesso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e fornece rastreabilidade aos exames pelos usuários.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1402" y="1832713"/>
            <a:ext cx="2809875" cy="110927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lang="pl-PL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Sistema Operacional
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 sistema é baseado em </a:t>
            </a:r>
            <a:r>
              <a:rPr sz="1000" b="1" dirty="0" err="1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HELiOS</a:t>
            </a:r>
            <a:r>
              <a:rPr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 Linux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,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uma versão GE do </a:t>
            </a:r>
            <a:r>
              <a:rPr lang="pt-BR" sz="1000" dirty="0" err="1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Scientific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Linux, que é baseada no RedHat Enterprise Linux.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Não sensível a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Ataques cibernéticos baseados no Windows.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46172" y="3566507"/>
            <a:ext cx="2507427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l-PL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Nosso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Centro de Operações de Segurança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monitora dispositivos médicos em rede e responde
para eventos cibernéticos, empregando profissionais cibernéticos que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proativamente alavancar a inteligência artificial.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Solução de segurança cibernética para dispositivos médicos em rede, pode ajudar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proteger seu sistema de saúde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do risco cada vez maior de eventos cibernéticos.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6190" y="3350786"/>
            <a:ext cx="433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Skeye</a:t>
            </a:r>
            <a:endParaRPr sz="12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5" name="object 22"/>
          <p:cNvSpPr txBox="1"/>
          <p:nvPr/>
        </p:nvSpPr>
        <p:spPr>
          <a:xfrm>
            <a:off x="936742" y="601209"/>
            <a:ext cx="8070850" cy="104643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lang="pl-PL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Registro de auditoria
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No dispositivo Privacidade &amp; Segurança Auditoria De Registros e Controles de Responsabilidade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apoiar investigações de vigilância de segurança e privacidade</a:t>
            </a:r>
            <a:r>
              <a:rPr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.</a:t>
            </a:r>
            <a:endParaRPr sz="1000" dirty="0">
              <a:latin typeface="GE Inspira" panose="020F0603030400020203" pitchFamily="34" charset="0"/>
              <a:cs typeface="Trebuchet MS"/>
            </a:endParaRPr>
          </a:p>
          <a:p>
            <a:pPr marL="552450" marR="5080">
              <a:spcBef>
                <a:spcPts val="360"/>
              </a:spcBef>
            </a:pP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Benefício: Fornece </a:t>
            </a:r>
            <a:r>
              <a:rPr lang="pt-BR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funcionalidade integrada para registro de auditoria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, incluindo o registro de auditoria de eventos relacionados à privacidade. Também fornece suporte ao visualizador de log local e transferência remota de log de auditoria.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6" name="object 10"/>
          <p:cNvSpPr txBox="1"/>
          <p:nvPr/>
        </p:nvSpPr>
        <p:spPr>
          <a:xfrm>
            <a:off x="444500" y="1743042"/>
            <a:ext cx="3080511" cy="113043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spcBef>
                <a:spcPts val="290"/>
              </a:spcBef>
            </a:pPr>
            <a:r>
              <a:rPr lang="pl-PL" sz="1200" b="1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Controles de acesso
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O controle de acesso inclui a criação de contas de usuário e a atribuição de privilégios. Suporta o gerenciamento de contas corporativas.
</a:t>
            </a:r>
            <a:r>
              <a:rPr lang="pl-PL"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Benefício</a:t>
            </a:r>
            <a:r>
              <a:rPr sz="1000" b="1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: </a:t>
            </a:r>
            <a:r>
              <a:rPr lang="pt-BR" sz="1000" dirty="0">
                <a:solidFill>
                  <a:srgbClr val="626469"/>
                </a:solidFill>
                <a:latin typeface="GE Inspira" panose="020F0603030400020203" pitchFamily="34" charset="0"/>
                <a:cs typeface="Trebuchet MS"/>
              </a:rPr>
              <a:t>Ajuda a controlar o acesso a </a:t>
            </a:r>
            <a:r>
              <a:rPr lang="pl-PL" sz="1000" b="1" dirty="0">
                <a:solidFill>
                  <a:srgbClr val="00B3E3"/>
                </a:solidFill>
                <a:latin typeface="GE Inspira" panose="020F0603030400020203" pitchFamily="34" charset="0"/>
                <a:cs typeface="Trebuchet MS"/>
              </a:rPr>
              <a:t>informações confidenciais.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984</Words>
  <Application>Microsoft Office PowerPoint</Application>
  <PresentationFormat>Personalizar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GE Inspira</vt:lpstr>
      <vt:lpstr>Trebuchet MS</vt:lpstr>
      <vt:lpstr>Office Theme</vt:lpstr>
      <vt:lpstr>Cibersegurança de TI
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Cybersecurity</dc:title>
  <dc:creator>Ieasu Tokugawa</dc:creator>
  <cp:lastModifiedBy>Ieasu Tokugawa</cp:lastModifiedBy>
  <cp:revision>15</cp:revision>
  <dcterms:created xsi:type="dcterms:W3CDTF">2022-10-29T14:58:46Z</dcterms:created>
  <dcterms:modified xsi:type="dcterms:W3CDTF">2022-11-02T18:30:17Z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2022-10-29T00:00:00Z</vt:filetime>
  </property>
</Properties>
</file>