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7772400" cy="10058400"/>
  <p:notesSz cx="7772400" cy="10058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404" autoAdjust="0"/>
  </p:normalViewPr>
  <p:slideViewPr>
    <p:cSldViewPr>
      <p:cViewPr>
        <p:scale>
          <a:sx n="100" d="100"/>
          <a:sy n="100" d="100"/>
        </p:scale>
        <p:origin x="42" y="-32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523220"/>
          </a:xfrm>
          <a:prstGeom prst="rect">
            <a:avLst/>
          </a:prstGeom>
        </p:spPr>
        <p:txBody>
          <a:bodyPr wrap="square" lIns="0" tIns="0" rIns="0" bIns="0">
            <a:spAutoFit/>
          </a:bodyPr>
          <a:lstStyle>
            <a:lvl1pPr>
              <a:defRPr>
                <a:latin typeface="GE Inspira" panose="020F0603030400020203" pitchFamily="34" charset="0"/>
              </a:defRPr>
            </a:lvl1pPr>
          </a:lstStyle>
          <a:p>
            <a:endParaRPr/>
          </a:p>
        </p:txBody>
      </p:sp>
      <p:sp>
        <p:nvSpPr>
          <p:cNvPr id="3" name="Holder 3"/>
          <p:cNvSpPr>
            <a:spLocks noGrp="1"/>
          </p:cNvSpPr>
          <p:nvPr>
            <p:ph type="subTitle" idx="4"/>
          </p:nvPr>
        </p:nvSpPr>
        <p:spPr>
          <a:xfrm>
            <a:off x="1165860" y="5632704"/>
            <a:ext cx="5440680" cy="276999"/>
          </a:xfrm>
          <a:prstGeom prst="rect">
            <a:avLst/>
          </a:prstGeom>
        </p:spPr>
        <p:txBody>
          <a:bodyPr wrap="square" lIns="0" tIns="0" rIns="0" bIns="0">
            <a:spAutoFit/>
          </a:bodyPr>
          <a:lstStyle>
            <a:lvl1pPr>
              <a:defRPr>
                <a:latin typeface="GE Inspira" panose="020F0603030400020203" pitchFamily="34" charset="0"/>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12700">
              <a:spcBef>
                <a:spcPts val="60"/>
              </a:spcBef>
            </a:pPr>
            <a:r>
              <a:rPr lang="pt-BR" spc="-20"/>
              <a:t>AutoGrid</a:t>
            </a:r>
            <a:endParaRPr lang="pt-B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latin typeface="GE Inspira" panose="020F0603030400020203" pitchFamily="34" charset="0"/>
              </a:defRPr>
            </a:lvl1pPr>
          </a:lstStyle>
          <a:p>
            <a:fld id="{1D8BD707-D9CF-40AE-B4C6-C98DA3205C09}" type="datetimeFigureOut">
              <a:rPr lang="en-US" smtClean="0"/>
              <a:pPr/>
              <a:t>11/2/2022</a:t>
            </a:fld>
            <a:endParaRPr lang="en-US"/>
          </a:p>
        </p:txBody>
      </p:sp>
      <p:sp>
        <p:nvSpPr>
          <p:cNvPr id="6" name="Holder 6"/>
          <p:cNvSpPr>
            <a:spLocks noGrp="1"/>
          </p:cNvSpPr>
          <p:nvPr>
            <p:ph type="sldNum" sz="quarter" idx="7"/>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38100">
              <a:spcBef>
                <a:spcPts val="60"/>
              </a:spcBef>
            </a:pPr>
            <a:fld id="{81D60167-4931-47E6-BA6A-407CBD079E47}" type="slidenum">
              <a:rPr lang="pt-BR" spc="5" smtClean="0"/>
              <a:pPr marL="38100">
                <a:spcBef>
                  <a:spcPts val="60"/>
                </a:spcBef>
              </a:pPr>
              <a:t>‹nº›</a:t>
            </a:fld>
            <a:r>
              <a:rPr lang="pt-BR" spc="-70"/>
              <a:t> </a:t>
            </a:r>
            <a:r>
              <a:rPr lang="pt-BR" spc="-35"/>
              <a:t>of</a:t>
            </a:r>
            <a:r>
              <a:rPr lang="pt-BR" spc="-85"/>
              <a:t> </a:t>
            </a:r>
            <a:r>
              <a:rPr lang="pt-BR" spc="5"/>
              <a:t>6</a:t>
            </a:r>
            <a:endParaRPr lang="pt-B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5EB8"/>
                </a:solidFill>
                <a:latin typeface="GE Inspira" panose="020F0603030400020203" pitchFamily="34" charset="0"/>
                <a:cs typeface="GE Inspira" panose="020F0603030400020203" pitchFamily="34" charset="0"/>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latin typeface="GE Inspira" panose="020F0603030400020203" pitchFamily="34" charset="0"/>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12700">
              <a:spcBef>
                <a:spcPts val="60"/>
              </a:spcBef>
            </a:pPr>
            <a:r>
              <a:rPr lang="pt-BR" spc="-20"/>
              <a:t>AutoGrid</a:t>
            </a:r>
            <a:endParaRPr lang="pt-B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latin typeface="GE Inspira" panose="020F0603030400020203" pitchFamily="34" charset="0"/>
              </a:defRPr>
            </a:lvl1pPr>
          </a:lstStyle>
          <a:p>
            <a:fld id="{1D8BD707-D9CF-40AE-B4C6-C98DA3205C09}" type="datetimeFigureOut">
              <a:rPr lang="en-US" smtClean="0"/>
              <a:pPr/>
              <a:t>11/2/2022</a:t>
            </a:fld>
            <a:endParaRPr lang="en-US"/>
          </a:p>
        </p:txBody>
      </p:sp>
      <p:sp>
        <p:nvSpPr>
          <p:cNvPr id="6" name="Holder 6"/>
          <p:cNvSpPr>
            <a:spLocks noGrp="1"/>
          </p:cNvSpPr>
          <p:nvPr>
            <p:ph type="sldNum" sz="quarter" idx="7"/>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38100">
              <a:spcBef>
                <a:spcPts val="60"/>
              </a:spcBef>
            </a:pPr>
            <a:fld id="{81D60167-4931-47E6-BA6A-407CBD079E47}" type="slidenum">
              <a:rPr lang="pt-BR" spc="5" smtClean="0"/>
              <a:pPr marL="38100">
                <a:spcBef>
                  <a:spcPts val="60"/>
                </a:spcBef>
              </a:pPr>
              <a:t>‹nº›</a:t>
            </a:fld>
            <a:r>
              <a:rPr lang="pt-BR" spc="-70"/>
              <a:t> </a:t>
            </a:r>
            <a:r>
              <a:rPr lang="pt-BR" spc="-35"/>
              <a:t>of</a:t>
            </a:r>
            <a:r>
              <a:rPr lang="pt-BR" spc="-85"/>
              <a:t> </a:t>
            </a:r>
            <a:r>
              <a:rPr lang="pt-BR" spc="5"/>
              <a:t>6</a:t>
            </a:r>
            <a:endParaRPr lang="pt-B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5EB8"/>
                </a:solidFill>
                <a:latin typeface="GE Inspira" panose="020F0603030400020203" pitchFamily="34" charset="0"/>
                <a:cs typeface="GE Inspira" panose="020F0603030400020203" pitchFamily="34" charset="0"/>
              </a:defRPr>
            </a:lvl1pPr>
          </a:lstStyle>
          <a:p>
            <a:endParaRPr/>
          </a:p>
        </p:txBody>
      </p:sp>
      <p:sp>
        <p:nvSpPr>
          <p:cNvPr id="3" name="Holder 3"/>
          <p:cNvSpPr>
            <a:spLocks noGrp="1"/>
          </p:cNvSpPr>
          <p:nvPr>
            <p:ph sz="half" idx="2"/>
          </p:nvPr>
        </p:nvSpPr>
        <p:spPr>
          <a:xfrm>
            <a:off x="388620" y="2313432"/>
            <a:ext cx="3380994" cy="276999"/>
          </a:xfrm>
          <a:prstGeom prst="rect">
            <a:avLst/>
          </a:prstGeom>
        </p:spPr>
        <p:txBody>
          <a:bodyPr wrap="square" lIns="0" tIns="0" rIns="0" bIns="0">
            <a:spAutoFit/>
          </a:bodyPr>
          <a:lstStyle>
            <a:lvl1pPr>
              <a:defRPr>
                <a:latin typeface="GE Inspira" panose="020F0603030400020203" pitchFamily="34" charset="0"/>
              </a:defRPr>
            </a:lvl1pPr>
          </a:lstStyle>
          <a:p>
            <a:endParaRPr/>
          </a:p>
        </p:txBody>
      </p:sp>
      <p:sp>
        <p:nvSpPr>
          <p:cNvPr id="4" name="Holder 4"/>
          <p:cNvSpPr>
            <a:spLocks noGrp="1"/>
          </p:cNvSpPr>
          <p:nvPr>
            <p:ph sz="half" idx="3"/>
          </p:nvPr>
        </p:nvSpPr>
        <p:spPr>
          <a:xfrm>
            <a:off x="4002786" y="2313432"/>
            <a:ext cx="3380994" cy="276999"/>
          </a:xfrm>
          <a:prstGeom prst="rect">
            <a:avLst/>
          </a:prstGeom>
        </p:spPr>
        <p:txBody>
          <a:bodyPr wrap="square" lIns="0" tIns="0" rIns="0" bIns="0">
            <a:spAutoFit/>
          </a:bodyPr>
          <a:lstStyle>
            <a:lvl1pPr>
              <a:defRPr>
                <a:latin typeface="GE Inspira" panose="020F0603030400020203" pitchFamily="34" charset="0"/>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12700">
              <a:spcBef>
                <a:spcPts val="60"/>
              </a:spcBef>
            </a:pPr>
            <a:r>
              <a:rPr lang="pt-BR" spc="-20"/>
              <a:t>AutoGrid</a:t>
            </a:r>
            <a:endParaRPr lang="pt-B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latin typeface="GE Inspira" panose="020F0603030400020203" pitchFamily="34" charset="0"/>
              </a:defRPr>
            </a:lvl1pPr>
          </a:lstStyle>
          <a:p>
            <a:fld id="{1D8BD707-D9CF-40AE-B4C6-C98DA3205C09}" type="datetimeFigureOut">
              <a:rPr lang="en-US" smtClean="0"/>
              <a:pPr/>
              <a:t>11/2/2022</a:t>
            </a:fld>
            <a:endParaRPr lang="en-US"/>
          </a:p>
        </p:txBody>
      </p:sp>
      <p:sp>
        <p:nvSpPr>
          <p:cNvPr id="7" name="Holder 7"/>
          <p:cNvSpPr>
            <a:spLocks noGrp="1"/>
          </p:cNvSpPr>
          <p:nvPr>
            <p:ph type="sldNum" sz="quarter" idx="7"/>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38100">
              <a:spcBef>
                <a:spcPts val="60"/>
              </a:spcBef>
            </a:pPr>
            <a:fld id="{81D60167-4931-47E6-BA6A-407CBD079E47}" type="slidenum">
              <a:rPr lang="pt-BR" spc="5" smtClean="0"/>
              <a:pPr marL="38100">
                <a:spcBef>
                  <a:spcPts val="60"/>
                </a:spcBef>
              </a:pPr>
              <a:t>‹nº›</a:t>
            </a:fld>
            <a:r>
              <a:rPr lang="pt-BR" spc="-70"/>
              <a:t> </a:t>
            </a:r>
            <a:r>
              <a:rPr lang="pt-BR" spc="-35"/>
              <a:t>of</a:t>
            </a:r>
            <a:r>
              <a:rPr lang="pt-BR" spc="-85"/>
              <a:t> </a:t>
            </a:r>
            <a:r>
              <a:rPr lang="pt-BR" spc="5"/>
              <a:t>6</a:t>
            </a:r>
            <a:endParaRPr lang="pt-B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5EB8"/>
                </a:solidFill>
                <a:latin typeface="GE Inspira" panose="020F0603030400020203" pitchFamily="34" charset="0"/>
                <a:cs typeface="GE Inspira" panose="020F0603030400020203" pitchFamily="34" charset="0"/>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12700">
              <a:spcBef>
                <a:spcPts val="60"/>
              </a:spcBef>
            </a:pPr>
            <a:r>
              <a:rPr lang="pt-BR" spc="-20"/>
              <a:t>AutoGrid</a:t>
            </a:r>
            <a:endParaRPr lang="pt-BR" spc="-2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latin typeface="GE Inspira" panose="020F0603030400020203" pitchFamily="34" charset="0"/>
              </a:defRPr>
            </a:lvl1pPr>
          </a:lstStyle>
          <a:p>
            <a:fld id="{1D8BD707-D9CF-40AE-B4C6-C98DA3205C09}" type="datetimeFigureOut">
              <a:rPr lang="en-US" smtClean="0"/>
              <a:pPr/>
              <a:t>11/2/2022</a:t>
            </a:fld>
            <a:endParaRPr lang="en-US"/>
          </a:p>
        </p:txBody>
      </p:sp>
      <p:sp>
        <p:nvSpPr>
          <p:cNvPr id="5" name="Holder 5"/>
          <p:cNvSpPr>
            <a:spLocks noGrp="1"/>
          </p:cNvSpPr>
          <p:nvPr>
            <p:ph type="sldNum" sz="quarter" idx="7"/>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38100">
              <a:spcBef>
                <a:spcPts val="60"/>
              </a:spcBef>
            </a:pPr>
            <a:fld id="{81D60167-4931-47E6-BA6A-407CBD079E47}" type="slidenum">
              <a:rPr lang="pt-BR" spc="5" smtClean="0"/>
              <a:pPr marL="38100">
                <a:spcBef>
                  <a:spcPts val="60"/>
                </a:spcBef>
              </a:pPr>
              <a:t>‹nº›</a:t>
            </a:fld>
            <a:r>
              <a:rPr lang="pt-BR" spc="-70"/>
              <a:t> </a:t>
            </a:r>
            <a:r>
              <a:rPr lang="pt-BR" spc="-35"/>
              <a:t>of</a:t>
            </a:r>
            <a:r>
              <a:rPr lang="pt-BR" spc="-85"/>
              <a:t> </a:t>
            </a:r>
            <a:r>
              <a:rPr lang="pt-BR" spc="5"/>
              <a:t>6</a:t>
            </a:r>
            <a:endParaRPr lang="pt-B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12700">
              <a:spcBef>
                <a:spcPts val="60"/>
              </a:spcBef>
            </a:pPr>
            <a:r>
              <a:rPr lang="pt-BR" spc="-20"/>
              <a:t>AutoGrid</a:t>
            </a:r>
            <a:endParaRPr lang="pt-BR" spc="-2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latin typeface="GE Inspira" panose="020F0603030400020203" pitchFamily="34" charset="0"/>
              </a:defRPr>
            </a:lvl1pPr>
          </a:lstStyle>
          <a:p>
            <a:fld id="{1D8BD707-D9CF-40AE-B4C6-C98DA3205C09}" type="datetimeFigureOut">
              <a:rPr lang="en-US" smtClean="0"/>
              <a:pPr/>
              <a:t>11/2/2022</a:t>
            </a:fld>
            <a:endParaRPr lang="en-US"/>
          </a:p>
        </p:txBody>
      </p:sp>
      <p:sp>
        <p:nvSpPr>
          <p:cNvPr id="4" name="Holder 4"/>
          <p:cNvSpPr>
            <a:spLocks noGrp="1"/>
          </p:cNvSpPr>
          <p:nvPr>
            <p:ph type="sldNum" sz="quarter" idx="7"/>
          </p:nvPr>
        </p:nvSpPr>
        <p:spPr/>
        <p:txBody>
          <a:bodyPr lIns="0" tIns="0" rIns="0" bIns="0"/>
          <a:lstStyle>
            <a:lvl1pPr>
              <a:defRPr sz="800" b="0" i="0">
                <a:solidFill>
                  <a:srgbClr val="626469"/>
                </a:solidFill>
                <a:latin typeface="GE Inspira" panose="020F0603030400020203" pitchFamily="34" charset="0"/>
                <a:cs typeface="GE Inspira" panose="020F0603030400020203" pitchFamily="34" charset="0"/>
              </a:defRPr>
            </a:lvl1pPr>
          </a:lstStyle>
          <a:p>
            <a:pPr marL="38100">
              <a:spcBef>
                <a:spcPts val="60"/>
              </a:spcBef>
            </a:pPr>
            <a:fld id="{81D60167-4931-47E6-BA6A-407CBD079E47}" type="slidenum">
              <a:rPr lang="pt-BR" spc="5" smtClean="0"/>
              <a:pPr marL="38100">
                <a:spcBef>
                  <a:spcPts val="60"/>
                </a:spcBef>
              </a:pPr>
              <a:t>‹nº›</a:t>
            </a:fld>
            <a:r>
              <a:rPr lang="pt-BR" spc="-70"/>
              <a:t> </a:t>
            </a:r>
            <a:r>
              <a:rPr lang="pt-BR" spc="-35"/>
              <a:t>of</a:t>
            </a:r>
            <a:r>
              <a:rPr lang="pt-BR" spc="-85"/>
              <a:t> </a:t>
            </a:r>
            <a:r>
              <a:rPr lang="pt-BR" spc="5"/>
              <a:t>6</a:t>
            </a:r>
            <a:endParaRPr lang="pt-B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3110" y="733809"/>
            <a:ext cx="6906178" cy="523220"/>
          </a:xfrm>
          <a:prstGeom prst="rect">
            <a:avLst/>
          </a:prstGeom>
        </p:spPr>
        <p:txBody>
          <a:bodyPr wrap="square" lIns="0" tIns="0" rIns="0" bIns="0">
            <a:spAutoFit/>
          </a:bodyPr>
          <a:lstStyle>
            <a:lvl1pPr>
              <a:defRPr sz="3400" b="1" i="0">
                <a:solidFill>
                  <a:srgbClr val="005EB8"/>
                </a:solidFill>
                <a:latin typeface="Trebuchet MS"/>
                <a:cs typeface="Trebuchet MS"/>
              </a:defRPr>
            </a:lvl1pPr>
          </a:lstStyle>
          <a:p>
            <a:endParaRPr/>
          </a:p>
        </p:txBody>
      </p:sp>
      <p:sp>
        <p:nvSpPr>
          <p:cNvPr id="3" name="Holder 3"/>
          <p:cNvSpPr>
            <a:spLocks noGrp="1"/>
          </p:cNvSpPr>
          <p:nvPr>
            <p:ph type="body" idx="1"/>
          </p:nvPr>
        </p:nvSpPr>
        <p:spPr>
          <a:xfrm>
            <a:off x="445810" y="4286755"/>
            <a:ext cx="6880778"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01700" y="9569905"/>
            <a:ext cx="412750" cy="123111"/>
          </a:xfrm>
          <a:prstGeom prst="rect">
            <a:avLst/>
          </a:prstGeom>
        </p:spPr>
        <p:txBody>
          <a:bodyPr wrap="square" lIns="0" tIns="0" rIns="0" bIns="0">
            <a:spAutoFit/>
          </a:bodyPr>
          <a:lstStyle>
            <a:lvl1pPr>
              <a:defRPr sz="800" b="0" i="0" spc="0" baseline="0">
                <a:solidFill>
                  <a:srgbClr val="626469"/>
                </a:solidFill>
                <a:latin typeface="GE Inspira" panose="020F0603030400020203" pitchFamily="34" charset="0"/>
                <a:cs typeface="GE Inspira" panose="020F0603030400020203" pitchFamily="34" charset="0"/>
              </a:defRPr>
            </a:lvl1pPr>
          </a:lstStyle>
          <a:p>
            <a:pPr marL="12700">
              <a:spcBef>
                <a:spcPts val="60"/>
              </a:spcBef>
            </a:pPr>
            <a:r>
              <a:rPr lang="pt-BR"/>
              <a:t>AutoGrid</a:t>
            </a:r>
            <a:endParaRPr lang="pt-BR" dirty="0"/>
          </a:p>
        </p:txBody>
      </p:sp>
      <p:sp>
        <p:nvSpPr>
          <p:cNvPr id="5" name="Holder 5"/>
          <p:cNvSpPr>
            <a:spLocks noGrp="1"/>
          </p:cNvSpPr>
          <p:nvPr>
            <p:ph type="dt" sz="half" idx="6"/>
          </p:nvPr>
        </p:nvSpPr>
        <p:spPr>
          <a:xfrm>
            <a:off x="388620" y="9354312"/>
            <a:ext cx="1787652" cy="276999"/>
          </a:xfrm>
          <a:prstGeom prst="rect">
            <a:avLst/>
          </a:prstGeom>
        </p:spPr>
        <p:txBody>
          <a:bodyPr wrap="square" lIns="0" tIns="0" rIns="0" bIns="0">
            <a:spAutoFit/>
          </a:bodyPr>
          <a:lstStyle>
            <a:lvl1pPr algn="l">
              <a:defRPr spc="0" baseline="0">
                <a:solidFill>
                  <a:schemeClr val="tx1">
                    <a:tint val="75000"/>
                  </a:schemeClr>
                </a:solidFill>
                <a:latin typeface="GE Inspira" panose="020F0603030400020203" pitchFamily="34" charset="0"/>
              </a:defRPr>
            </a:lvl1pPr>
          </a:lstStyle>
          <a:p>
            <a:fld id="{1D8BD707-D9CF-40AE-B4C6-C98DA3205C09}" type="datetimeFigureOut">
              <a:rPr lang="en-US" smtClean="0"/>
              <a:pPr/>
              <a:t>11/2/2022</a:t>
            </a:fld>
            <a:endParaRPr lang="en-US"/>
          </a:p>
        </p:txBody>
      </p:sp>
      <p:sp>
        <p:nvSpPr>
          <p:cNvPr id="6" name="Holder 6"/>
          <p:cNvSpPr>
            <a:spLocks noGrp="1"/>
          </p:cNvSpPr>
          <p:nvPr>
            <p:ph type="sldNum" sz="quarter" idx="7"/>
          </p:nvPr>
        </p:nvSpPr>
        <p:spPr>
          <a:xfrm>
            <a:off x="419100" y="9569905"/>
            <a:ext cx="323215" cy="246221"/>
          </a:xfrm>
          <a:prstGeom prst="rect">
            <a:avLst/>
          </a:prstGeom>
        </p:spPr>
        <p:txBody>
          <a:bodyPr wrap="square" lIns="0" tIns="0" rIns="0" bIns="0">
            <a:spAutoFit/>
          </a:bodyPr>
          <a:lstStyle>
            <a:lvl1pPr>
              <a:defRPr sz="800" b="0" i="0" spc="0" baseline="0">
                <a:solidFill>
                  <a:srgbClr val="626469"/>
                </a:solidFill>
                <a:latin typeface="GE Inspira" panose="020F0603030400020203" pitchFamily="34" charset="0"/>
                <a:cs typeface="GE Inspira" panose="020F0603030400020203" pitchFamily="34" charset="0"/>
              </a:defRPr>
            </a:lvl1pPr>
          </a:lstStyle>
          <a:p>
            <a:pPr marL="38100">
              <a:spcBef>
                <a:spcPts val="60"/>
              </a:spcBef>
            </a:pPr>
            <a:fld id="{81D60167-4931-47E6-BA6A-407CBD079E47}" type="slidenum">
              <a:rPr lang="pt-BR" smtClean="0"/>
              <a:pPr marL="38100">
                <a:spcBef>
                  <a:spcPts val="60"/>
                </a:spcBef>
              </a:pPr>
              <a:t>‹nº›</a:t>
            </a:fld>
            <a:r>
              <a:rPr lang="pt-BR"/>
              <a:t> of 6</a:t>
            </a:r>
            <a:endParaRPr lang="pt-B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spc="0" baseline="0">
          <a:latin typeface="GE Inspira" panose="020F0603030400020203" pitchFamily="34" charset="0"/>
          <a:ea typeface="+mj-ea"/>
          <a:cs typeface="+mj-cs"/>
        </a:defRPr>
      </a:lvl1pPr>
    </p:titleStyle>
    <p:bodyStyle>
      <a:lvl1pPr marL="0">
        <a:defRPr spc="0" baseline="0">
          <a:latin typeface="GE Inspira" panose="020F0603030400020203" pitchFamily="34"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50" y="457216"/>
            <a:ext cx="6047105" cy="2590453"/>
          </a:xfrm>
          <a:prstGeom prst="rect">
            <a:avLst/>
          </a:prstGeom>
        </p:spPr>
        <p:txBody>
          <a:bodyPr vert="horz" wrap="square" lIns="0" tIns="12700" rIns="0" bIns="0" rtlCol="0">
            <a:spAutoFit/>
          </a:bodyPr>
          <a:lstStyle/>
          <a:p>
            <a:pPr marL="25400">
              <a:lnSpc>
                <a:spcPts val="3990"/>
              </a:lnSpc>
              <a:spcBef>
                <a:spcPts val="100"/>
              </a:spcBef>
            </a:pPr>
            <a:r>
              <a:rPr lang="pt-BR" dirty="0"/>
              <a:t>Aprimoramentos de contraste e melhorias no fluxo de trabalho fornecidos pelo software </a:t>
            </a:r>
            <a:r>
              <a:rPr lang="pt-BR" dirty="0" err="1"/>
              <a:t>AutoGrid</a:t>
            </a:r>
            <a:r>
              <a:rPr lang="pt-BR" dirty="0"/>
              <a:t>™
</a:t>
            </a:r>
            <a:endParaRPr sz="3400" dirty="0">
              <a:latin typeface="GE Inspira" panose="020F0603030400020203" pitchFamily="34" charset="0"/>
            </a:endParaRPr>
          </a:p>
        </p:txBody>
      </p:sp>
      <p:sp>
        <p:nvSpPr>
          <p:cNvPr id="3" name="object 3"/>
          <p:cNvSpPr/>
          <p:nvPr/>
        </p:nvSpPr>
        <p:spPr>
          <a:xfrm>
            <a:off x="6537967" y="457216"/>
            <a:ext cx="777240" cy="777240"/>
          </a:xfrm>
          <a:custGeom>
            <a:avLst/>
            <a:gdLst/>
            <a:ahLst/>
            <a:cxnLst/>
            <a:rect l="l" t="t" r="r" b="b"/>
            <a:pathLst>
              <a:path w="777240" h="777240">
                <a:moveTo>
                  <a:pt x="388619" y="0"/>
                </a:moveTo>
                <a:lnTo>
                  <a:pt x="339952" y="3809"/>
                </a:lnTo>
                <a:lnTo>
                  <a:pt x="293065" y="12699"/>
                </a:lnTo>
                <a:lnTo>
                  <a:pt x="248328" y="26669"/>
                </a:lnTo>
                <a:lnTo>
                  <a:pt x="206107" y="45719"/>
                </a:lnTo>
                <a:lnTo>
                  <a:pt x="166770" y="69849"/>
                </a:lnTo>
                <a:lnTo>
                  <a:pt x="130684" y="99059"/>
                </a:lnTo>
                <a:lnTo>
                  <a:pt x="98218" y="130809"/>
                </a:lnTo>
                <a:lnTo>
                  <a:pt x="69738" y="167639"/>
                </a:lnTo>
                <a:lnTo>
                  <a:pt x="45612" y="207009"/>
                </a:lnTo>
                <a:lnTo>
                  <a:pt x="26208" y="248919"/>
                </a:lnTo>
                <a:lnTo>
                  <a:pt x="11893" y="293369"/>
                </a:lnTo>
                <a:lnTo>
                  <a:pt x="3034" y="340359"/>
                </a:lnTo>
                <a:lnTo>
                  <a:pt x="0" y="388619"/>
                </a:lnTo>
                <a:lnTo>
                  <a:pt x="3034" y="438149"/>
                </a:lnTo>
                <a:lnTo>
                  <a:pt x="11893" y="485139"/>
                </a:lnTo>
                <a:lnTo>
                  <a:pt x="26208" y="529589"/>
                </a:lnTo>
                <a:lnTo>
                  <a:pt x="45612" y="572769"/>
                </a:lnTo>
                <a:lnTo>
                  <a:pt x="69738" y="612139"/>
                </a:lnTo>
                <a:lnTo>
                  <a:pt x="98218" y="647699"/>
                </a:lnTo>
                <a:lnTo>
                  <a:pt x="130684" y="679449"/>
                </a:lnTo>
                <a:lnTo>
                  <a:pt x="166770" y="708659"/>
                </a:lnTo>
                <a:lnTo>
                  <a:pt x="206107" y="732789"/>
                </a:lnTo>
                <a:lnTo>
                  <a:pt x="248328" y="751839"/>
                </a:lnTo>
                <a:lnTo>
                  <a:pt x="293065" y="765809"/>
                </a:lnTo>
                <a:lnTo>
                  <a:pt x="339952" y="774699"/>
                </a:lnTo>
                <a:lnTo>
                  <a:pt x="388619" y="777239"/>
                </a:lnTo>
                <a:lnTo>
                  <a:pt x="437290" y="774699"/>
                </a:lnTo>
                <a:lnTo>
                  <a:pt x="484177" y="765809"/>
                </a:lnTo>
                <a:lnTo>
                  <a:pt x="504513" y="759459"/>
                </a:lnTo>
                <a:lnTo>
                  <a:pt x="388619" y="759459"/>
                </a:lnTo>
                <a:lnTo>
                  <a:pt x="342165" y="756919"/>
                </a:lnTo>
                <a:lnTo>
                  <a:pt x="297433" y="748029"/>
                </a:lnTo>
                <a:lnTo>
                  <a:pt x="254769" y="734059"/>
                </a:lnTo>
                <a:lnTo>
                  <a:pt x="214522" y="716279"/>
                </a:lnTo>
                <a:lnTo>
                  <a:pt x="177039" y="693419"/>
                </a:lnTo>
                <a:lnTo>
                  <a:pt x="142665" y="666749"/>
                </a:lnTo>
                <a:lnTo>
                  <a:pt x="111749" y="634999"/>
                </a:lnTo>
                <a:lnTo>
                  <a:pt x="84637" y="600709"/>
                </a:lnTo>
                <a:lnTo>
                  <a:pt x="61677" y="563879"/>
                </a:lnTo>
                <a:lnTo>
                  <a:pt x="43214" y="523239"/>
                </a:lnTo>
                <a:lnTo>
                  <a:pt x="29597" y="480059"/>
                </a:lnTo>
                <a:lnTo>
                  <a:pt x="21173" y="435609"/>
                </a:lnTo>
                <a:lnTo>
                  <a:pt x="18287" y="388619"/>
                </a:lnTo>
                <a:lnTo>
                  <a:pt x="21173" y="342899"/>
                </a:lnTo>
                <a:lnTo>
                  <a:pt x="29597" y="298449"/>
                </a:lnTo>
                <a:lnTo>
                  <a:pt x="43214" y="255269"/>
                </a:lnTo>
                <a:lnTo>
                  <a:pt x="61677" y="214629"/>
                </a:lnTo>
                <a:lnTo>
                  <a:pt x="84637" y="177799"/>
                </a:lnTo>
                <a:lnTo>
                  <a:pt x="111749" y="143509"/>
                </a:lnTo>
                <a:lnTo>
                  <a:pt x="142665" y="111759"/>
                </a:lnTo>
                <a:lnTo>
                  <a:pt x="177039" y="85089"/>
                </a:lnTo>
                <a:lnTo>
                  <a:pt x="214522" y="62229"/>
                </a:lnTo>
                <a:lnTo>
                  <a:pt x="254769" y="44449"/>
                </a:lnTo>
                <a:lnTo>
                  <a:pt x="297433" y="30479"/>
                </a:lnTo>
                <a:lnTo>
                  <a:pt x="342165" y="21589"/>
                </a:lnTo>
                <a:lnTo>
                  <a:pt x="388619" y="19049"/>
                </a:lnTo>
                <a:lnTo>
                  <a:pt x="504513" y="19049"/>
                </a:lnTo>
                <a:lnTo>
                  <a:pt x="484177" y="12699"/>
                </a:lnTo>
                <a:lnTo>
                  <a:pt x="437290" y="3809"/>
                </a:lnTo>
                <a:lnTo>
                  <a:pt x="388619" y="0"/>
                </a:lnTo>
                <a:close/>
              </a:path>
              <a:path w="777240" h="777240">
                <a:moveTo>
                  <a:pt x="504513" y="19049"/>
                </a:moveTo>
                <a:lnTo>
                  <a:pt x="388619" y="19049"/>
                </a:lnTo>
                <a:lnTo>
                  <a:pt x="435074" y="21589"/>
                </a:lnTo>
                <a:lnTo>
                  <a:pt x="479806" y="30479"/>
                </a:lnTo>
                <a:lnTo>
                  <a:pt x="522470" y="44449"/>
                </a:lnTo>
                <a:lnTo>
                  <a:pt x="562717" y="62229"/>
                </a:lnTo>
                <a:lnTo>
                  <a:pt x="600200" y="85089"/>
                </a:lnTo>
                <a:lnTo>
                  <a:pt x="634574" y="113029"/>
                </a:lnTo>
                <a:lnTo>
                  <a:pt x="665490" y="143509"/>
                </a:lnTo>
                <a:lnTo>
                  <a:pt x="692602" y="177799"/>
                </a:lnTo>
                <a:lnTo>
                  <a:pt x="715562" y="215899"/>
                </a:lnTo>
                <a:lnTo>
                  <a:pt x="734025" y="255269"/>
                </a:lnTo>
                <a:lnTo>
                  <a:pt x="747642" y="298449"/>
                </a:lnTo>
                <a:lnTo>
                  <a:pt x="756066" y="342899"/>
                </a:lnTo>
                <a:lnTo>
                  <a:pt x="758951" y="388619"/>
                </a:lnTo>
                <a:lnTo>
                  <a:pt x="756066" y="435609"/>
                </a:lnTo>
                <a:lnTo>
                  <a:pt x="747642" y="480059"/>
                </a:lnTo>
                <a:lnTo>
                  <a:pt x="734025" y="523239"/>
                </a:lnTo>
                <a:lnTo>
                  <a:pt x="715562" y="563879"/>
                </a:lnTo>
                <a:lnTo>
                  <a:pt x="692602" y="600709"/>
                </a:lnTo>
                <a:lnTo>
                  <a:pt x="665490" y="634999"/>
                </a:lnTo>
                <a:lnTo>
                  <a:pt x="634574" y="666749"/>
                </a:lnTo>
                <a:lnTo>
                  <a:pt x="600200" y="693419"/>
                </a:lnTo>
                <a:lnTo>
                  <a:pt x="562717" y="716279"/>
                </a:lnTo>
                <a:lnTo>
                  <a:pt x="522470" y="734059"/>
                </a:lnTo>
                <a:lnTo>
                  <a:pt x="479806" y="748029"/>
                </a:lnTo>
                <a:lnTo>
                  <a:pt x="435074" y="756919"/>
                </a:lnTo>
                <a:lnTo>
                  <a:pt x="388619" y="759459"/>
                </a:lnTo>
                <a:lnTo>
                  <a:pt x="504513" y="759459"/>
                </a:lnTo>
                <a:lnTo>
                  <a:pt x="571135" y="732789"/>
                </a:lnTo>
                <a:lnTo>
                  <a:pt x="610471" y="708659"/>
                </a:lnTo>
                <a:lnTo>
                  <a:pt x="646554" y="679449"/>
                </a:lnTo>
                <a:lnTo>
                  <a:pt x="679018" y="647699"/>
                </a:lnTo>
                <a:lnTo>
                  <a:pt x="707496" y="612139"/>
                </a:lnTo>
                <a:lnTo>
                  <a:pt x="731620" y="572769"/>
                </a:lnTo>
                <a:lnTo>
                  <a:pt x="751022" y="529589"/>
                </a:lnTo>
                <a:lnTo>
                  <a:pt x="765335" y="485139"/>
                </a:lnTo>
                <a:lnTo>
                  <a:pt x="774193" y="438149"/>
                </a:lnTo>
                <a:lnTo>
                  <a:pt x="777227" y="388619"/>
                </a:lnTo>
                <a:lnTo>
                  <a:pt x="774193" y="340359"/>
                </a:lnTo>
                <a:lnTo>
                  <a:pt x="765335" y="293369"/>
                </a:lnTo>
                <a:lnTo>
                  <a:pt x="751022" y="248919"/>
                </a:lnTo>
                <a:lnTo>
                  <a:pt x="731620" y="207009"/>
                </a:lnTo>
                <a:lnTo>
                  <a:pt x="707496" y="167639"/>
                </a:lnTo>
                <a:lnTo>
                  <a:pt x="679018" y="130809"/>
                </a:lnTo>
                <a:lnTo>
                  <a:pt x="646554" y="99059"/>
                </a:lnTo>
                <a:lnTo>
                  <a:pt x="610471" y="69849"/>
                </a:lnTo>
                <a:lnTo>
                  <a:pt x="571135" y="45719"/>
                </a:lnTo>
                <a:lnTo>
                  <a:pt x="528915" y="26669"/>
                </a:lnTo>
                <a:lnTo>
                  <a:pt x="504513" y="19049"/>
                </a:lnTo>
                <a:close/>
              </a:path>
              <a:path w="777240" h="777240">
                <a:moveTo>
                  <a:pt x="280009" y="715009"/>
                </a:moveTo>
                <a:lnTo>
                  <a:pt x="279526" y="715009"/>
                </a:lnTo>
                <a:lnTo>
                  <a:pt x="278714" y="716279"/>
                </a:lnTo>
                <a:lnTo>
                  <a:pt x="278041" y="717549"/>
                </a:lnTo>
                <a:lnTo>
                  <a:pt x="278447" y="718819"/>
                </a:lnTo>
                <a:lnTo>
                  <a:pt x="278942" y="718819"/>
                </a:lnTo>
                <a:lnTo>
                  <a:pt x="293152" y="723899"/>
                </a:lnTo>
                <a:lnTo>
                  <a:pt x="316917" y="728979"/>
                </a:lnTo>
                <a:lnTo>
                  <a:pt x="349114" y="734059"/>
                </a:lnTo>
                <a:lnTo>
                  <a:pt x="388619" y="735329"/>
                </a:lnTo>
                <a:lnTo>
                  <a:pt x="435019" y="732789"/>
                </a:lnTo>
                <a:lnTo>
                  <a:pt x="454580" y="728979"/>
                </a:lnTo>
                <a:lnTo>
                  <a:pt x="362775" y="728979"/>
                </a:lnTo>
                <a:lnTo>
                  <a:pt x="332366" y="726439"/>
                </a:lnTo>
                <a:lnTo>
                  <a:pt x="307076" y="722629"/>
                </a:lnTo>
                <a:lnTo>
                  <a:pt x="288944" y="718819"/>
                </a:lnTo>
                <a:lnTo>
                  <a:pt x="280009" y="715009"/>
                </a:lnTo>
                <a:close/>
              </a:path>
              <a:path w="777240" h="777240">
                <a:moveTo>
                  <a:pt x="604823" y="657859"/>
                </a:moveTo>
                <a:lnTo>
                  <a:pt x="411213" y="657859"/>
                </a:lnTo>
                <a:lnTo>
                  <a:pt x="421793" y="660399"/>
                </a:lnTo>
                <a:lnTo>
                  <a:pt x="430336" y="666749"/>
                </a:lnTo>
                <a:lnTo>
                  <a:pt x="436044" y="674369"/>
                </a:lnTo>
                <a:lnTo>
                  <a:pt x="438124" y="685799"/>
                </a:lnTo>
                <a:lnTo>
                  <a:pt x="433016" y="702309"/>
                </a:lnTo>
                <a:lnTo>
                  <a:pt x="418223" y="716279"/>
                </a:lnTo>
                <a:lnTo>
                  <a:pt x="394544" y="725169"/>
                </a:lnTo>
                <a:lnTo>
                  <a:pt x="362775" y="728979"/>
                </a:lnTo>
                <a:lnTo>
                  <a:pt x="454580" y="728979"/>
                </a:lnTo>
                <a:lnTo>
                  <a:pt x="480661" y="723899"/>
                </a:lnTo>
                <a:lnTo>
                  <a:pt x="524487" y="708659"/>
                </a:lnTo>
                <a:lnTo>
                  <a:pt x="565437" y="688339"/>
                </a:lnTo>
                <a:lnTo>
                  <a:pt x="602451" y="660399"/>
                </a:lnTo>
                <a:lnTo>
                  <a:pt x="604823" y="657859"/>
                </a:lnTo>
                <a:close/>
              </a:path>
              <a:path w="777240" h="777240">
                <a:moveTo>
                  <a:pt x="62217" y="279399"/>
                </a:moveTo>
                <a:lnTo>
                  <a:pt x="59347" y="279399"/>
                </a:lnTo>
                <a:lnTo>
                  <a:pt x="56518" y="288289"/>
                </a:lnTo>
                <a:lnTo>
                  <a:pt x="50574" y="311149"/>
                </a:lnTo>
                <a:lnTo>
                  <a:pt x="44673" y="346709"/>
                </a:lnTo>
                <a:lnTo>
                  <a:pt x="41973" y="388619"/>
                </a:lnTo>
                <a:lnTo>
                  <a:pt x="44937" y="435609"/>
                </a:lnTo>
                <a:lnTo>
                  <a:pt x="53945" y="481329"/>
                </a:lnTo>
                <a:lnTo>
                  <a:pt x="69069" y="525779"/>
                </a:lnTo>
                <a:lnTo>
                  <a:pt x="90382" y="566419"/>
                </a:lnTo>
                <a:lnTo>
                  <a:pt x="117957" y="603249"/>
                </a:lnTo>
                <a:lnTo>
                  <a:pt x="151865" y="636269"/>
                </a:lnTo>
                <a:lnTo>
                  <a:pt x="192181" y="661669"/>
                </a:lnTo>
                <a:lnTo>
                  <a:pt x="238975" y="680719"/>
                </a:lnTo>
                <a:lnTo>
                  <a:pt x="278676" y="690879"/>
                </a:lnTo>
                <a:lnTo>
                  <a:pt x="317576" y="694689"/>
                </a:lnTo>
                <a:lnTo>
                  <a:pt x="354450" y="689609"/>
                </a:lnTo>
                <a:lnTo>
                  <a:pt x="376905" y="676909"/>
                </a:lnTo>
                <a:lnTo>
                  <a:pt x="393105" y="664209"/>
                </a:lnTo>
                <a:lnTo>
                  <a:pt x="411213" y="657859"/>
                </a:lnTo>
                <a:lnTo>
                  <a:pt x="604823" y="657859"/>
                </a:lnTo>
                <a:lnTo>
                  <a:pt x="634470" y="626109"/>
                </a:lnTo>
                <a:lnTo>
                  <a:pt x="656377" y="591819"/>
                </a:lnTo>
                <a:lnTo>
                  <a:pt x="236816" y="591819"/>
                </a:lnTo>
                <a:lnTo>
                  <a:pt x="209356" y="586739"/>
                </a:lnTo>
                <a:lnTo>
                  <a:pt x="189866" y="572769"/>
                </a:lnTo>
                <a:lnTo>
                  <a:pt x="178247" y="552449"/>
                </a:lnTo>
                <a:lnTo>
                  <a:pt x="174396" y="529589"/>
                </a:lnTo>
                <a:lnTo>
                  <a:pt x="176969" y="510539"/>
                </a:lnTo>
                <a:lnTo>
                  <a:pt x="184488" y="490219"/>
                </a:lnTo>
                <a:lnTo>
                  <a:pt x="196647" y="471169"/>
                </a:lnTo>
                <a:lnTo>
                  <a:pt x="213144" y="452119"/>
                </a:lnTo>
                <a:lnTo>
                  <a:pt x="230869" y="438149"/>
                </a:lnTo>
                <a:lnTo>
                  <a:pt x="93637" y="438149"/>
                </a:lnTo>
                <a:lnTo>
                  <a:pt x="76306" y="433069"/>
                </a:lnTo>
                <a:lnTo>
                  <a:pt x="62299" y="419099"/>
                </a:lnTo>
                <a:lnTo>
                  <a:pt x="52932" y="394969"/>
                </a:lnTo>
                <a:lnTo>
                  <a:pt x="49517" y="363219"/>
                </a:lnTo>
                <a:lnTo>
                  <a:pt x="51309" y="332739"/>
                </a:lnTo>
                <a:lnTo>
                  <a:pt x="55371" y="307339"/>
                </a:lnTo>
                <a:lnTo>
                  <a:pt x="59729" y="289559"/>
                </a:lnTo>
                <a:lnTo>
                  <a:pt x="62483" y="280669"/>
                </a:lnTo>
                <a:lnTo>
                  <a:pt x="62217" y="279399"/>
                </a:lnTo>
                <a:close/>
              </a:path>
              <a:path w="777240" h="777240">
                <a:moveTo>
                  <a:pt x="455371" y="336549"/>
                </a:moveTo>
                <a:lnTo>
                  <a:pt x="435992" y="350519"/>
                </a:lnTo>
                <a:lnTo>
                  <a:pt x="414842" y="364489"/>
                </a:lnTo>
                <a:lnTo>
                  <a:pt x="389248" y="379729"/>
                </a:lnTo>
                <a:lnTo>
                  <a:pt x="356539" y="398779"/>
                </a:lnTo>
                <a:lnTo>
                  <a:pt x="354626" y="425449"/>
                </a:lnTo>
                <a:lnTo>
                  <a:pt x="347885" y="474979"/>
                </a:lnTo>
                <a:lnTo>
                  <a:pt x="325081" y="534669"/>
                </a:lnTo>
                <a:lnTo>
                  <a:pt x="301278" y="565149"/>
                </a:lnTo>
                <a:lnTo>
                  <a:pt x="236816" y="591819"/>
                </a:lnTo>
                <a:lnTo>
                  <a:pt x="501649" y="591819"/>
                </a:lnTo>
                <a:lnTo>
                  <a:pt x="452823" y="580389"/>
                </a:lnTo>
                <a:lnTo>
                  <a:pt x="417817" y="553719"/>
                </a:lnTo>
                <a:lnTo>
                  <a:pt x="396736" y="515619"/>
                </a:lnTo>
                <a:lnTo>
                  <a:pt x="389686" y="473709"/>
                </a:lnTo>
                <a:lnTo>
                  <a:pt x="398453" y="422909"/>
                </a:lnTo>
                <a:lnTo>
                  <a:pt x="419434" y="386079"/>
                </a:lnTo>
                <a:lnTo>
                  <a:pt x="444652" y="363219"/>
                </a:lnTo>
                <a:lnTo>
                  <a:pt x="466128" y="349249"/>
                </a:lnTo>
                <a:lnTo>
                  <a:pt x="461810" y="346709"/>
                </a:lnTo>
                <a:lnTo>
                  <a:pt x="458571" y="341629"/>
                </a:lnTo>
                <a:lnTo>
                  <a:pt x="455371" y="336549"/>
                </a:lnTo>
                <a:close/>
              </a:path>
              <a:path w="777240" h="777240">
                <a:moveTo>
                  <a:pt x="678898" y="407669"/>
                </a:moveTo>
                <a:lnTo>
                  <a:pt x="532879" y="407669"/>
                </a:lnTo>
                <a:lnTo>
                  <a:pt x="564125" y="414019"/>
                </a:lnTo>
                <a:lnTo>
                  <a:pt x="586693" y="433069"/>
                </a:lnTo>
                <a:lnTo>
                  <a:pt x="600382" y="461009"/>
                </a:lnTo>
                <a:lnTo>
                  <a:pt x="604989" y="492759"/>
                </a:lnTo>
                <a:lnTo>
                  <a:pt x="597472" y="528319"/>
                </a:lnTo>
                <a:lnTo>
                  <a:pt x="576332" y="560069"/>
                </a:lnTo>
                <a:lnTo>
                  <a:pt x="543685" y="582929"/>
                </a:lnTo>
                <a:lnTo>
                  <a:pt x="501649" y="591819"/>
                </a:lnTo>
                <a:lnTo>
                  <a:pt x="656377" y="591819"/>
                </a:lnTo>
                <a:lnTo>
                  <a:pt x="679284" y="538479"/>
                </a:lnTo>
                <a:lnTo>
                  <a:pt x="689509" y="499109"/>
                </a:lnTo>
                <a:lnTo>
                  <a:pt x="693267" y="461009"/>
                </a:lnTo>
                <a:lnTo>
                  <a:pt x="687717" y="424179"/>
                </a:lnTo>
                <a:lnTo>
                  <a:pt x="678898" y="407669"/>
                </a:lnTo>
                <a:close/>
              </a:path>
              <a:path w="777240" h="777240">
                <a:moveTo>
                  <a:pt x="322554" y="417829"/>
                </a:moveTo>
                <a:lnTo>
                  <a:pt x="284517" y="438149"/>
                </a:lnTo>
                <a:lnTo>
                  <a:pt x="248073" y="466089"/>
                </a:lnTo>
                <a:lnTo>
                  <a:pt x="220715" y="497839"/>
                </a:lnTo>
                <a:lnTo>
                  <a:pt x="209930" y="530859"/>
                </a:lnTo>
                <a:lnTo>
                  <a:pt x="211865" y="543559"/>
                </a:lnTo>
                <a:lnTo>
                  <a:pt x="217330" y="551179"/>
                </a:lnTo>
                <a:lnTo>
                  <a:pt x="225816" y="556259"/>
                </a:lnTo>
                <a:lnTo>
                  <a:pt x="236816" y="558799"/>
                </a:lnTo>
                <a:lnTo>
                  <a:pt x="272344" y="544829"/>
                </a:lnTo>
                <a:lnTo>
                  <a:pt x="297202" y="510539"/>
                </a:lnTo>
                <a:lnTo>
                  <a:pt x="313301" y="466089"/>
                </a:lnTo>
                <a:lnTo>
                  <a:pt x="322554" y="417829"/>
                </a:lnTo>
                <a:close/>
              </a:path>
              <a:path w="777240" h="777240">
                <a:moveTo>
                  <a:pt x="498424" y="367029"/>
                </a:moveTo>
                <a:lnTo>
                  <a:pt x="477677" y="375919"/>
                </a:lnTo>
                <a:lnTo>
                  <a:pt x="455102" y="394969"/>
                </a:lnTo>
                <a:lnTo>
                  <a:pt x="436964" y="424179"/>
                </a:lnTo>
                <a:lnTo>
                  <a:pt x="429526" y="468629"/>
                </a:lnTo>
                <a:lnTo>
                  <a:pt x="434771" y="502919"/>
                </a:lnTo>
                <a:lnTo>
                  <a:pt x="449703" y="530859"/>
                </a:lnTo>
                <a:lnTo>
                  <a:pt x="473117" y="551179"/>
                </a:lnTo>
                <a:lnTo>
                  <a:pt x="503808" y="558799"/>
                </a:lnTo>
                <a:lnTo>
                  <a:pt x="528308" y="553719"/>
                </a:lnTo>
                <a:lnTo>
                  <a:pt x="548720" y="539749"/>
                </a:lnTo>
                <a:lnTo>
                  <a:pt x="562882" y="518159"/>
                </a:lnTo>
                <a:lnTo>
                  <a:pt x="563404" y="515619"/>
                </a:lnTo>
                <a:lnTo>
                  <a:pt x="505967" y="515619"/>
                </a:lnTo>
                <a:lnTo>
                  <a:pt x="490998" y="511809"/>
                </a:lnTo>
                <a:lnTo>
                  <a:pt x="479055" y="501649"/>
                </a:lnTo>
                <a:lnTo>
                  <a:pt x="471147" y="485139"/>
                </a:lnTo>
                <a:lnTo>
                  <a:pt x="468287" y="467359"/>
                </a:lnTo>
                <a:lnTo>
                  <a:pt x="473230" y="444499"/>
                </a:lnTo>
                <a:lnTo>
                  <a:pt x="486852" y="425449"/>
                </a:lnTo>
                <a:lnTo>
                  <a:pt x="507340" y="412749"/>
                </a:lnTo>
                <a:lnTo>
                  <a:pt x="532879" y="407669"/>
                </a:lnTo>
                <a:lnTo>
                  <a:pt x="678898" y="407669"/>
                </a:lnTo>
                <a:lnTo>
                  <a:pt x="675506" y="401319"/>
                </a:lnTo>
                <a:lnTo>
                  <a:pt x="663295" y="384809"/>
                </a:lnTo>
                <a:lnTo>
                  <a:pt x="658142" y="368299"/>
                </a:lnTo>
                <a:lnTo>
                  <a:pt x="508178" y="368299"/>
                </a:lnTo>
                <a:lnTo>
                  <a:pt x="498424" y="367029"/>
                </a:lnTo>
                <a:close/>
              </a:path>
              <a:path w="777240" h="777240">
                <a:moveTo>
                  <a:pt x="530694" y="439419"/>
                </a:moveTo>
                <a:lnTo>
                  <a:pt x="521210" y="441959"/>
                </a:lnTo>
                <a:lnTo>
                  <a:pt x="512821" y="445769"/>
                </a:lnTo>
                <a:lnTo>
                  <a:pt x="506672" y="453389"/>
                </a:lnTo>
                <a:lnTo>
                  <a:pt x="503910" y="462279"/>
                </a:lnTo>
                <a:lnTo>
                  <a:pt x="505994" y="476249"/>
                </a:lnTo>
                <a:lnTo>
                  <a:pt x="511954" y="485139"/>
                </a:lnTo>
                <a:lnTo>
                  <a:pt x="518178" y="492759"/>
                </a:lnTo>
                <a:lnTo>
                  <a:pt x="521055" y="501649"/>
                </a:lnTo>
                <a:lnTo>
                  <a:pt x="521055" y="510539"/>
                </a:lnTo>
                <a:lnTo>
                  <a:pt x="513486" y="515619"/>
                </a:lnTo>
                <a:lnTo>
                  <a:pt x="563404" y="515619"/>
                </a:lnTo>
                <a:lnTo>
                  <a:pt x="568629" y="490219"/>
                </a:lnTo>
                <a:lnTo>
                  <a:pt x="566340" y="472439"/>
                </a:lnTo>
                <a:lnTo>
                  <a:pt x="559363" y="455929"/>
                </a:lnTo>
                <a:lnTo>
                  <a:pt x="547536" y="444499"/>
                </a:lnTo>
                <a:lnTo>
                  <a:pt x="530694" y="439419"/>
                </a:lnTo>
                <a:close/>
              </a:path>
              <a:path w="777240" h="777240">
                <a:moveTo>
                  <a:pt x="731237" y="339089"/>
                </a:moveTo>
                <a:lnTo>
                  <a:pt x="683590" y="339089"/>
                </a:lnTo>
                <a:lnTo>
                  <a:pt x="700915" y="345439"/>
                </a:lnTo>
                <a:lnTo>
                  <a:pt x="714895" y="360679"/>
                </a:lnTo>
                <a:lnTo>
                  <a:pt x="724255" y="384809"/>
                </a:lnTo>
                <a:lnTo>
                  <a:pt x="727722" y="416559"/>
                </a:lnTo>
                <a:lnTo>
                  <a:pt x="725752" y="447039"/>
                </a:lnTo>
                <a:lnTo>
                  <a:pt x="721315" y="473709"/>
                </a:lnTo>
                <a:lnTo>
                  <a:pt x="716849" y="491489"/>
                </a:lnTo>
                <a:lnTo>
                  <a:pt x="714794" y="499109"/>
                </a:lnTo>
                <a:lnTo>
                  <a:pt x="715022" y="500379"/>
                </a:lnTo>
                <a:lnTo>
                  <a:pt x="717969" y="500379"/>
                </a:lnTo>
                <a:lnTo>
                  <a:pt x="720816" y="491489"/>
                </a:lnTo>
                <a:lnTo>
                  <a:pt x="726889" y="468629"/>
                </a:lnTo>
                <a:lnTo>
                  <a:pt x="732826" y="433069"/>
                </a:lnTo>
                <a:lnTo>
                  <a:pt x="735266" y="388619"/>
                </a:lnTo>
                <a:lnTo>
                  <a:pt x="731992" y="342899"/>
                </a:lnTo>
                <a:lnTo>
                  <a:pt x="731237" y="339089"/>
                </a:lnTo>
                <a:close/>
              </a:path>
              <a:path w="777240" h="777240">
                <a:moveTo>
                  <a:pt x="388619" y="43179"/>
                </a:moveTo>
                <a:lnTo>
                  <a:pt x="342267" y="45719"/>
                </a:lnTo>
                <a:lnTo>
                  <a:pt x="296733" y="54609"/>
                </a:lnTo>
                <a:lnTo>
                  <a:pt x="253039" y="69849"/>
                </a:lnTo>
                <a:lnTo>
                  <a:pt x="212209" y="91439"/>
                </a:lnTo>
                <a:lnTo>
                  <a:pt x="175263" y="119379"/>
                </a:lnTo>
                <a:lnTo>
                  <a:pt x="143226" y="152399"/>
                </a:lnTo>
                <a:lnTo>
                  <a:pt x="117120" y="193039"/>
                </a:lnTo>
                <a:lnTo>
                  <a:pt x="97967" y="240029"/>
                </a:lnTo>
                <a:lnTo>
                  <a:pt x="87730" y="279399"/>
                </a:lnTo>
                <a:lnTo>
                  <a:pt x="83959" y="318769"/>
                </a:lnTo>
                <a:lnTo>
                  <a:pt x="89511" y="355599"/>
                </a:lnTo>
                <a:lnTo>
                  <a:pt x="101726" y="378459"/>
                </a:lnTo>
                <a:lnTo>
                  <a:pt x="113942" y="394969"/>
                </a:lnTo>
                <a:lnTo>
                  <a:pt x="119494" y="412749"/>
                </a:lnTo>
                <a:lnTo>
                  <a:pt x="117422" y="422909"/>
                </a:lnTo>
                <a:lnTo>
                  <a:pt x="111813" y="431799"/>
                </a:lnTo>
                <a:lnTo>
                  <a:pt x="103581" y="436879"/>
                </a:lnTo>
                <a:lnTo>
                  <a:pt x="93637" y="438149"/>
                </a:lnTo>
                <a:lnTo>
                  <a:pt x="230869" y="438149"/>
                </a:lnTo>
                <a:lnTo>
                  <a:pt x="237314" y="433069"/>
                </a:lnTo>
                <a:lnTo>
                  <a:pt x="263607" y="416559"/>
                </a:lnTo>
                <a:lnTo>
                  <a:pt x="292929" y="400049"/>
                </a:lnTo>
                <a:lnTo>
                  <a:pt x="326186" y="382269"/>
                </a:lnTo>
                <a:lnTo>
                  <a:pt x="327040" y="377189"/>
                </a:lnTo>
                <a:lnTo>
                  <a:pt x="286346" y="377189"/>
                </a:lnTo>
                <a:lnTo>
                  <a:pt x="270351" y="374649"/>
                </a:lnTo>
                <a:lnTo>
                  <a:pt x="256879" y="365759"/>
                </a:lnTo>
                <a:lnTo>
                  <a:pt x="246841" y="353059"/>
                </a:lnTo>
                <a:lnTo>
                  <a:pt x="241147" y="337819"/>
                </a:lnTo>
                <a:lnTo>
                  <a:pt x="220168" y="332739"/>
                </a:lnTo>
                <a:lnTo>
                  <a:pt x="203328" y="320039"/>
                </a:lnTo>
                <a:lnTo>
                  <a:pt x="191939" y="302259"/>
                </a:lnTo>
                <a:lnTo>
                  <a:pt x="187312" y="279399"/>
                </a:lnTo>
                <a:lnTo>
                  <a:pt x="189078" y="261619"/>
                </a:lnTo>
                <a:lnTo>
                  <a:pt x="194175" y="246379"/>
                </a:lnTo>
                <a:lnTo>
                  <a:pt x="202298" y="237489"/>
                </a:lnTo>
                <a:lnTo>
                  <a:pt x="213144" y="233679"/>
                </a:lnTo>
                <a:lnTo>
                  <a:pt x="261297" y="233679"/>
                </a:lnTo>
                <a:lnTo>
                  <a:pt x="266577" y="222249"/>
                </a:lnTo>
                <a:lnTo>
                  <a:pt x="295023" y="191769"/>
                </a:lnTo>
                <a:lnTo>
                  <a:pt x="329425" y="179069"/>
                </a:lnTo>
                <a:lnTo>
                  <a:pt x="661313" y="179069"/>
                </a:lnTo>
                <a:lnTo>
                  <a:pt x="659426" y="176529"/>
                </a:lnTo>
                <a:lnTo>
                  <a:pt x="625645" y="143509"/>
                </a:lnTo>
                <a:lnTo>
                  <a:pt x="589335" y="120649"/>
                </a:lnTo>
                <a:lnTo>
                  <a:pt x="366013" y="120649"/>
                </a:lnTo>
                <a:lnTo>
                  <a:pt x="354993" y="118109"/>
                </a:lnTo>
                <a:lnTo>
                  <a:pt x="346500" y="113029"/>
                </a:lnTo>
                <a:lnTo>
                  <a:pt x="341035" y="104139"/>
                </a:lnTo>
                <a:lnTo>
                  <a:pt x="339102" y="93979"/>
                </a:lnTo>
                <a:lnTo>
                  <a:pt x="344366" y="77469"/>
                </a:lnTo>
                <a:lnTo>
                  <a:pt x="359416" y="63499"/>
                </a:lnTo>
                <a:lnTo>
                  <a:pt x="383143" y="53339"/>
                </a:lnTo>
                <a:lnTo>
                  <a:pt x="414439" y="49529"/>
                </a:lnTo>
                <a:lnTo>
                  <a:pt x="457466" y="49529"/>
                </a:lnTo>
                <a:lnTo>
                  <a:pt x="429785" y="44449"/>
                </a:lnTo>
                <a:lnTo>
                  <a:pt x="388619" y="43179"/>
                </a:lnTo>
                <a:close/>
              </a:path>
              <a:path w="777240" h="777240">
                <a:moveTo>
                  <a:pt x="329425" y="361949"/>
                </a:moveTo>
                <a:lnTo>
                  <a:pt x="319663" y="369569"/>
                </a:lnTo>
                <a:lnTo>
                  <a:pt x="308690" y="373379"/>
                </a:lnTo>
                <a:lnTo>
                  <a:pt x="297315" y="375919"/>
                </a:lnTo>
                <a:lnTo>
                  <a:pt x="286346" y="377189"/>
                </a:lnTo>
                <a:lnTo>
                  <a:pt x="327040" y="377189"/>
                </a:lnTo>
                <a:lnTo>
                  <a:pt x="328320" y="369569"/>
                </a:lnTo>
                <a:lnTo>
                  <a:pt x="329425" y="361949"/>
                </a:lnTo>
                <a:close/>
              </a:path>
              <a:path w="777240" h="777240">
                <a:moveTo>
                  <a:pt x="730229" y="334009"/>
                </a:moveTo>
                <a:lnTo>
                  <a:pt x="537137" y="334009"/>
                </a:lnTo>
                <a:lnTo>
                  <a:pt x="547165" y="337819"/>
                </a:lnTo>
                <a:lnTo>
                  <a:pt x="554933" y="342899"/>
                </a:lnTo>
                <a:lnTo>
                  <a:pt x="558406" y="350519"/>
                </a:lnTo>
                <a:lnTo>
                  <a:pt x="549894" y="364489"/>
                </a:lnTo>
                <a:lnTo>
                  <a:pt x="529243" y="368299"/>
                </a:lnTo>
                <a:lnTo>
                  <a:pt x="658142" y="368299"/>
                </a:lnTo>
                <a:lnTo>
                  <a:pt x="683590" y="339089"/>
                </a:lnTo>
                <a:lnTo>
                  <a:pt x="731237" y="339089"/>
                </a:lnTo>
                <a:lnTo>
                  <a:pt x="730229" y="334009"/>
                </a:lnTo>
                <a:close/>
              </a:path>
              <a:path w="777240" h="777240">
                <a:moveTo>
                  <a:pt x="445001" y="269239"/>
                </a:moveTo>
                <a:lnTo>
                  <a:pt x="388619" y="269239"/>
                </a:lnTo>
                <a:lnTo>
                  <a:pt x="392925" y="275589"/>
                </a:lnTo>
                <a:lnTo>
                  <a:pt x="392925" y="283209"/>
                </a:lnTo>
                <a:lnTo>
                  <a:pt x="389951" y="295909"/>
                </a:lnTo>
                <a:lnTo>
                  <a:pt x="382441" y="308609"/>
                </a:lnTo>
                <a:lnTo>
                  <a:pt x="372512" y="322579"/>
                </a:lnTo>
                <a:lnTo>
                  <a:pt x="362280" y="334009"/>
                </a:lnTo>
                <a:lnTo>
                  <a:pt x="360291" y="345439"/>
                </a:lnTo>
                <a:lnTo>
                  <a:pt x="359013" y="354329"/>
                </a:lnTo>
                <a:lnTo>
                  <a:pt x="358329" y="361949"/>
                </a:lnTo>
                <a:lnTo>
                  <a:pt x="358127" y="367029"/>
                </a:lnTo>
                <a:lnTo>
                  <a:pt x="383595" y="350519"/>
                </a:lnTo>
                <a:lnTo>
                  <a:pt x="404998" y="337819"/>
                </a:lnTo>
                <a:lnTo>
                  <a:pt x="424583" y="325119"/>
                </a:lnTo>
                <a:lnTo>
                  <a:pt x="444601" y="311149"/>
                </a:lnTo>
                <a:lnTo>
                  <a:pt x="442442" y="303529"/>
                </a:lnTo>
                <a:lnTo>
                  <a:pt x="442442" y="285749"/>
                </a:lnTo>
                <a:lnTo>
                  <a:pt x="445001" y="269239"/>
                </a:lnTo>
                <a:close/>
              </a:path>
              <a:path w="777240" h="777240">
                <a:moveTo>
                  <a:pt x="519937" y="179069"/>
                </a:moveTo>
                <a:lnTo>
                  <a:pt x="329425" y="179069"/>
                </a:lnTo>
                <a:lnTo>
                  <a:pt x="348761" y="182879"/>
                </a:lnTo>
                <a:lnTo>
                  <a:pt x="359825" y="193039"/>
                </a:lnTo>
                <a:lnTo>
                  <a:pt x="364836" y="204469"/>
                </a:lnTo>
                <a:lnTo>
                  <a:pt x="366013" y="213359"/>
                </a:lnTo>
                <a:lnTo>
                  <a:pt x="357468" y="251459"/>
                </a:lnTo>
                <a:lnTo>
                  <a:pt x="335600" y="288289"/>
                </a:lnTo>
                <a:lnTo>
                  <a:pt x="306060" y="316229"/>
                </a:lnTo>
                <a:lnTo>
                  <a:pt x="274497" y="334009"/>
                </a:lnTo>
                <a:lnTo>
                  <a:pt x="275589" y="339089"/>
                </a:lnTo>
                <a:lnTo>
                  <a:pt x="279882" y="350519"/>
                </a:lnTo>
                <a:lnTo>
                  <a:pt x="292798" y="350519"/>
                </a:lnTo>
                <a:lnTo>
                  <a:pt x="329135" y="332739"/>
                </a:lnTo>
                <a:lnTo>
                  <a:pt x="343372" y="306069"/>
                </a:lnTo>
                <a:lnTo>
                  <a:pt x="352555" y="287019"/>
                </a:lnTo>
                <a:lnTo>
                  <a:pt x="364962" y="274319"/>
                </a:lnTo>
                <a:lnTo>
                  <a:pt x="379983" y="269239"/>
                </a:lnTo>
                <a:lnTo>
                  <a:pt x="445001" y="269239"/>
                </a:lnTo>
                <a:lnTo>
                  <a:pt x="448348" y="247649"/>
                </a:lnTo>
                <a:lnTo>
                  <a:pt x="464650" y="213359"/>
                </a:lnTo>
                <a:lnTo>
                  <a:pt x="489221" y="189229"/>
                </a:lnTo>
                <a:lnTo>
                  <a:pt x="519937" y="179069"/>
                </a:lnTo>
                <a:close/>
              </a:path>
              <a:path w="777240" h="777240">
                <a:moveTo>
                  <a:pt x="661313" y="179069"/>
                </a:moveTo>
                <a:lnTo>
                  <a:pt x="519937" y="179069"/>
                </a:lnTo>
                <a:lnTo>
                  <a:pt x="536280" y="182879"/>
                </a:lnTo>
                <a:lnTo>
                  <a:pt x="548076" y="190499"/>
                </a:lnTo>
                <a:lnTo>
                  <a:pt x="555226" y="201929"/>
                </a:lnTo>
                <a:lnTo>
                  <a:pt x="557631" y="215899"/>
                </a:lnTo>
                <a:lnTo>
                  <a:pt x="552066" y="242569"/>
                </a:lnTo>
                <a:lnTo>
                  <a:pt x="536511" y="267969"/>
                </a:lnTo>
                <a:lnTo>
                  <a:pt x="512679" y="293369"/>
                </a:lnTo>
                <a:lnTo>
                  <a:pt x="482282" y="318769"/>
                </a:lnTo>
                <a:lnTo>
                  <a:pt x="485508" y="326389"/>
                </a:lnTo>
                <a:lnTo>
                  <a:pt x="490715" y="334009"/>
                </a:lnTo>
                <a:lnTo>
                  <a:pt x="498208" y="337819"/>
                </a:lnTo>
                <a:lnTo>
                  <a:pt x="500681" y="337819"/>
                </a:lnTo>
                <a:lnTo>
                  <a:pt x="507193" y="335279"/>
                </a:lnTo>
                <a:lnTo>
                  <a:pt x="516381" y="334009"/>
                </a:lnTo>
                <a:lnTo>
                  <a:pt x="730229" y="334009"/>
                </a:lnTo>
                <a:lnTo>
                  <a:pt x="722926" y="297179"/>
                </a:lnTo>
                <a:lnTo>
                  <a:pt x="707912" y="253999"/>
                </a:lnTo>
                <a:lnTo>
                  <a:pt x="686796" y="213359"/>
                </a:lnTo>
                <a:lnTo>
                  <a:pt x="661313" y="179069"/>
                </a:lnTo>
                <a:close/>
              </a:path>
              <a:path w="777240" h="777240">
                <a:moveTo>
                  <a:pt x="261297" y="233679"/>
                </a:moveTo>
                <a:lnTo>
                  <a:pt x="219608" y="233679"/>
                </a:lnTo>
                <a:lnTo>
                  <a:pt x="221767" y="238759"/>
                </a:lnTo>
                <a:lnTo>
                  <a:pt x="221767" y="242569"/>
                </a:lnTo>
                <a:lnTo>
                  <a:pt x="220926" y="247649"/>
                </a:lnTo>
                <a:lnTo>
                  <a:pt x="219074" y="255269"/>
                </a:lnTo>
                <a:lnTo>
                  <a:pt x="217223" y="264159"/>
                </a:lnTo>
                <a:lnTo>
                  <a:pt x="229096" y="304799"/>
                </a:lnTo>
                <a:lnTo>
                  <a:pt x="240068" y="307339"/>
                </a:lnTo>
                <a:lnTo>
                  <a:pt x="247216" y="264159"/>
                </a:lnTo>
                <a:lnTo>
                  <a:pt x="261297" y="233679"/>
                </a:lnTo>
                <a:close/>
              </a:path>
              <a:path w="777240" h="777240">
                <a:moveTo>
                  <a:pt x="328866" y="208279"/>
                </a:moveTo>
                <a:lnTo>
                  <a:pt x="310986" y="214629"/>
                </a:lnTo>
                <a:lnTo>
                  <a:pt x="292565" y="240029"/>
                </a:lnTo>
                <a:lnTo>
                  <a:pt x="278165" y="273049"/>
                </a:lnTo>
                <a:lnTo>
                  <a:pt x="272351" y="304799"/>
                </a:lnTo>
                <a:lnTo>
                  <a:pt x="299727" y="281939"/>
                </a:lnTo>
                <a:lnTo>
                  <a:pt x="323411" y="252729"/>
                </a:lnTo>
                <a:lnTo>
                  <a:pt x="335695" y="223519"/>
                </a:lnTo>
                <a:lnTo>
                  <a:pt x="328866" y="208279"/>
                </a:lnTo>
                <a:close/>
              </a:path>
              <a:path w="777240" h="777240">
                <a:moveTo>
                  <a:pt x="522046" y="209549"/>
                </a:moveTo>
                <a:lnTo>
                  <a:pt x="507929" y="212089"/>
                </a:lnTo>
                <a:lnTo>
                  <a:pt x="492809" y="228599"/>
                </a:lnTo>
                <a:lnTo>
                  <a:pt x="480753" y="256539"/>
                </a:lnTo>
                <a:lnTo>
                  <a:pt x="475830" y="288289"/>
                </a:lnTo>
                <a:lnTo>
                  <a:pt x="499289" y="265429"/>
                </a:lnTo>
                <a:lnTo>
                  <a:pt x="518017" y="241299"/>
                </a:lnTo>
                <a:lnTo>
                  <a:pt x="527205" y="220979"/>
                </a:lnTo>
                <a:lnTo>
                  <a:pt x="522046" y="209549"/>
                </a:lnTo>
                <a:close/>
              </a:path>
              <a:path w="777240" h="777240">
                <a:moveTo>
                  <a:pt x="479374" y="85089"/>
                </a:moveTo>
                <a:lnTo>
                  <a:pt x="459689" y="85089"/>
                </a:lnTo>
                <a:lnTo>
                  <a:pt x="422783" y="90169"/>
                </a:lnTo>
                <a:lnTo>
                  <a:pt x="400321" y="102869"/>
                </a:lnTo>
                <a:lnTo>
                  <a:pt x="384124" y="114299"/>
                </a:lnTo>
                <a:lnTo>
                  <a:pt x="366013" y="120649"/>
                </a:lnTo>
                <a:lnTo>
                  <a:pt x="589335" y="120649"/>
                </a:lnTo>
                <a:lnTo>
                  <a:pt x="585301" y="118109"/>
                </a:lnTo>
                <a:lnTo>
                  <a:pt x="538238" y="99059"/>
                </a:lnTo>
                <a:lnTo>
                  <a:pt x="517953" y="92709"/>
                </a:lnTo>
                <a:lnTo>
                  <a:pt x="479374" y="85089"/>
                </a:lnTo>
                <a:close/>
              </a:path>
              <a:path w="777240" h="777240">
                <a:moveTo>
                  <a:pt x="457466" y="49529"/>
                </a:moveTo>
                <a:lnTo>
                  <a:pt x="414439" y="49529"/>
                </a:lnTo>
                <a:lnTo>
                  <a:pt x="448213" y="52069"/>
                </a:lnTo>
                <a:lnTo>
                  <a:pt x="474244" y="57149"/>
                </a:lnTo>
                <a:lnTo>
                  <a:pt x="491096" y="62229"/>
                </a:lnTo>
                <a:lnTo>
                  <a:pt x="497331" y="63499"/>
                </a:lnTo>
                <a:lnTo>
                  <a:pt x="498373" y="63499"/>
                </a:lnTo>
                <a:lnTo>
                  <a:pt x="499148" y="62229"/>
                </a:lnTo>
                <a:lnTo>
                  <a:pt x="498779" y="60959"/>
                </a:lnTo>
                <a:lnTo>
                  <a:pt x="498424" y="60959"/>
                </a:lnTo>
                <a:lnTo>
                  <a:pt x="488555" y="57149"/>
                </a:lnTo>
                <a:lnTo>
                  <a:pt x="464386" y="50799"/>
                </a:lnTo>
                <a:lnTo>
                  <a:pt x="457466" y="49529"/>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4" name="object 4"/>
          <p:cNvSpPr txBox="1"/>
          <p:nvPr/>
        </p:nvSpPr>
        <p:spPr>
          <a:xfrm>
            <a:off x="433115" y="2511422"/>
            <a:ext cx="6864306" cy="1440331"/>
          </a:xfrm>
          <a:prstGeom prst="rect">
            <a:avLst/>
          </a:prstGeom>
        </p:spPr>
        <p:txBody>
          <a:bodyPr vert="horz" wrap="square" lIns="0" tIns="12700" rIns="0" bIns="0" rtlCol="0">
            <a:spAutoFit/>
          </a:bodyPr>
          <a:lstStyle/>
          <a:p>
            <a:pPr marL="25400">
              <a:lnSpc>
                <a:spcPct val="100000"/>
              </a:lnSpc>
              <a:spcBef>
                <a:spcPts val="100"/>
              </a:spcBef>
            </a:pPr>
            <a:r>
              <a:rPr sz="1900" dirty="0">
                <a:solidFill>
                  <a:srgbClr val="626469"/>
                </a:solidFill>
                <a:latin typeface="GE Inspira" panose="020F0603030400020203" pitchFamily="34" charset="0"/>
                <a:cs typeface="Trebuchet MS"/>
              </a:rPr>
              <a:t>White Paper | GE Healthcare’s </a:t>
            </a:r>
            <a:r>
              <a:rPr sz="1900" dirty="0" err="1">
                <a:solidFill>
                  <a:srgbClr val="626469"/>
                </a:solidFill>
                <a:latin typeface="GE Inspira" panose="020F0603030400020203" pitchFamily="34" charset="0"/>
                <a:cs typeface="Trebuchet MS"/>
              </a:rPr>
              <a:t>AutoGrid</a:t>
            </a:r>
            <a:r>
              <a:rPr sz="1125" baseline="62962" dirty="0">
                <a:solidFill>
                  <a:srgbClr val="626469"/>
                </a:solidFill>
                <a:latin typeface="GE Inspira" panose="020F0603030400020203" pitchFamily="34" charset="0"/>
                <a:cs typeface="Trebuchet MS"/>
              </a:rPr>
              <a:t>™</a:t>
            </a:r>
            <a:r>
              <a:rPr lang="pt-BR" sz="1125" baseline="62962" dirty="0">
                <a:solidFill>
                  <a:srgbClr val="626469"/>
                </a:solidFill>
                <a:latin typeface="GE Inspira" panose="020F0603030400020203" pitchFamily="34" charset="0"/>
                <a:cs typeface="Trebuchet MS"/>
              </a:rPr>
              <a:t> </a:t>
            </a:r>
            <a:r>
              <a:rPr sz="1900" dirty="0">
                <a:solidFill>
                  <a:srgbClr val="626469"/>
                </a:solidFill>
                <a:latin typeface="GE Inspira" panose="020F0603030400020203" pitchFamily="34" charset="0"/>
                <a:cs typeface="Trebuchet MS"/>
              </a:rPr>
              <a:t>Software</a:t>
            </a:r>
            <a:endParaRPr sz="1900" dirty="0">
              <a:latin typeface="GE Inspira" panose="020F0603030400020203" pitchFamily="34" charset="0"/>
              <a:cs typeface="Trebuchet MS"/>
            </a:endParaRPr>
          </a:p>
          <a:p>
            <a:pPr marL="25400">
              <a:lnSpc>
                <a:spcPct val="100000"/>
              </a:lnSpc>
              <a:spcBef>
                <a:spcPts val="1135"/>
              </a:spcBef>
            </a:pPr>
            <a:r>
              <a:rPr lang="pl-PL" sz="1200" b="1" dirty="0">
                <a:solidFill>
                  <a:srgbClr val="626469"/>
                </a:solidFill>
                <a:latin typeface="GE Inspira" panose="020F0603030400020203" pitchFamily="34" charset="0"/>
                <a:cs typeface="Trebuchet MS"/>
              </a:rPr>
              <a:t>Autores</a:t>
            </a:r>
            <a:endParaRPr sz="1200" dirty="0">
              <a:latin typeface="GE Inspira" panose="020F0603030400020203" pitchFamily="34" charset="0"/>
              <a:cs typeface="Trebuchet MS"/>
            </a:endParaRPr>
          </a:p>
          <a:p>
            <a:pPr marL="25400" marR="1437005">
              <a:lnSpc>
                <a:spcPct val="111100"/>
              </a:lnSpc>
            </a:pPr>
            <a:r>
              <a:rPr lang="pt-BR" sz="1200" dirty="0">
                <a:solidFill>
                  <a:srgbClr val="626469"/>
                </a:solidFill>
                <a:latin typeface="GE Inspira" panose="020F0603030400020203" pitchFamily="34" charset="0"/>
                <a:cs typeface="Trebuchet MS"/>
              </a:rPr>
              <a:t>Kathleen </a:t>
            </a:r>
            <a:r>
              <a:rPr lang="pt-BR" sz="1200" dirty="0" err="1">
                <a:solidFill>
                  <a:srgbClr val="626469"/>
                </a:solidFill>
                <a:latin typeface="GE Inspira" panose="020F0603030400020203" pitchFamily="34" charset="0"/>
                <a:cs typeface="Trebuchet MS"/>
              </a:rPr>
              <a:t>Mickevicius</a:t>
            </a:r>
            <a:r>
              <a:rPr lang="pt-BR" sz="1200" dirty="0">
                <a:solidFill>
                  <a:srgbClr val="626469"/>
                </a:solidFill>
                <a:latin typeface="GE Inspira" panose="020F0603030400020203" pitchFamily="34" charset="0"/>
                <a:cs typeface="Trebuchet MS"/>
              </a:rPr>
              <a:t>, Engenheira de Sistemas de Qualidade de Imagem 
</a:t>
            </a:r>
            <a:r>
              <a:rPr lang="pt-BR" sz="1200" dirty="0" err="1">
                <a:solidFill>
                  <a:srgbClr val="626469"/>
                </a:solidFill>
                <a:latin typeface="GE Inspira" panose="020F0603030400020203" pitchFamily="34" charset="0"/>
                <a:cs typeface="Trebuchet MS"/>
              </a:rPr>
              <a:t>Ping</a:t>
            </a:r>
            <a:r>
              <a:rPr lang="pt-BR" sz="1200" dirty="0">
                <a:solidFill>
                  <a:srgbClr val="626469"/>
                </a:solidFill>
                <a:latin typeface="GE Inspira" panose="020F0603030400020203" pitchFamily="34" charset="0"/>
                <a:cs typeface="Trebuchet MS"/>
              </a:rPr>
              <a:t> Xue, PhD, Engenheiro Principal de Qualidade de Imagem
Germán Vera, </a:t>
            </a:r>
            <a:r>
              <a:rPr lang="pt-BR" sz="1200" dirty="0" err="1">
                <a:solidFill>
                  <a:srgbClr val="626469"/>
                </a:solidFill>
                <a:latin typeface="GE Inspira" panose="020F0603030400020203" pitchFamily="34" charset="0"/>
                <a:cs typeface="Trebuchet MS"/>
              </a:rPr>
              <a:t>Msc</a:t>
            </a:r>
            <a:r>
              <a:rPr lang="pt-BR" sz="1200" dirty="0">
                <a:solidFill>
                  <a:srgbClr val="626469"/>
                </a:solidFill>
                <a:latin typeface="GE Inspira" panose="020F0603030400020203" pitchFamily="34" charset="0"/>
                <a:cs typeface="Trebuchet MS"/>
              </a:rPr>
              <a:t>, Gerente de Engenharia de Qualidade de Imagem
</a:t>
            </a:r>
            <a:endParaRPr sz="1200" dirty="0">
              <a:latin typeface="GE Inspira" panose="020F0603030400020203" pitchFamily="34" charset="0"/>
              <a:cs typeface="Trebuchet MS"/>
            </a:endParaRPr>
          </a:p>
        </p:txBody>
      </p:sp>
      <p:sp>
        <p:nvSpPr>
          <p:cNvPr id="5" name="object 5"/>
          <p:cNvSpPr txBox="1"/>
          <p:nvPr/>
        </p:nvSpPr>
        <p:spPr>
          <a:xfrm>
            <a:off x="444499" y="9423400"/>
            <a:ext cx="4904785" cy="212879"/>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626469"/>
                </a:solidFill>
                <a:latin typeface="GE Inspira" panose="020F0603030400020203" pitchFamily="34" charset="0"/>
                <a:cs typeface="Trebuchet MS"/>
              </a:rPr>
              <a:t>gehealthcare.com</a:t>
            </a:r>
            <a:endParaRPr sz="1300" dirty="0">
              <a:latin typeface="GE Inspira" panose="020F0603030400020203" pitchFamily="34" charset="0"/>
              <a:cs typeface="Trebuchet MS"/>
            </a:endParaRPr>
          </a:p>
        </p:txBody>
      </p:sp>
      <p:sp>
        <p:nvSpPr>
          <p:cNvPr id="6" name="object 6"/>
          <p:cNvSpPr txBox="1"/>
          <p:nvPr/>
        </p:nvSpPr>
        <p:spPr>
          <a:xfrm>
            <a:off x="445810" y="4286755"/>
            <a:ext cx="4455896" cy="2679580"/>
          </a:xfrm>
          <a:prstGeom prst="rect">
            <a:avLst/>
          </a:prstGeom>
        </p:spPr>
        <p:txBody>
          <a:bodyPr vert="horz" wrap="square" lIns="0" tIns="42545" rIns="0" bIns="0" rtlCol="0">
            <a:spAutoFit/>
          </a:bodyPr>
          <a:lstStyle/>
          <a:p>
            <a:pPr marL="12700">
              <a:lnSpc>
                <a:spcPct val="100000"/>
              </a:lnSpc>
              <a:spcBef>
                <a:spcPts val="335"/>
              </a:spcBef>
            </a:pPr>
            <a:r>
              <a:rPr lang="pl-PL" sz="1400" b="1" dirty="0">
                <a:solidFill>
                  <a:srgbClr val="005EB8"/>
                </a:solidFill>
                <a:latin typeface="GE Inspira" panose="020F0603030400020203" pitchFamily="34" charset="0"/>
                <a:cs typeface="Trebuchet MS"/>
              </a:rPr>
              <a:t>Abstrair</a:t>
            </a:r>
            <a:endParaRPr sz="1400" dirty="0">
              <a:latin typeface="GE Inspira" panose="020F0603030400020203" pitchFamily="34" charset="0"/>
              <a:cs typeface="Trebuchet MS"/>
            </a:endParaRPr>
          </a:p>
          <a:p>
            <a:pPr marL="12700">
              <a:lnSpc>
                <a:spcPct val="100000"/>
              </a:lnSpc>
              <a:spcBef>
                <a:spcPts val="235"/>
              </a:spcBef>
            </a:pPr>
            <a:r>
              <a:rPr lang="pt-BR" sz="1400" dirty="0">
                <a:solidFill>
                  <a:srgbClr val="005EB8"/>
                </a:solidFill>
                <a:latin typeface="GE Inspira" panose="020F0603030400020203" pitchFamily="34" charset="0"/>
                <a:cs typeface="Trebuchet MS"/>
              </a:rPr>
              <a:t>O Software </a:t>
            </a:r>
            <a:r>
              <a:rPr lang="pt-BR" sz="1400" dirty="0" err="1">
                <a:solidFill>
                  <a:srgbClr val="005EB8"/>
                </a:solidFill>
                <a:latin typeface="GE Inspira" panose="020F0603030400020203" pitchFamily="34" charset="0"/>
                <a:cs typeface="Trebuchet MS"/>
              </a:rPr>
              <a:t>AutoGrid</a:t>
            </a:r>
            <a:r>
              <a:rPr lang="pt-BR" sz="1400" dirty="0">
                <a:solidFill>
                  <a:srgbClr val="005EB8"/>
                </a:solidFill>
                <a:latin typeface="GE Inspira" panose="020F0603030400020203" pitchFamily="34" charset="0"/>
                <a:cs typeface="Trebuchet MS"/>
              </a:rPr>
              <a:t> da GE Healthcare se concentra em fornecer imagens de raios-X adquiridas sem uma grade </a:t>
            </a:r>
            <a:r>
              <a:rPr lang="pt-BR" sz="1400" dirty="0" err="1">
                <a:solidFill>
                  <a:srgbClr val="005EB8"/>
                </a:solidFill>
                <a:latin typeface="GE Inspira" panose="020F0603030400020203" pitchFamily="34" charset="0"/>
                <a:cs typeface="Trebuchet MS"/>
              </a:rPr>
              <a:t>anti-dispersão</a:t>
            </a:r>
            <a:r>
              <a:rPr lang="pt-BR" sz="1400" dirty="0">
                <a:solidFill>
                  <a:srgbClr val="005EB8"/>
                </a:solidFill>
                <a:latin typeface="GE Inspira" panose="020F0603030400020203" pitchFamily="34" charset="0"/>
                <a:cs typeface="Trebuchet MS"/>
              </a:rPr>
              <a:t> equivalente qualidade de imagem (QI) em comparação com as adquiridas com a grade. A capacidade da </a:t>
            </a:r>
            <a:r>
              <a:rPr lang="pt-BR" sz="1400" dirty="0" err="1">
                <a:solidFill>
                  <a:srgbClr val="005EB8"/>
                </a:solidFill>
                <a:latin typeface="GE Inspira" panose="020F0603030400020203" pitchFamily="34" charset="0"/>
                <a:cs typeface="Trebuchet MS"/>
              </a:rPr>
              <a:t>AutoGrid</a:t>
            </a:r>
            <a:r>
              <a:rPr lang="pt-BR" sz="1400" dirty="0">
                <a:solidFill>
                  <a:srgbClr val="005EB8"/>
                </a:solidFill>
                <a:latin typeface="GE Inspira" panose="020F0603030400020203" pitchFamily="34" charset="0"/>
                <a:cs typeface="Trebuchet MS"/>
              </a:rPr>
              <a:t> de oferecer melhorias de contraste equivalentes às alcançadas com uma grade física proporciona a oportunidade de diminuição dos tempos de exame e retomadas, resultando em uma potencial diminuição da dose geral entregue ao paciente e um aumento no conforto do paciente e na produtividade do departamento.
</a:t>
            </a:r>
            <a:endParaRPr sz="1400" dirty="0">
              <a:latin typeface="GE Inspira" panose="020F0603030400020203" pitchFamily="34" charset="0"/>
              <a:cs typeface="Trebuchet MS"/>
            </a:endParaRPr>
          </a:p>
        </p:txBody>
      </p:sp>
      <p:sp>
        <p:nvSpPr>
          <p:cNvPr id="7" name="object 7"/>
          <p:cNvSpPr txBox="1"/>
          <p:nvPr/>
        </p:nvSpPr>
        <p:spPr>
          <a:xfrm>
            <a:off x="5105400" y="4284545"/>
            <a:ext cx="2192020" cy="4322978"/>
          </a:xfrm>
          <a:prstGeom prst="rect">
            <a:avLst/>
          </a:prstGeom>
        </p:spPr>
        <p:txBody>
          <a:bodyPr vert="horz" wrap="square" lIns="0" tIns="54610" rIns="0" bIns="0" rtlCol="0">
            <a:spAutoFit/>
          </a:bodyPr>
          <a:lstStyle/>
          <a:p>
            <a:pPr marL="38100">
              <a:lnSpc>
                <a:spcPct val="100000"/>
              </a:lnSpc>
              <a:spcBef>
                <a:spcPts val="430"/>
              </a:spcBef>
            </a:pPr>
            <a:r>
              <a:rPr lang="pl-PL" sz="1400" dirty="0">
                <a:solidFill>
                  <a:srgbClr val="626469"/>
                </a:solidFill>
                <a:latin typeface="GE Inspira" panose="020F0603030400020203" pitchFamily="34" charset="0"/>
                <a:cs typeface="Trebuchet MS"/>
              </a:rPr>
              <a:t>Introdução</a:t>
            </a:r>
            <a:r>
              <a:rPr lang="pt-BR" sz="1000" dirty="0">
                <a:solidFill>
                  <a:srgbClr val="626469"/>
                </a:solidFill>
                <a:latin typeface="GE Inspira" panose="020F0603030400020203" pitchFamily="34" charset="0"/>
                <a:cs typeface="Trebuchet MS"/>
              </a:rPr>
              <a:t>A radiação de dispersão é um obstáculo inerente aos exames de raios-X digitais portáteis e de topo de tabela. Dependendo do tamanho do paciente e da anatomia de interesse,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pode ser recomendada para aumentar os detalhes de contraste, reduzindo a quantidade de raios-X de dispersão que atingem o detector. O uso de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durante um exame portátil ou de mesa vem com práticas inconvenientes de fluxo de trabalho, bem como posicionamento e alinhamento restritos do paciente durante a aquisição. Além disso, um número considerável de imagens adquiridas em um ambiente clínico com uma grade não são adquiridas em uma fonte de distância de imagem (SID) equivalente à distância focal ideal da grade.1 Esses obstáculos comuns durante a aquisição podem causar não-uniformes e QI reduzido dentro da imagem que pode levar a retomadas e, posteriormente, maior dose total entregue ao paciente durante o exame.
</a:t>
            </a:r>
            <a:endParaRPr sz="1000" dirty="0">
              <a:latin typeface="GE Inspira" panose="020F0603030400020203" pitchFamily="34" charset="0"/>
              <a:cs typeface="Trebuchet MS"/>
            </a:endParaRPr>
          </a:p>
        </p:txBody>
      </p:sp>
      <p:sp>
        <p:nvSpPr>
          <p:cNvPr id="8" name="object 8"/>
          <p:cNvSpPr txBox="1"/>
          <p:nvPr/>
        </p:nvSpPr>
        <p:spPr>
          <a:xfrm>
            <a:off x="444500" y="8851898"/>
            <a:ext cx="4444365" cy="394980"/>
          </a:xfrm>
          <a:prstGeom prst="rect">
            <a:avLst/>
          </a:prstGeom>
        </p:spPr>
        <p:txBody>
          <a:bodyPr vert="horz" wrap="square" lIns="0" tIns="12700" rIns="0" bIns="0" rtlCol="0">
            <a:spAutoFit/>
          </a:bodyPr>
          <a:lstStyle/>
          <a:p>
            <a:pPr marL="12700" marR="5080">
              <a:lnSpc>
                <a:spcPct val="100000"/>
              </a:lnSpc>
              <a:spcBef>
                <a:spcPts val="100"/>
              </a:spcBef>
            </a:pPr>
            <a:r>
              <a:rPr lang="pt-BR" sz="800" b="1" dirty="0">
                <a:solidFill>
                  <a:srgbClr val="626469"/>
                </a:solidFill>
                <a:latin typeface="GE Inspira" panose="020F0603030400020203" pitchFamily="34" charset="0"/>
                <a:cs typeface="Trebuchet MS"/>
              </a:rPr>
              <a:t>Figura 1: Comparação fantasma do peito de imagens adquiridas sem grade, com grade </a:t>
            </a:r>
            <a:r>
              <a:rPr lang="pt-BR" sz="800" b="1" dirty="0" err="1">
                <a:solidFill>
                  <a:srgbClr val="626469"/>
                </a:solidFill>
                <a:latin typeface="GE Inspira" panose="020F0603030400020203" pitchFamily="34" charset="0"/>
                <a:cs typeface="Trebuchet MS"/>
              </a:rPr>
              <a:t>anti-dispersão</a:t>
            </a:r>
            <a:r>
              <a:rPr lang="pt-BR" sz="800" b="1" dirty="0">
                <a:solidFill>
                  <a:srgbClr val="626469"/>
                </a:solidFill>
                <a:latin typeface="GE Inspira" panose="020F0603030400020203" pitchFamily="34" charset="0"/>
                <a:cs typeface="Trebuchet MS"/>
              </a:rPr>
              <a:t> (proporção 8:1) e sem grade com processamento </a:t>
            </a:r>
            <a:r>
              <a:rPr lang="pt-BR" sz="800" b="1" dirty="0" err="1">
                <a:solidFill>
                  <a:srgbClr val="626469"/>
                </a:solidFill>
                <a:latin typeface="GE Inspira" panose="020F0603030400020203" pitchFamily="34" charset="0"/>
                <a:cs typeface="Trebuchet MS"/>
              </a:rPr>
              <a:t>AutoGrid</a:t>
            </a:r>
            <a:r>
              <a:rPr lang="pt-BR" sz="800" b="1" dirty="0">
                <a:solidFill>
                  <a:srgbClr val="626469"/>
                </a:solidFill>
                <a:latin typeface="GE Inspira" panose="020F0603030400020203" pitchFamily="34" charset="0"/>
                <a:cs typeface="Trebuchet MS"/>
              </a:rPr>
              <a:t> (Média resistência).
</a:t>
            </a:r>
            <a:endParaRPr sz="800" dirty="0">
              <a:latin typeface="GE Inspira" panose="020F0603030400020203" pitchFamily="34" charset="0"/>
              <a:cs typeface="Trebuchet MS"/>
            </a:endParaRPr>
          </a:p>
        </p:txBody>
      </p:sp>
      <p:grpSp>
        <p:nvGrpSpPr>
          <p:cNvPr id="17" name="Agrupar 16"/>
          <p:cNvGrpSpPr/>
          <p:nvPr/>
        </p:nvGrpSpPr>
        <p:grpSpPr>
          <a:xfrm>
            <a:off x="458508" y="6754876"/>
            <a:ext cx="4513580" cy="2278773"/>
            <a:chOff x="458508" y="6754876"/>
            <a:chExt cx="4513580" cy="2278773"/>
          </a:xfrm>
        </p:grpSpPr>
        <p:grpSp>
          <p:nvGrpSpPr>
            <p:cNvPr id="9" name="object 9"/>
            <p:cNvGrpSpPr/>
            <p:nvPr/>
          </p:nvGrpSpPr>
          <p:grpSpPr>
            <a:xfrm>
              <a:off x="458508" y="6754876"/>
              <a:ext cx="4513580" cy="2057400"/>
              <a:chOff x="458508" y="6754876"/>
              <a:chExt cx="4513580" cy="2057400"/>
            </a:xfrm>
          </p:grpSpPr>
          <p:sp>
            <p:nvSpPr>
              <p:cNvPr id="10" name="object 10"/>
              <p:cNvSpPr/>
              <p:nvPr/>
            </p:nvSpPr>
            <p:spPr>
              <a:xfrm>
                <a:off x="458508" y="6754876"/>
                <a:ext cx="4513580" cy="2057400"/>
              </a:xfrm>
              <a:custGeom>
                <a:avLst/>
                <a:gdLst/>
                <a:ahLst/>
                <a:cxnLst/>
                <a:rect l="l" t="t" r="r" b="b"/>
                <a:pathLst>
                  <a:path w="4513580" h="2057400">
                    <a:moveTo>
                      <a:pt x="4513541" y="0"/>
                    </a:moveTo>
                    <a:lnTo>
                      <a:pt x="0" y="0"/>
                    </a:lnTo>
                    <a:lnTo>
                      <a:pt x="0" y="2056892"/>
                    </a:lnTo>
                    <a:lnTo>
                      <a:pt x="4513541" y="2056892"/>
                    </a:lnTo>
                    <a:lnTo>
                      <a:pt x="4513541" y="0"/>
                    </a:lnTo>
                    <a:close/>
                  </a:path>
                </a:pathLst>
              </a:custGeom>
              <a:solidFill>
                <a:srgbClr val="020302"/>
              </a:solidFill>
            </p:spPr>
            <p:txBody>
              <a:bodyPr wrap="square" lIns="0" tIns="0" rIns="0" bIns="0" rtlCol="0"/>
              <a:lstStyle/>
              <a:p>
                <a:endParaRPr>
                  <a:latin typeface="GE Inspira" panose="020F0603030400020203" pitchFamily="34" charset="0"/>
                </a:endParaRPr>
              </a:p>
            </p:txBody>
          </p:sp>
          <p:pic>
            <p:nvPicPr>
              <p:cNvPr id="11" name="object 11"/>
              <p:cNvPicPr/>
              <p:nvPr/>
            </p:nvPicPr>
            <p:blipFill>
              <a:blip r:embed="rId2" cstate="print"/>
              <a:stretch>
                <a:fillRect/>
              </a:stretch>
            </p:blipFill>
            <p:spPr>
              <a:xfrm>
                <a:off x="527268" y="6818223"/>
                <a:ext cx="1429967" cy="1747322"/>
              </a:xfrm>
              <a:prstGeom prst="rect">
                <a:avLst/>
              </a:prstGeom>
            </p:spPr>
          </p:pic>
          <p:pic>
            <p:nvPicPr>
              <p:cNvPr id="12" name="object 12"/>
              <p:cNvPicPr/>
              <p:nvPr/>
            </p:nvPicPr>
            <p:blipFill>
              <a:blip r:embed="rId3" cstate="print"/>
              <a:stretch>
                <a:fillRect/>
              </a:stretch>
            </p:blipFill>
            <p:spPr>
              <a:xfrm>
                <a:off x="2004072" y="6823646"/>
                <a:ext cx="1425531" cy="1741899"/>
              </a:xfrm>
              <a:prstGeom prst="rect">
                <a:avLst/>
              </a:prstGeom>
            </p:spPr>
          </p:pic>
          <p:pic>
            <p:nvPicPr>
              <p:cNvPr id="13" name="object 13"/>
              <p:cNvPicPr/>
              <p:nvPr/>
            </p:nvPicPr>
            <p:blipFill>
              <a:blip r:embed="rId4" cstate="print"/>
              <a:stretch>
                <a:fillRect/>
              </a:stretch>
            </p:blipFill>
            <p:spPr>
              <a:xfrm>
                <a:off x="3471570" y="6827100"/>
                <a:ext cx="1430136" cy="1738444"/>
              </a:xfrm>
              <a:prstGeom prst="rect">
                <a:avLst/>
              </a:prstGeom>
            </p:spPr>
          </p:pic>
        </p:grpSp>
        <p:sp>
          <p:nvSpPr>
            <p:cNvPr id="14" name="object 14"/>
            <p:cNvSpPr txBox="1"/>
            <p:nvPr/>
          </p:nvSpPr>
          <p:spPr>
            <a:xfrm>
              <a:off x="604596" y="8633539"/>
              <a:ext cx="1268654" cy="246221"/>
            </a:xfrm>
            <a:prstGeom prst="rect">
              <a:avLst/>
            </a:prstGeom>
          </p:spPr>
          <p:txBody>
            <a:bodyPr vert="horz" wrap="square" lIns="0" tIns="0" rIns="0" bIns="0" rtlCol="0">
              <a:spAutoFit/>
            </a:bodyPr>
            <a:lstStyle/>
            <a:p>
              <a:pPr algn="ctr">
                <a:lnSpc>
                  <a:spcPct val="100000"/>
                </a:lnSpc>
                <a:tabLst>
                  <a:tab pos="1454785" algn="l"/>
                  <a:tab pos="3028315" algn="l"/>
                </a:tabLst>
              </a:pPr>
              <a:r>
                <a:rPr lang="pl-PL" sz="800">
                  <a:solidFill>
                    <a:srgbClr val="FFFFFF"/>
                  </a:solidFill>
                  <a:latin typeface="GE Inspira" panose="020F0603030400020203" pitchFamily="34" charset="0"/>
                  <a:cs typeface="Trebuchet MS"/>
                </a:rPr>
                <a:t>Sem grade
</a:t>
              </a:r>
              <a:endParaRPr sz="800" dirty="0">
                <a:latin typeface="GE Inspira" panose="020F0603030400020203" pitchFamily="34" charset="0"/>
                <a:cs typeface="Trebuchet MS"/>
              </a:endParaRPr>
            </a:p>
          </p:txBody>
        </p:sp>
        <p:sp>
          <p:nvSpPr>
            <p:cNvPr id="15" name="object 14"/>
            <p:cNvSpPr txBox="1"/>
            <p:nvPr/>
          </p:nvSpPr>
          <p:spPr>
            <a:xfrm>
              <a:off x="2053930" y="8633539"/>
              <a:ext cx="1399552" cy="400110"/>
            </a:xfrm>
            <a:prstGeom prst="rect">
              <a:avLst/>
            </a:prstGeom>
          </p:spPr>
          <p:txBody>
            <a:bodyPr vert="horz" wrap="square" lIns="0" tIns="0" rIns="0" bIns="0" rtlCol="0">
              <a:spAutoFit/>
            </a:bodyPr>
            <a:lstStyle/>
            <a:p>
              <a:pPr algn="ctr">
                <a:lnSpc>
                  <a:spcPct val="100000"/>
                </a:lnSpc>
                <a:spcAft>
                  <a:spcPts val="1200"/>
                </a:spcAft>
                <a:tabLst>
                  <a:tab pos="1454785" algn="l"/>
                  <a:tab pos="3028315" algn="l"/>
                </a:tabLst>
              </a:pPr>
              <a:r>
                <a:rPr lang="pl-PL" sz="800">
                  <a:solidFill>
                    <a:srgbClr val="FFFFFF"/>
                  </a:solidFill>
                  <a:latin typeface="GE Inspira" panose="020F0603030400020203" pitchFamily="34" charset="0"/>
                  <a:cs typeface="Trebuchet MS"/>
                </a:rPr>
                <a:t>Grade anti-dispersão (8:1)
</a:t>
              </a:r>
              <a:endParaRPr sz="800" dirty="0">
                <a:latin typeface="GE Inspira" panose="020F0603030400020203" pitchFamily="34" charset="0"/>
                <a:cs typeface="Trebuchet MS"/>
              </a:endParaRPr>
            </a:p>
          </p:txBody>
        </p:sp>
        <p:sp>
          <p:nvSpPr>
            <p:cNvPr id="16" name="object 14"/>
            <p:cNvSpPr txBox="1"/>
            <p:nvPr/>
          </p:nvSpPr>
          <p:spPr>
            <a:xfrm>
              <a:off x="3550177" y="8633539"/>
              <a:ext cx="1276500" cy="400110"/>
            </a:xfrm>
            <a:prstGeom prst="rect">
              <a:avLst/>
            </a:prstGeom>
          </p:spPr>
          <p:txBody>
            <a:bodyPr vert="horz" wrap="square" lIns="0" tIns="0" rIns="0" bIns="0" rtlCol="0">
              <a:spAutoFit/>
            </a:bodyPr>
            <a:lstStyle/>
            <a:p>
              <a:pPr algn="ctr">
                <a:lnSpc>
                  <a:spcPct val="100000"/>
                </a:lnSpc>
                <a:spcAft>
                  <a:spcPts val="1200"/>
                </a:spcAft>
                <a:tabLst>
                  <a:tab pos="1454785" algn="l"/>
                  <a:tab pos="3028315" algn="l"/>
                </a:tabLst>
              </a:pPr>
              <a:r>
                <a:rPr lang="pl-PL" sz="800">
                  <a:solidFill>
                    <a:srgbClr val="FFFFFF"/>
                  </a:solidFill>
                  <a:latin typeface="GE Inspira" panose="020F0603030400020203" pitchFamily="34" charset="0"/>
                  <a:cs typeface="Trebuchet MS"/>
                </a:rPr>
                <a:t>AutoGrid (Médio)
</a:t>
              </a:r>
              <a:endParaRPr sz="800" dirty="0">
                <a:latin typeface="GE Inspira" panose="020F0603030400020203" pitchFamily="34" charset="0"/>
                <a:cs typeface="Trebuchet M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02588"/>
            <a:ext cx="3253104" cy="5037276"/>
          </a:xfrm>
          <a:prstGeom prst="rect">
            <a:avLst/>
          </a:prstGeom>
        </p:spPr>
        <p:txBody>
          <a:bodyPr vert="horz" wrap="square" lIns="0" tIns="12700" rIns="0" bIns="0" rtlCol="0">
            <a:spAutoFit/>
          </a:bodyPr>
          <a:lstStyle/>
          <a:p>
            <a:pPr marL="12700" marR="10795">
              <a:spcBef>
                <a:spcPts val="100"/>
              </a:spcBef>
            </a:pPr>
            <a:r>
              <a:rPr lang="pt-BR" sz="1000" dirty="0">
                <a:solidFill>
                  <a:srgbClr val="626469"/>
                </a:solidFill>
                <a:latin typeface="GE Inspira" panose="020F0603030400020203" pitchFamily="34" charset="0"/>
                <a:cs typeface="Trebuchet MS"/>
              </a:rPr>
              <a:t>Como resultado, os locais clínicos podem decidir reduzir os riscos usando grades com proporções mais baixas ou eliminando seu uso completamente para esses exames. Ambas as "soluções" produzem imagens com quantidades substancialmente maiores de dispersão, induzindo contraste </a:t>
            </a:r>
            <a:r>
              <a:rPr lang="pt-BR" sz="1000" dirty="0" err="1">
                <a:solidFill>
                  <a:srgbClr val="626469"/>
                </a:solidFill>
                <a:latin typeface="GE Inspira" panose="020F0603030400020203" pitchFamily="34" charset="0"/>
                <a:cs typeface="Trebuchet MS"/>
              </a:rPr>
              <a:t>sub-ideal</a:t>
            </a:r>
            <a:r>
              <a:rPr lang="pt-BR" sz="1000" dirty="0">
                <a:solidFill>
                  <a:srgbClr val="626469"/>
                </a:solidFill>
                <a:latin typeface="GE Inspira" panose="020F0603030400020203" pitchFamily="34" charset="0"/>
                <a:cs typeface="Trebuchet MS"/>
              </a:rPr>
              <a:t> dentro da imagem e potencialmente mascarando sinais sutis de doença.
O processamento dinamicamente adaptável da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elimina esses riscos reduzindo a dispersão para fornecer QI que rivaliza com o de uma imagem adquirida com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física. Através do uso de fantasmas anatômicos de tamanhos variados e testes clínicos exaustivos,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foi projetado para reduzir a dispersão de baixa frequência </a:t>
            </a:r>
            <a:r>
              <a:rPr lang="pt-BR" sz="1000" dirty="0" err="1">
                <a:solidFill>
                  <a:srgbClr val="626469"/>
                </a:solidFill>
                <a:latin typeface="GE Inspira" panose="020F0603030400020203" pitchFamily="34" charset="0"/>
                <a:cs typeface="Trebuchet MS"/>
              </a:rPr>
              <a:t>adaptativamente</a:t>
            </a:r>
            <a:r>
              <a:rPr lang="pt-BR" sz="1000" dirty="0">
                <a:solidFill>
                  <a:srgbClr val="626469"/>
                </a:solidFill>
                <a:latin typeface="GE Inspira" panose="020F0603030400020203" pitchFamily="34" charset="0"/>
                <a:cs typeface="Trebuchet MS"/>
              </a:rPr>
              <a:t> a cada aquisição individual em múltiplos níveis de força que são configuráveis pelo usuário.
</a:t>
            </a:r>
            <a:r>
              <a:rPr sz="1400" dirty="0">
                <a:solidFill>
                  <a:srgbClr val="626469"/>
                </a:solidFill>
                <a:latin typeface="GE Inspira" panose="020F0603030400020203" pitchFamily="34" charset="0"/>
                <a:cs typeface="Trebuchet MS"/>
              </a:rPr>
              <a:t>The AutoGrid Algorithm</a:t>
            </a:r>
            <a:endParaRPr sz="1400" dirty="0">
              <a:latin typeface="GE Inspira" panose="020F0603030400020203" pitchFamily="34" charset="0"/>
              <a:cs typeface="Trebuchet MS"/>
            </a:endParaRPr>
          </a:p>
          <a:p>
            <a:pPr marL="12700" marR="56515">
              <a:spcBef>
                <a:spcPts val="135"/>
              </a:spcBef>
            </a:pPr>
            <a:r>
              <a:rPr lang="pt-BR" sz="1000" dirty="0">
                <a:solidFill>
                  <a:srgbClr val="626469"/>
                </a:solidFill>
                <a:latin typeface="GE Inspira" panose="020F0603030400020203" pitchFamily="34" charset="0"/>
                <a:cs typeface="Trebuchet MS"/>
              </a:rPr>
              <a:t>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da GE Healthcare é um algoritmo de redução de dispersão adaptável de baixa frequência que aumenta o contraste em uma imagem adquirida sem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ao nível de uma imagem adquirida com uma grade de até uma proporção de 12:1.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é por padrão aplicado às imagens adquiridas usando um protocolo de digital onde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é recomendada, mas não está fisicamente ligada ao detector. Isso permite que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seja aplicado sem esforço aos protocolos necessários simplesmente omitindo a rede do fluxo de trabalho. Com base nesse critério de recomendação de grade,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é aplicado a uma grande variedade de anatomias e visões em tamanhos de pacientes adultos que se beneficiam muito de uma redução na dispersão.
</a:t>
            </a:r>
            <a:endParaRPr sz="1000" dirty="0">
              <a:latin typeface="GE Inspira" panose="020F0603030400020203" pitchFamily="34" charset="0"/>
              <a:cs typeface="Trebuchet MS"/>
            </a:endParaRPr>
          </a:p>
        </p:txBody>
      </p:sp>
      <p:sp>
        <p:nvSpPr>
          <p:cNvPr id="3" name="object 3"/>
          <p:cNvSpPr txBox="1"/>
          <p:nvPr/>
        </p:nvSpPr>
        <p:spPr>
          <a:xfrm>
            <a:off x="3959225" y="402588"/>
            <a:ext cx="3369310" cy="4360168"/>
          </a:xfrm>
          <a:prstGeom prst="rect">
            <a:avLst/>
          </a:prstGeom>
        </p:spPr>
        <p:txBody>
          <a:bodyPr vert="horz" wrap="square" lIns="0" tIns="12700" rIns="0" bIns="0" rtlCol="0">
            <a:spAutoFit/>
          </a:bodyPr>
          <a:lstStyle/>
          <a:p>
            <a:pPr marL="12700" marR="173990">
              <a:spcBef>
                <a:spcPts val="100"/>
              </a:spcBef>
            </a:pPr>
            <a:r>
              <a:rPr lang="pt-BR" sz="1000" dirty="0">
                <a:solidFill>
                  <a:srgbClr val="626469"/>
                </a:solidFill>
                <a:latin typeface="GE Inspira" panose="020F0603030400020203" pitchFamily="34" charset="0"/>
                <a:cs typeface="Trebuchet MS"/>
              </a:rPr>
              <a:t>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suporta três níveis de resistências diferentes correspondentes a três proporções de grau comumente utilizados: 6:1, 8:1 e 12:1. Com três níveis diferentes,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oferece a capacidade de personalizar olhares para diferentes anatomias com preferência nos radiologistas. Uma força padrão pode ser selecionada para ser aplicada automaticamente na aquisição e a imagem pode ser rapidamente reprocessada com uma força diferente usando o recurso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na barra de ferramentas rápidas.
Utilizando uma configuração de inúmeros parâmetros, juntamente com uma convolução 2D FFT,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gera uma estimativa de dispersão de baixa frequência que é removida da imagem para aumentar os níveis de contraste. Os parâmetros de configuração da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são específicos para anatomia de interesse, tamanho do paciente, visão adquirida (</a:t>
            </a:r>
            <a:r>
              <a:rPr lang="pt-BR" sz="1000" dirty="0" err="1">
                <a:solidFill>
                  <a:srgbClr val="626469"/>
                </a:solidFill>
                <a:latin typeface="GE Inspira" panose="020F0603030400020203" pitchFamily="34" charset="0"/>
                <a:cs typeface="Trebuchet MS"/>
              </a:rPr>
              <a:t>antero-posterior</a:t>
            </a:r>
            <a:r>
              <a:rPr lang="pt-BR" sz="1000" dirty="0">
                <a:solidFill>
                  <a:srgbClr val="626469"/>
                </a:solidFill>
                <a:latin typeface="GE Inspira" panose="020F0603030400020203" pitchFamily="34" charset="0"/>
                <a:cs typeface="Trebuchet MS"/>
              </a:rPr>
              <a:t>, </a:t>
            </a:r>
            <a:r>
              <a:rPr lang="pt-BR" sz="1000" dirty="0" err="1">
                <a:solidFill>
                  <a:srgbClr val="626469"/>
                </a:solidFill>
                <a:latin typeface="GE Inspira" panose="020F0603030400020203" pitchFamily="34" charset="0"/>
                <a:cs typeface="Trebuchet MS"/>
              </a:rPr>
              <a:t>postero</a:t>
            </a:r>
            <a:r>
              <a:rPr lang="pt-BR" sz="1000" dirty="0">
                <a:solidFill>
                  <a:srgbClr val="626469"/>
                </a:solidFill>
                <a:latin typeface="GE Inspira" panose="020F0603030400020203" pitchFamily="34" charset="0"/>
                <a:cs typeface="Trebuchet MS"/>
              </a:rPr>
              <a:t>-anterior, lateral, etc.) e força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selecionada, garantindo o melhor QI possível para cada protocolo.
Embora o arquivo de configuração esteja estruturado para se encaixar em um protocolo específico de exame, a estimativa de dispersão não é um processo de "cortador de cookies". 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utiliza esses conjuntos de parâmetros de forma que os dados de imagem adquiridos conduzem seus efeitos levando em consideração a técnica de aquisição e as mudanças dinâmicas de espessura dentro da imagem. Ao usar a geração de kernel em tempo real, o mapa de dispersão produzido é único de caso em caso.
</a:t>
            </a:r>
            <a:endParaRPr sz="1000" dirty="0">
              <a:latin typeface="GE Inspira" panose="020F0603030400020203" pitchFamily="34" charset="0"/>
              <a:cs typeface="Trebuchet MS"/>
            </a:endParaRPr>
          </a:p>
        </p:txBody>
      </p:sp>
      <p:grpSp>
        <p:nvGrpSpPr>
          <p:cNvPr id="61" name="Agrupar 60"/>
          <p:cNvGrpSpPr/>
          <p:nvPr/>
        </p:nvGrpSpPr>
        <p:grpSpPr>
          <a:xfrm>
            <a:off x="457200" y="5562600"/>
            <a:ext cx="6858279" cy="3827896"/>
            <a:chOff x="457200" y="5415788"/>
            <a:chExt cx="6858279" cy="3827896"/>
          </a:xfrm>
        </p:grpSpPr>
        <p:sp>
          <p:nvSpPr>
            <p:cNvPr id="4" name="object 4"/>
            <p:cNvSpPr txBox="1"/>
            <p:nvPr/>
          </p:nvSpPr>
          <p:spPr>
            <a:xfrm>
              <a:off x="507492" y="9006839"/>
              <a:ext cx="6750557" cy="135935"/>
            </a:xfrm>
            <a:prstGeom prst="rect">
              <a:avLst/>
            </a:prstGeom>
          </p:spPr>
          <p:txBody>
            <a:bodyPr vert="horz" wrap="square" lIns="0" tIns="12700" rIns="0" bIns="0" rtlCol="0">
              <a:spAutoFit/>
            </a:bodyPr>
            <a:lstStyle/>
            <a:p>
              <a:pPr marL="12700" algn="ctr">
                <a:lnSpc>
                  <a:spcPct val="100000"/>
                </a:lnSpc>
                <a:spcBef>
                  <a:spcPts val="100"/>
                </a:spcBef>
              </a:pPr>
              <a:r>
                <a:rPr sz="800" b="1" dirty="0">
                  <a:solidFill>
                    <a:srgbClr val="626469"/>
                  </a:solidFill>
                  <a:latin typeface="GE Inspira" panose="020F0603030400020203" pitchFamily="34" charset="0"/>
                  <a:cs typeface="Trebuchet MS"/>
                </a:rPr>
                <a:t>Figure 2</a:t>
              </a:r>
              <a:r>
                <a:rPr sz="800" dirty="0">
                  <a:solidFill>
                    <a:srgbClr val="626469"/>
                  </a:solidFill>
                  <a:latin typeface="GE Inspira" panose="020F0603030400020203" pitchFamily="34" charset="0"/>
                  <a:cs typeface="Trebuchet MS"/>
                </a:rPr>
                <a:t>: Abridged model of the AutoGrid algorithm.</a:t>
              </a:r>
              <a:endParaRPr sz="800" dirty="0">
                <a:latin typeface="GE Inspira" panose="020F0603030400020203" pitchFamily="34" charset="0"/>
                <a:cs typeface="Trebuchet MS"/>
              </a:endParaRPr>
            </a:p>
          </p:txBody>
        </p:sp>
        <p:grpSp>
          <p:nvGrpSpPr>
            <p:cNvPr id="60" name="Agrupar 59"/>
            <p:cNvGrpSpPr/>
            <p:nvPr/>
          </p:nvGrpSpPr>
          <p:grpSpPr>
            <a:xfrm>
              <a:off x="457200" y="5415788"/>
              <a:ext cx="6858279" cy="3827896"/>
              <a:chOff x="457200" y="5415788"/>
              <a:chExt cx="6858279" cy="3827896"/>
            </a:xfrm>
          </p:grpSpPr>
          <p:grpSp>
            <p:nvGrpSpPr>
              <p:cNvPr id="9" name="object 9"/>
              <p:cNvGrpSpPr/>
              <p:nvPr/>
            </p:nvGrpSpPr>
            <p:grpSpPr>
              <a:xfrm>
                <a:off x="6269215" y="7529055"/>
                <a:ext cx="932815" cy="1046480"/>
                <a:chOff x="6269215" y="7529055"/>
                <a:chExt cx="932815" cy="1046480"/>
              </a:xfrm>
            </p:grpSpPr>
            <p:sp>
              <p:nvSpPr>
                <p:cNvPr id="10" name="object 10"/>
                <p:cNvSpPr/>
                <p:nvPr/>
              </p:nvSpPr>
              <p:spPr>
                <a:xfrm>
                  <a:off x="6269215" y="7529055"/>
                  <a:ext cx="932815" cy="1046480"/>
                </a:xfrm>
                <a:custGeom>
                  <a:avLst/>
                  <a:gdLst/>
                  <a:ahLst/>
                  <a:cxnLst/>
                  <a:rect l="l" t="t" r="r" b="b"/>
                  <a:pathLst>
                    <a:path w="932815" h="1046479">
                      <a:moveTo>
                        <a:pt x="932395" y="0"/>
                      </a:moveTo>
                      <a:lnTo>
                        <a:pt x="0" y="0"/>
                      </a:lnTo>
                      <a:lnTo>
                        <a:pt x="0" y="1045972"/>
                      </a:lnTo>
                      <a:lnTo>
                        <a:pt x="932395" y="1045972"/>
                      </a:lnTo>
                      <a:lnTo>
                        <a:pt x="932395"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11" name="object 11"/>
                <p:cNvSpPr/>
                <p:nvPr/>
              </p:nvSpPr>
              <p:spPr>
                <a:xfrm>
                  <a:off x="6464921" y="7672977"/>
                  <a:ext cx="536575" cy="535940"/>
                </a:xfrm>
                <a:custGeom>
                  <a:avLst/>
                  <a:gdLst/>
                  <a:ahLst/>
                  <a:cxnLst/>
                  <a:rect l="l" t="t" r="r" b="b"/>
                  <a:pathLst>
                    <a:path w="536575" h="535940">
                      <a:moveTo>
                        <a:pt x="268122" y="0"/>
                      </a:moveTo>
                      <a:lnTo>
                        <a:pt x="220000" y="5080"/>
                      </a:lnTo>
                      <a:lnTo>
                        <a:pt x="174677" y="17780"/>
                      </a:lnTo>
                      <a:lnTo>
                        <a:pt x="132919" y="36830"/>
                      </a:lnTo>
                      <a:lnTo>
                        <a:pt x="95488" y="63500"/>
                      </a:lnTo>
                      <a:lnTo>
                        <a:pt x="63150" y="95250"/>
                      </a:lnTo>
                      <a:lnTo>
                        <a:pt x="36668" y="133350"/>
                      </a:lnTo>
                      <a:lnTo>
                        <a:pt x="16806" y="175260"/>
                      </a:lnTo>
                      <a:lnTo>
                        <a:pt x="4328" y="220980"/>
                      </a:lnTo>
                      <a:lnTo>
                        <a:pt x="0" y="267970"/>
                      </a:lnTo>
                      <a:lnTo>
                        <a:pt x="4328" y="316230"/>
                      </a:lnTo>
                      <a:lnTo>
                        <a:pt x="16806" y="361950"/>
                      </a:lnTo>
                      <a:lnTo>
                        <a:pt x="36668" y="403860"/>
                      </a:lnTo>
                      <a:lnTo>
                        <a:pt x="63150" y="441960"/>
                      </a:lnTo>
                      <a:lnTo>
                        <a:pt x="95488" y="473710"/>
                      </a:lnTo>
                      <a:lnTo>
                        <a:pt x="132919" y="500380"/>
                      </a:lnTo>
                      <a:lnTo>
                        <a:pt x="174677" y="519430"/>
                      </a:lnTo>
                      <a:lnTo>
                        <a:pt x="220000" y="532130"/>
                      </a:lnTo>
                      <a:lnTo>
                        <a:pt x="268122" y="535940"/>
                      </a:lnTo>
                      <a:lnTo>
                        <a:pt x="316240" y="532130"/>
                      </a:lnTo>
                      <a:lnTo>
                        <a:pt x="343431" y="524510"/>
                      </a:lnTo>
                      <a:lnTo>
                        <a:pt x="268122" y="524510"/>
                      </a:lnTo>
                      <a:lnTo>
                        <a:pt x="222195" y="519430"/>
                      </a:lnTo>
                      <a:lnTo>
                        <a:pt x="178969" y="508000"/>
                      </a:lnTo>
                      <a:lnTo>
                        <a:pt x="139166" y="488950"/>
                      </a:lnTo>
                      <a:lnTo>
                        <a:pt x="103507" y="463550"/>
                      </a:lnTo>
                      <a:lnTo>
                        <a:pt x="72713" y="433070"/>
                      </a:lnTo>
                      <a:lnTo>
                        <a:pt x="47506" y="397510"/>
                      </a:lnTo>
                      <a:lnTo>
                        <a:pt x="28608" y="358140"/>
                      </a:lnTo>
                      <a:lnTo>
                        <a:pt x="16740" y="314960"/>
                      </a:lnTo>
                      <a:lnTo>
                        <a:pt x="12623" y="267970"/>
                      </a:lnTo>
                      <a:lnTo>
                        <a:pt x="16740" y="222250"/>
                      </a:lnTo>
                      <a:lnTo>
                        <a:pt x="28608" y="179070"/>
                      </a:lnTo>
                      <a:lnTo>
                        <a:pt x="47506" y="139700"/>
                      </a:lnTo>
                      <a:lnTo>
                        <a:pt x="72713" y="104140"/>
                      </a:lnTo>
                      <a:lnTo>
                        <a:pt x="103507" y="73660"/>
                      </a:lnTo>
                      <a:lnTo>
                        <a:pt x="139166" y="48260"/>
                      </a:lnTo>
                      <a:lnTo>
                        <a:pt x="178969" y="29210"/>
                      </a:lnTo>
                      <a:lnTo>
                        <a:pt x="222195" y="16510"/>
                      </a:lnTo>
                      <a:lnTo>
                        <a:pt x="268122" y="12700"/>
                      </a:lnTo>
                      <a:lnTo>
                        <a:pt x="343431" y="12700"/>
                      </a:lnTo>
                      <a:lnTo>
                        <a:pt x="316240" y="5080"/>
                      </a:lnTo>
                      <a:lnTo>
                        <a:pt x="268122" y="0"/>
                      </a:lnTo>
                      <a:close/>
                    </a:path>
                    <a:path w="536575" h="535940">
                      <a:moveTo>
                        <a:pt x="343431" y="12700"/>
                      </a:moveTo>
                      <a:lnTo>
                        <a:pt x="268122" y="12700"/>
                      </a:lnTo>
                      <a:lnTo>
                        <a:pt x="314048" y="16510"/>
                      </a:lnTo>
                      <a:lnTo>
                        <a:pt x="357273" y="29210"/>
                      </a:lnTo>
                      <a:lnTo>
                        <a:pt x="397074" y="48260"/>
                      </a:lnTo>
                      <a:lnTo>
                        <a:pt x="432732" y="73660"/>
                      </a:lnTo>
                      <a:lnTo>
                        <a:pt x="463524" y="104140"/>
                      </a:lnTo>
                      <a:lnTo>
                        <a:pt x="488728" y="139700"/>
                      </a:lnTo>
                      <a:lnTo>
                        <a:pt x="507625" y="179070"/>
                      </a:lnTo>
                      <a:lnTo>
                        <a:pt x="519492" y="222250"/>
                      </a:lnTo>
                      <a:lnTo>
                        <a:pt x="523608" y="267970"/>
                      </a:lnTo>
                      <a:lnTo>
                        <a:pt x="519492" y="314960"/>
                      </a:lnTo>
                      <a:lnTo>
                        <a:pt x="507625" y="358140"/>
                      </a:lnTo>
                      <a:lnTo>
                        <a:pt x="488728" y="397510"/>
                      </a:lnTo>
                      <a:lnTo>
                        <a:pt x="463524" y="433070"/>
                      </a:lnTo>
                      <a:lnTo>
                        <a:pt x="432732" y="463550"/>
                      </a:lnTo>
                      <a:lnTo>
                        <a:pt x="397074" y="488950"/>
                      </a:lnTo>
                      <a:lnTo>
                        <a:pt x="357273" y="508000"/>
                      </a:lnTo>
                      <a:lnTo>
                        <a:pt x="314048" y="519430"/>
                      </a:lnTo>
                      <a:lnTo>
                        <a:pt x="268122" y="524510"/>
                      </a:lnTo>
                      <a:lnTo>
                        <a:pt x="343431" y="524510"/>
                      </a:lnTo>
                      <a:lnTo>
                        <a:pt x="403313" y="500380"/>
                      </a:lnTo>
                      <a:lnTo>
                        <a:pt x="440740" y="473710"/>
                      </a:lnTo>
                      <a:lnTo>
                        <a:pt x="473075" y="441960"/>
                      </a:lnTo>
                      <a:lnTo>
                        <a:pt x="499554" y="403860"/>
                      </a:lnTo>
                      <a:lnTo>
                        <a:pt x="519414" y="361950"/>
                      </a:lnTo>
                      <a:lnTo>
                        <a:pt x="531890" y="316230"/>
                      </a:lnTo>
                      <a:lnTo>
                        <a:pt x="536219" y="267970"/>
                      </a:lnTo>
                      <a:lnTo>
                        <a:pt x="531890" y="220980"/>
                      </a:lnTo>
                      <a:lnTo>
                        <a:pt x="519414" y="175260"/>
                      </a:lnTo>
                      <a:lnTo>
                        <a:pt x="499554" y="133350"/>
                      </a:lnTo>
                      <a:lnTo>
                        <a:pt x="473075" y="95250"/>
                      </a:lnTo>
                      <a:lnTo>
                        <a:pt x="440740" y="63500"/>
                      </a:lnTo>
                      <a:lnTo>
                        <a:pt x="403313" y="36830"/>
                      </a:lnTo>
                      <a:lnTo>
                        <a:pt x="361558" y="17780"/>
                      </a:lnTo>
                      <a:lnTo>
                        <a:pt x="343431" y="12700"/>
                      </a:lnTo>
                      <a:close/>
                    </a:path>
                    <a:path w="536575" h="535940">
                      <a:moveTo>
                        <a:pt x="192862" y="494030"/>
                      </a:moveTo>
                      <a:lnTo>
                        <a:pt x="192087" y="494030"/>
                      </a:lnTo>
                      <a:lnTo>
                        <a:pt x="191833" y="495300"/>
                      </a:lnTo>
                      <a:lnTo>
                        <a:pt x="192443" y="495300"/>
                      </a:lnTo>
                      <a:lnTo>
                        <a:pt x="202248" y="499110"/>
                      </a:lnTo>
                      <a:lnTo>
                        <a:pt x="218647" y="502920"/>
                      </a:lnTo>
                      <a:lnTo>
                        <a:pt x="240865" y="506730"/>
                      </a:lnTo>
                      <a:lnTo>
                        <a:pt x="268122" y="508000"/>
                      </a:lnTo>
                      <a:lnTo>
                        <a:pt x="310718" y="504190"/>
                      </a:lnTo>
                      <a:lnTo>
                        <a:pt x="315300" y="502920"/>
                      </a:lnTo>
                      <a:lnTo>
                        <a:pt x="250291" y="502920"/>
                      </a:lnTo>
                      <a:lnTo>
                        <a:pt x="229309" y="501650"/>
                      </a:lnTo>
                      <a:lnTo>
                        <a:pt x="211858" y="499110"/>
                      </a:lnTo>
                      <a:lnTo>
                        <a:pt x="199345" y="495300"/>
                      </a:lnTo>
                      <a:lnTo>
                        <a:pt x="192862" y="494030"/>
                      </a:lnTo>
                      <a:close/>
                    </a:path>
                    <a:path w="536575" h="535940">
                      <a:moveTo>
                        <a:pt x="415485" y="454660"/>
                      </a:moveTo>
                      <a:lnTo>
                        <a:pt x="283705" y="454660"/>
                      </a:lnTo>
                      <a:lnTo>
                        <a:pt x="290999" y="455930"/>
                      </a:lnTo>
                      <a:lnTo>
                        <a:pt x="296894" y="459740"/>
                      </a:lnTo>
                      <a:lnTo>
                        <a:pt x="300836" y="464820"/>
                      </a:lnTo>
                      <a:lnTo>
                        <a:pt x="302272" y="472440"/>
                      </a:lnTo>
                      <a:lnTo>
                        <a:pt x="298747" y="483870"/>
                      </a:lnTo>
                      <a:lnTo>
                        <a:pt x="288540" y="494030"/>
                      </a:lnTo>
                      <a:lnTo>
                        <a:pt x="272204" y="500380"/>
                      </a:lnTo>
                      <a:lnTo>
                        <a:pt x="250291" y="502920"/>
                      </a:lnTo>
                      <a:lnTo>
                        <a:pt x="315300" y="502920"/>
                      </a:lnTo>
                      <a:lnTo>
                        <a:pt x="351955" y="492760"/>
                      </a:lnTo>
                      <a:lnTo>
                        <a:pt x="390099" y="474980"/>
                      </a:lnTo>
                      <a:lnTo>
                        <a:pt x="415485" y="454660"/>
                      </a:lnTo>
                      <a:close/>
                    </a:path>
                    <a:path w="536575" h="535940">
                      <a:moveTo>
                        <a:pt x="43116" y="193040"/>
                      </a:moveTo>
                      <a:lnTo>
                        <a:pt x="40944" y="193040"/>
                      </a:lnTo>
                      <a:lnTo>
                        <a:pt x="38993" y="199390"/>
                      </a:lnTo>
                      <a:lnTo>
                        <a:pt x="34894" y="214630"/>
                      </a:lnTo>
                      <a:lnTo>
                        <a:pt x="30827" y="238760"/>
                      </a:lnTo>
                      <a:lnTo>
                        <a:pt x="28968" y="267970"/>
                      </a:lnTo>
                      <a:lnTo>
                        <a:pt x="32614" y="311150"/>
                      </a:lnTo>
                      <a:lnTo>
                        <a:pt x="43704" y="353060"/>
                      </a:lnTo>
                      <a:lnTo>
                        <a:pt x="62358" y="391160"/>
                      </a:lnTo>
                      <a:lnTo>
                        <a:pt x="88692" y="424180"/>
                      </a:lnTo>
                      <a:lnTo>
                        <a:pt x="122824" y="450850"/>
                      </a:lnTo>
                      <a:lnTo>
                        <a:pt x="164871" y="469900"/>
                      </a:lnTo>
                      <a:lnTo>
                        <a:pt x="205510" y="478790"/>
                      </a:lnTo>
                      <a:lnTo>
                        <a:pt x="219100" y="478790"/>
                      </a:lnTo>
                      <a:lnTo>
                        <a:pt x="244537" y="474980"/>
                      </a:lnTo>
                      <a:lnTo>
                        <a:pt x="260027" y="467360"/>
                      </a:lnTo>
                      <a:lnTo>
                        <a:pt x="271205" y="458470"/>
                      </a:lnTo>
                      <a:lnTo>
                        <a:pt x="283705" y="454660"/>
                      </a:lnTo>
                      <a:lnTo>
                        <a:pt x="415485" y="454660"/>
                      </a:lnTo>
                      <a:lnTo>
                        <a:pt x="423417" y="448310"/>
                      </a:lnTo>
                      <a:lnTo>
                        <a:pt x="450176" y="414020"/>
                      </a:lnTo>
                      <a:lnTo>
                        <a:pt x="452974" y="407670"/>
                      </a:lnTo>
                      <a:lnTo>
                        <a:pt x="163385" y="407670"/>
                      </a:lnTo>
                      <a:lnTo>
                        <a:pt x="144440" y="403860"/>
                      </a:lnTo>
                      <a:lnTo>
                        <a:pt x="130994" y="394970"/>
                      </a:lnTo>
                      <a:lnTo>
                        <a:pt x="122976" y="381000"/>
                      </a:lnTo>
                      <a:lnTo>
                        <a:pt x="120319" y="364490"/>
                      </a:lnTo>
                      <a:lnTo>
                        <a:pt x="122094" y="351790"/>
                      </a:lnTo>
                      <a:lnTo>
                        <a:pt x="127280" y="337820"/>
                      </a:lnTo>
                      <a:lnTo>
                        <a:pt x="135669" y="325120"/>
                      </a:lnTo>
                      <a:lnTo>
                        <a:pt x="147053" y="312420"/>
                      </a:lnTo>
                      <a:lnTo>
                        <a:pt x="159181" y="302260"/>
                      </a:lnTo>
                      <a:lnTo>
                        <a:pt x="64604" y="302260"/>
                      </a:lnTo>
                      <a:lnTo>
                        <a:pt x="52647" y="299720"/>
                      </a:lnTo>
                      <a:lnTo>
                        <a:pt x="42983" y="288290"/>
                      </a:lnTo>
                      <a:lnTo>
                        <a:pt x="36519" y="273050"/>
                      </a:lnTo>
                      <a:lnTo>
                        <a:pt x="34162" y="250190"/>
                      </a:lnTo>
                      <a:lnTo>
                        <a:pt x="35400" y="229870"/>
                      </a:lnTo>
                      <a:lnTo>
                        <a:pt x="38204" y="212090"/>
                      </a:lnTo>
                      <a:lnTo>
                        <a:pt x="41213" y="199390"/>
                      </a:lnTo>
                      <a:lnTo>
                        <a:pt x="43116" y="193040"/>
                      </a:lnTo>
                      <a:close/>
                    </a:path>
                    <a:path w="536575" h="535940">
                      <a:moveTo>
                        <a:pt x="314159" y="232410"/>
                      </a:moveTo>
                      <a:lnTo>
                        <a:pt x="300796" y="241300"/>
                      </a:lnTo>
                      <a:lnTo>
                        <a:pt x="286207" y="251460"/>
                      </a:lnTo>
                      <a:lnTo>
                        <a:pt x="268550" y="261620"/>
                      </a:lnTo>
                      <a:lnTo>
                        <a:pt x="245986" y="275590"/>
                      </a:lnTo>
                      <a:lnTo>
                        <a:pt x="244668" y="293370"/>
                      </a:lnTo>
                      <a:lnTo>
                        <a:pt x="242760" y="311150"/>
                      </a:lnTo>
                      <a:lnTo>
                        <a:pt x="224280" y="368300"/>
                      </a:lnTo>
                      <a:lnTo>
                        <a:pt x="187395" y="402590"/>
                      </a:lnTo>
                      <a:lnTo>
                        <a:pt x="163385" y="407670"/>
                      </a:lnTo>
                      <a:lnTo>
                        <a:pt x="346087" y="407670"/>
                      </a:lnTo>
                      <a:lnTo>
                        <a:pt x="312410" y="401320"/>
                      </a:lnTo>
                      <a:lnTo>
                        <a:pt x="288259" y="382270"/>
                      </a:lnTo>
                      <a:lnTo>
                        <a:pt x="273712" y="355600"/>
                      </a:lnTo>
                      <a:lnTo>
                        <a:pt x="268846" y="326390"/>
                      </a:lnTo>
                      <a:lnTo>
                        <a:pt x="274894" y="290830"/>
                      </a:lnTo>
                      <a:lnTo>
                        <a:pt x="289369" y="266700"/>
                      </a:lnTo>
                      <a:lnTo>
                        <a:pt x="306768" y="250190"/>
                      </a:lnTo>
                      <a:lnTo>
                        <a:pt x="321589" y="241300"/>
                      </a:lnTo>
                      <a:lnTo>
                        <a:pt x="318617" y="238760"/>
                      </a:lnTo>
                      <a:lnTo>
                        <a:pt x="316382" y="236220"/>
                      </a:lnTo>
                      <a:lnTo>
                        <a:pt x="314159" y="232410"/>
                      </a:lnTo>
                      <a:close/>
                    </a:path>
                    <a:path w="536575" h="535940">
                      <a:moveTo>
                        <a:pt x="468145" y="280670"/>
                      </a:moveTo>
                      <a:lnTo>
                        <a:pt x="367639" y="280670"/>
                      </a:lnTo>
                      <a:lnTo>
                        <a:pt x="389198" y="285750"/>
                      </a:lnTo>
                      <a:lnTo>
                        <a:pt x="404766" y="298450"/>
                      </a:lnTo>
                      <a:lnTo>
                        <a:pt x="414207" y="317500"/>
                      </a:lnTo>
                      <a:lnTo>
                        <a:pt x="417385" y="340360"/>
                      </a:lnTo>
                      <a:lnTo>
                        <a:pt x="412199" y="364490"/>
                      </a:lnTo>
                      <a:lnTo>
                        <a:pt x="397614" y="386080"/>
                      </a:lnTo>
                      <a:lnTo>
                        <a:pt x="375090" y="402590"/>
                      </a:lnTo>
                      <a:lnTo>
                        <a:pt x="346087" y="407670"/>
                      </a:lnTo>
                      <a:lnTo>
                        <a:pt x="452974" y="407670"/>
                      </a:lnTo>
                      <a:lnTo>
                        <a:pt x="468642" y="372110"/>
                      </a:lnTo>
                      <a:lnTo>
                        <a:pt x="477624" y="331470"/>
                      </a:lnTo>
                      <a:lnTo>
                        <a:pt x="478294" y="318770"/>
                      </a:lnTo>
                      <a:lnTo>
                        <a:pt x="474464" y="292100"/>
                      </a:lnTo>
                      <a:lnTo>
                        <a:pt x="468145" y="280670"/>
                      </a:lnTo>
                      <a:close/>
                    </a:path>
                    <a:path w="536575" h="535940">
                      <a:moveTo>
                        <a:pt x="222529" y="288290"/>
                      </a:moveTo>
                      <a:lnTo>
                        <a:pt x="196287" y="302260"/>
                      </a:lnTo>
                      <a:lnTo>
                        <a:pt x="171145" y="321310"/>
                      </a:lnTo>
                      <a:lnTo>
                        <a:pt x="152270" y="342900"/>
                      </a:lnTo>
                      <a:lnTo>
                        <a:pt x="144830" y="367030"/>
                      </a:lnTo>
                      <a:lnTo>
                        <a:pt x="146167" y="374650"/>
                      </a:lnTo>
                      <a:lnTo>
                        <a:pt x="149940" y="381000"/>
                      </a:lnTo>
                      <a:lnTo>
                        <a:pt x="155798" y="383540"/>
                      </a:lnTo>
                      <a:lnTo>
                        <a:pt x="163385" y="384810"/>
                      </a:lnTo>
                      <a:lnTo>
                        <a:pt x="187896" y="375920"/>
                      </a:lnTo>
                      <a:lnTo>
                        <a:pt x="205044" y="353060"/>
                      </a:lnTo>
                      <a:lnTo>
                        <a:pt x="216149" y="321310"/>
                      </a:lnTo>
                      <a:lnTo>
                        <a:pt x="222529" y="288290"/>
                      </a:lnTo>
                      <a:close/>
                    </a:path>
                    <a:path w="536575" h="535940">
                      <a:moveTo>
                        <a:pt x="343877" y="252730"/>
                      </a:moveTo>
                      <a:lnTo>
                        <a:pt x="329560" y="259080"/>
                      </a:lnTo>
                      <a:lnTo>
                        <a:pt x="313985" y="271780"/>
                      </a:lnTo>
                      <a:lnTo>
                        <a:pt x="301472" y="293370"/>
                      </a:lnTo>
                      <a:lnTo>
                        <a:pt x="296341" y="323850"/>
                      </a:lnTo>
                      <a:lnTo>
                        <a:pt x="299960" y="346710"/>
                      </a:lnTo>
                      <a:lnTo>
                        <a:pt x="310262" y="365760"/>
                      </a:lnTo>
                      <a:lnTo>
                        <a:pt x="326415" y="379730"/>
                      </a:lnTo>
                      <a:lnTo>
                        <a:pt x="347586" y="384810"/>
                      </a:lnTo>
                      <a:lnTo>
                        <a:pt x="364487" y="382270"/>
                      </a:lnTo>
                      <a:lnTo>
                        <a:pt x="378569" y="372110"/>
                      </a:lnTo>
                      <a:lnTo>
                        <a:pt x="388339" y="356870"/>
                      </a:lnTo>
                      <a:lnTo>
                        <a:pt x="388603" y="355600"/>
                      </a:lnTo>
                      <a:lnTo>
                        <a:pt x="349072" y="355600"/>
                      </a:lnTo>
                      <a:lnTo>
                        <a:pt x="338741" y="353060"/>
                      </a:lnTo>
                      <a:lnTo>
                        <a:pt x="330501" y="345440"/>
                      </a:lnTo>
                      <a:lnTo>
                        <a:pt x="325047" y="335280"/>
                      </a:lnTo>
                      <a:lnTo>
                        <a:pt x="323075" y="321310"/>
                      </a:lnTo>
                      <a:lnTo>
                        <a:pt x="326488" y="306070"/>
                      </a:lnTo>
                      <a:lnTo>
                        <a:pt x="335889" y="293370"/>
                      </a:lnTo>
                      <a:lnTo>
                        <a:pt x="350025" y="284480"/>
                      </a:lnTo>
                      <a:lnTo>
                        <a:pt x="367639" y="280670"/>
                      </a:lnTo>
                      <a:lnTo>
                        <a:pt x="468145" y="280670"/>
                      </a:lnTo>
                      <a:lnTo>
                        <a:pt x="466039" y="276860"/>
                      </a:lnTo>
                      <a:lnTo>
                        <a:pt x="457613" y="265430"/>
                      </a:lnTo>
                      <a:lnTo>
                        <a:pt x="454166" y="254000"/>
                      </a:lnTo>
                      <a:lnTo>
                        <a:pt x="350601" y="254000"/>
                      </a:lnTo>
                      <a:lnTo>
                        <a:pt x="343877" y="252730"/>
                      </a:lnTo>
                      <a:close/>
                    </a:path>
                    <a:path w="536575" h="535940">
                      <a:moveTo>
                        <a:pt x="366128" y="303530"/>
                      </a:moveTo>
                      <a:lnTo>
                        <a:pt x="357250" y="303530"/>
                      </a:lnTo>
                      <a:lnTo>
                        <a:pt x="348297" y="309880"/>
                      </a:lnTo>
                      <a:lnTo>
                        <a:pt x="347649" y="318770"/>
                      </a:lnTo>
                      <a:lnTo>
                        <a:pt x="349084" y="327660"/>
                      </a:lnTo>
                      <a:lnTo>
                        <a:pt x="353194" y="334010"/>
                      </a:lnTo>
                      <a:lnTo>
                        <a:pt x="357488" y="339090"/>
                      </a:lnTo>
                      <a:lnTo>
                        <a:pt x="359473" y="345440"/>
                      </a:lnTo>
                      <a:lnTo>
                        <a:pt x="359473" y="351790"/>
                      </a:lnTo>
                      <a:lnTo>
                        <a:pt x="354253" y="355600"/>
                      </a:lnTo>
                      <a:lnTo>
                        <a:pt x="388603" y="355600"/>
                      </a:lnTo>
                      <a:lnTo>
                        <a:pt x="392302" y="337820"/>
                      </a:lnTo>
                      <a:lnTo>
                        <a:pt x="390724" y="325120"/>
                      </a:lnTo>
                      <a:lnTo>
                        <a:pt x="385911" y="313690"/>
                      </a:lnTo>
                      <a:lnTo>
                        <a:pt x="377751" y="306070"/>
                      </a:lnTo>
                      <a:lnTo>
                        <a:pt x="366128" y="303530"/>
                      </a:lnTo>
                      <a:close/>
                    </a:path>
                    <a:path w="536575" h="535940">
                      <a:moveTo>
                        <a:pt x="503439" y="233680"/>
                      </a:moveTo>
                      <a:lnTo>
                        <a:pt x="471614" y="233680"/>
                      </a:lnTo>
                      <a:lnTo>
                        <a:pt x="483566" y="237490"/>
                      </a:lnTo>
                      <a:lnTo>
                        <a:pt x="493212" y="248920"/>
                      </a:lnTo>
                      <a:lnTo>
                        <a:pt x="499669" y="265430"/>
                      </a:lnTo>
                      <a:lnTo>
                        <a:pt x="501916" y="285750"/>
                      </a:lnTo>
                      <a:lnTo>
                        <a:pt x="501976" y="288290"/>
                      </a:lnTo>
                      <a:lnTo>
                        <a:pt x="500700" y="308610"/>
                      </a:lnTo>
                      <a:lnTo>
                        <a:pt x="497641" y="326390"/>
                      </a:lnTo>
                      <a:lnTo>
                        <a:pt x="494560" y="339090"/>
                      </a:lnTo>
                      <a:lnTo>
                        <a:pt x="493140" y="344170"/>
                      </a:lnTo>
                      <a:lnTo>
                        <a:pt x="493306" y="345440"/>
                      </a:lnTo>
                      <a:lnTo>
                        <a:pt x="495338" y="345440"/>
                      </a:lnTo>
                      <a:lnTo>
                        <a:pt x="497299" y="339090"/>
                      </a:lnTo>
                      <a:lnTo>
                        <a:pt x="501486" y="322580"/>
                      </a:lnTo>
                      <a:lnTo>
                        <a:pt x="505580" y="298450"/>
                      </a:lnTo>
                      <a:lnTo>
                        <a:pt x="507263" y="267970"/>
                      </a:lnTo>
                      <a:lnTo>
                        <a:pt x="503439" y="233680"/>
                      </a:lnTo>
                      <a:close/>
                    </a:path>
                    <a:path w="536575" h="535940">
                      <a:moveTo>
                        <a:pt x="268122" y="29210"/>
                      </a:moveTo>
                      <a:lnTo>
                        <a:pt x="217179" y="34290"/>
                      </a:lnTo>
                      <a:lnTo>
                        <a:pt x="168765" y="50800"/>
                      </a:lnTo>
                      <a:lnTo>
                        <a:pt x="125770" y="77470"/>
                      </a:lnTo>
                      <a:lnTo>
                        <a:pt x="91081" y="115570"/>
                      </a:lnTo>
                      <a:lnTo>
                        <a:pt x="67589" y="165100"/>
                      </a:lnTo>
                      <a:lnTo>
                        <a:pt x="58609" y="205740"/>
                      </a:lnTo>
                      <a:lnTo>
                        <a:pt x="57937" y="219710"/>
                      </a:lnTo>
                      <a:lnTo>
                        <a:pt x="61767" y="245110"/>
                      </a:lnTo>
                      <a:lnTo>
                        <a:pt x="70192" y="260350"/>
                      </a:lnTo>
                      <a:lnTo>
                        <a:pt x="78618" y="271780"/>
                      </a:lnTo>
                      <a:lnTo>
                        <a:pt x="82448" y="284480"/>
                      </a:lnTo>
                      <a:lnTo>
                        <a:pt x="82448" y="294640"/>
                      </a:lnTo>
                      <a:lnTo>
                        <a:pt x="74269" y="302260"/>
                      </a:lnTo>
                      <a:lnTo>
                        <a:pt x="159181" y="302260"/>
                      </a:lnTo>
                      <a:lnTo>
                        <a:pt x="163729" y="298450"/>
                      </a:lnTo>
                      <a:lnTo>
                        <a:pt x="181867" y="287020"/>
                      </a:lnTo>
                      <a:lnTo>
                        <a:pt x="202095" y="275590"/>
                      </a:lnTo>
                      <a:lnTo>
                        <a:pt x="225043" y="264160"/>
                      </a:lnTo>
                      <a:lnTo>
                        <a:pt x="225675" y="260350"/>
                      </a:lnTo>
                      <a:lnTo>
                        <a:pt x="197548" y="260350"/>
                      </a:lnTo>
                      <a:lnTo>
                        <a:pt x="186520" y="257810"/>
                      </a:lnTo>
                      <a:lnTo>
                        <a:pt x="177230" y="251460"/>
                      </a:lnTo>
                      <a:lnTo>
                        <a:pt x="170304" y="242570"/>
                      </a:lnTo>
                      <a:lnTo>
                        <a:pt x="166369" y="232410"/>
                      </a:lnTo>
                      <a:lnTo>
                        <a:pt x="151900" y="229870"/>
                      </a:lnTo>
                      <a:lnTo>
                        <a:pt x="140282" y="220980"/>
                      </a:lnTo>
                      <a:lnTo>
                        <a:pt x="132424" y="208280"/>
                      </a:lnTo>
                      <a:lnTo>
                        <a:pt x="129235" y="193040"/>
                      </a:lnTo>
                      <a:lnTo>
                        <a:pt x="130453" y="180340"/>
                      </a:lnTo>
                      <a:lnTo>
                        <a:pt x="133967" y="170180"/>
                      </a:lnTo>
                      <a:lnTo>
                        <a:pt x="139570" y="163830"/>
                      </a:lnTo>
                      <a:lnTo>
                        <a:pt x="147053" y="161290"/>
                      </a:lnTo>
                      <a:lnTo>
                        <a:pt x="180266" y="161290"/>
                      </a:lnTo>
                      <a:lnTo>
                        <a:pt x="183908" y="153670"/>
                      </a:lnTo>
                      <a:lnTo>
                        <a:pt x="203532" y="132080"/>
                      </a:lnTo>
                      <a:lnTo>
                        <a:pt x="227266" y="123190"/>
                      </a:lnTo>
                      <a:lnTo>
                        <a:pt x="456255" y="123190"/>
                      </a:lnTo>
                      <a:lnTo>
                        <a:pt x="421055" y="91440"/>
                      </a:lnTo>
                      <a:lnTo>
                        <a:pt x="402737" y="82550"/>
                      </a:lnTo>
                      <a:lnTo>
                        <a:pt x="252514" y="82550"/>
                      </a:lnTo>
                      <a:lnTo>
                        <a:pt x="244921" y="81280"/>
                      </a:lnTo>
                      <a:lnTo>
                        <a:pt x="239064" y="77470"/>
                      </a:lnTo>
                      <a:lnTo>
                        <a:pt x="235294" y="72390"/>
                      </a:lnTo>
                      <a:lnTo>
                        <a:pt x="233959" y="64770"/>
                      </a:lnTo>
                      <a:lnTo>
                        <a:pt x="237589" y="53340"/>
                      </a:lnTo>
                      <a:lnTo>
                        <a:pt x="247970" y="43180"/>
                      </a:lnTo>
                      <a:lnTo>
                        <a:pt x="264338" y="36830"/>
                      </a:lnTo>
                      <a:lnTo>
                        <a:pt x="285927" y="34290"/>
                      </a:lnTo>
                      <a:lnTo>
                        <a:pt x="314419" y="34290"/>
                      </a:lnTo>
                      <a:lnTo>
                        <a:pt x="296516" y="30480"/>
                      </a:lnTo>
                      <a:lnTo>
                        <a:pt x="268122" y="29210"/>
                      </a:lnTo>
                      <a:close/>
                    </a:path>
                    <a:path w="536575" h="535940">
                      <a:moveTo>
                        <a:pt x="227266" y="250190"/>
                      </a:moveTo>
                      <a:lnTo>
                        <a:pt x="220537" y="255270"/>
                      </a:lnTo>
                      <a:lnTo>
                        <a:pt x="212969" y="257810"/>
                      </a:lnTo>
                      <a:lnTo>
                        <a:pt x="197548" y="260350"/>
                      </a:lnTo>
                      <a:lnTo>
                        <a:pt x="225675" y="260350"/>
                      </a:lnTo>
                      <a:lnTo>
                        <a:pt x="226517" y="255270"/>
                      </a:lnTo>
                      <a:lnTo>
                        <a:pt x="227266" y="250190"/>
                      </a:lnTo>
                      <a:close/>
                    </a:path>
                    <a:path w="536575" h="535940">
                      <a:moveTo>
                        <a:pt x="503014" y="229870"/>
                      </a:moveTo>
                      <a:lnTo>
                        <a:pt x="372414" y="229870"/>
                      </a:lnTo>
                      <a:lnTo>
                        <a:pt x="384644" y="233680"/>
                      </a:lnTo>
                      <a:lnTo>
                        <a:pt x="385241" y="241300"/>
                      </a:lnTo>
                      <a:lnTo>
                        <a:pt x="379375" y="251460"/>
                      </a:lnTo>
                      <a:lnTo>
                        <a:pt x="365131" y="254000"/>
                      </a:lnTo>
                      <a:lnTo>
                        <a:pt x="454166" y="254000"/>
                      </a:lnTo>
                      <a:lnTo>
                        <a:pt x="471614" y="233680"/>
                      </a:lnTo>
                      <a:lnTo>
                        <a:pt x="503439" y="233680"/>
                      </a:lnTo>
                      <a:lnTo>
                        <a:pt x="503014" y="229870"/>
                      </a:lnTo>
                      <a:close/>
                    </a:path>
                    <a:path w="536575" h="535940">
                      <a:moveTo>
                        <a:pt x="307090" y="185420"/>
                      </a:moveTo>
                      <a:lnTo>
                        <a:pt x="268122" y="185420"/>
                      </a:lnTo>
                      <a:lnTo>
                        <a:pt x="271081" y="189230"/>
                      </a:lnTo>
                      <a:lnTo>
                        <a:pt x="271081" y="194310"/>
                      </a:lnTo>
                      <a:lnTo>
                        <a:pt x="269031" y="203200"/>
                      </a:lnTo>
                      <a:lnTo>
                        <a:pt x="263853" y="213360"/>
                      </a:lnTo>
                      <a:lnTo>
                        <a:pt x="257006" y="222250"/>
                      </a:lnTo>
                      <a:lnTo>
                        <a:pt x="249948" y="229870"/>
                      </a:lnTo>
                      <a:lnTo>
                        <a:pt x="247751" y="241300"/>
                      </a:lnTo>
                      <a:lnTo>
                        <a:pt x="247078" y="248920"/>
                      </a:lnTo>
                      <a:lnTo>
                        <a:pt x="247078" y="252730"/>
                      </a:lnTo>
                      <a:lnTo>
                        <a:pt x="264648" y="242570"/>
                      </a:lnTo>
                      <a:lnTo>
                        <a:pt x="279415" y="232410"/>
                      </a:lnTo>
                      <a:lnTo>
                        <a:pt x="292930" y="223520"/>
                      </a:lnTo>
                      <a:lnTo>
                        <a:pt x="306743" y="214630"/>
                      </a:lnTo>
                      <a:lnTo>
                        <a:pt x="305257" y="209550"/>
                      </a:lnTo>
                      <a:lnTo>
                        <a:pt x="305257" y="196850"/>
                      </a:lnTo>
                      <a:lnTo>
                        <a:pt x="307090" y="185420"/>
                      </a:lnTo>
                      <a:close/>
                    </a:path>
                    <a:path w="536575" h="535940">
                      <a:moveTo>
                        <a:pt x="358711" y="123190"/>
                      </a:moveTo>
                      <a:lnTo>
                        <a:pt x="227266" y="123190"/>
                      </a:lnTo>
                      <a:lnTo>
                        <a:pt x="240614" y="125730"/>
                      </a:lnTo>
                      <a:lnTo>
                        <a:pt x="248248" y="133350"/>
                      </a:lnTo>
                      <a:lnTo>
                        <a:pt x="251703" y="140970"/>
                      </a:lnTo>
                      <a:lnTo>
                        <a:pt x="252514" y="147320"/>
                      </a:lnTo>
                      <a:lnTo>
                        <a:pt x="246619" y="173990"/>
                      </a:lnTo>
                      <a:lnTo>
                        <a:pt x="231535" y="198120"/>
                      </a:lnTo>
                      <a:lnTo>
                        <a:pt x="211157" y="218440"/>
                      </a:lnTo>
                      <a:lnTo>
                        <a:pt x="189382" y="231140"/>
                      </a:lnTo>
                      <a:lnTo>
                        <a:pt x="190144" y="233680"/>
                      </a:lnTo>
                      <a:lnTo>
                        <a:pt x="193090" y="241300"/>
                      </a:lnTo>
                      <a:lnTo>
                        <a:pt x="202006" y="241300"/>
                      </a:lnTo>
                      <a:lnTo>
                        <a:pt x="236900" y="210820"/>
                      </a:lnTo>
                      <a:lnTo>
                        <a:pt x="243233" y="198120"/>
                      </a:lnTo>
                      <a:lnTo>
                        <a:pt x="251790" y="189230"/>
                      </a:lnTo>
                      <a:lnTo>
                        <a:pt x="262153" y="185420"/>
                      </a:lnTo>
                      <a:lnTo>
                        <a:pt x="307090" y="185420"/>
                      </a:lnTo>
                      <a:lnTo>
                        <a:pt x="309330" y="171450"/>
                      </a:lnTo>
                      <a:lnTo>
                        <a:pt x="320573" y="147320"/>
                      </a:lnTo>
                      <a:lnTo>
                        <a:pt x="337521" y="130810"/>
                      </a:lnTo>
                      <a:lnTo>
                        <a:pt x="358711" y="123190"/>
                      </a:lnTo>
                      <a:close/>
                    </a:path>
                    <a:path w="536575" h="535940">
                      <a:moveTo>
                        <a:pt x="456255" y="123190"/>
                      </a:moveTo>
                      <a:lnTo>
                        <a:pt x="358711" y="123190"/>
                      </a:lnTo>
                      <a:lnTo>
                        <a:pt x="369987" y="125730"/>
                      </a:lnTo>
                      <a:lnTo>
                        <a:pt x="378126" y="130810"/>
                      </a:lnTo>
                      <a:lnTo>
                        <a:pt x="383060" y="139700"/>
                      </a:lnTo>
                      <a:lnTo>
                        <a:pt x="384721" y="148590"/>
                      </a:lnTo>
                      <a:lnTo>
                        <a:pt x="380881" y="167640"/>
                      </a:lnTo>
                      <a:lnTo>
                        <a:pt x="370149" y="185420"/>
                      </a:lnTo>
                      <a:lnTo>
                        <a:pt x="353704" y="201930"/>
                      </a:lnTo>
                      <a:lnTo>
                        <a:pt x="332727" y="219710"/>
                      </a:lnTo>
                      <a:lnTo>
                        <a:pt x="334962" y="224790"/>
                      </a:lnTo>
                      <a:lnTo>
                        <a:pt x="338556" y="229870"/>
                      </a:lnTo>
                      <a:lnTo>
                        <a:pt x="343712" y="233680"/>
                      </a:lnTo>
                      <a:lnTo>
                        <a:pt x="353656" y="229870"/>
                      </a:lnTo>
                      <a:lnTo>
                        <a:pt x="503014" y="229870"/>
                      </a:lnTo>
                      <a:lnTo>
                        <a:pt x="501739" y="218440"/>
                      </a:lnTo>
                      <a:lnTo>
                        <a:pt x="485820" y="168910"/>
                      </a:lnTo>
                      <a:lnTo>
                        <a:pt x="459071" y="125730"/>
                      </a:lnTo>
                      <a:lnTo>
                        <a:pt x="456255" y="123190"/>
                      </a:lnTo>
                      <a:close/>
                    </a:path>
                    <a:path w="536575" h="535940">
                      <a:moveTo>
                        <a:pt x="180266" y="161290"/>
                      </a:moveTo>
                      <a:lnTo>
                        <a:pt x="151523" y="161290"/>
                      </a:lnTo>
                      <a:lnTo>
                        <a:pt x="152996" y="165100"/>
                      </a:lnTo>
                      <a:lnTo>
                        <a:pt x="152996" y="170180"/>
                      </a:lnTo>
                      <a:lnTo>
                        <a:pt x="149288" y="180340"/>
                      </a:lnTo>
                      <a:lnTo>
                        <a:pt x="149288" y="189230"/>
                      </a:lnTo>
                      <a:lnTo>
                        <a:pt x="150168" y="196850"/>
                      </a:lnTo>
                      <a:lnTo>
                        <a:pt x="152996" y="204470"/>
                      </a:lnTo>
                      <a:lnTo>
                        <a:pt x="158053" y="209550"/>
                      </a:lnTo>
                      <a:lnTo>
                        <a:pt x="165620" y="212090"/>
                      </a:lnTo>
                      <a:lnTo>
                        <a:pt x="170552" y="181610"/>
                      </a:lnTo>
                      <a:lnTo>
                        <a:pt x="180266" y="161290"/>
                      </a:lnTo>
                      <a:close/>
                    </a:path>
                    <a:path w="536575" h="535940">
                      <a:moveTo>
                        <a:pt x="226885" y="143510"/>
                      </a:moveTo>
                      <a:lnTo>
                        <a:pt x="214551" y="148590"/>
                      </a:lnTo>
                      <a:lnTo>
                        <a:pt x="201842" y="165100"/>
                      </a:lnTo>
                      <a:lnTo>
                        <a:pt x="191907" y="187960"/>
                      </a:lnTo>
                      <a:lnTo>
                        <a:pt x="187896" y="209550"/>
                      </a:lnTo>
                      <a:lnTo>
                        <a:pt x="206782" y="194310"/>
                      </a:lnTo>
                      <a:lnTo>
                        <a:pt x="223126" y="173990"/>
                      </a:lnTo>
                      <a:lnTo>
                        <a:pt x="231601" y="154940"/>
                      </a:lnTo>
                      <a:lnTo>
                        <a:pt x="226885" y="143510"/>
                      </a:lnTo>
                      <a:close/>
                    </a:path>
                    <a:path w="536575" h="535940">
                      <a:moveTo>
                        <a:pt x="360159" y="144780"/>
                      </a:moveTo>
                      <a:lnTo>
                        <a:pt x="350426" y="146050"/>
                      </a:lnTo>
                      <a:lnTo>
                        <a:pt x="339996" y="157480"/>
                      </a:lnTo>
                      <a:lnTo>
                        <a:pt x="331678" y="176530"/>
                      </a:lnTo>
                      <a:lnTo>
                        <a:pt x="328282" y="198120"/>
                      </a:lnTo>
                      <a:lnTo>
                        <a:pt x="344462" y="182880"/>
                      </a:lnTo>
                      <a:lnTo>
                        <a:pt x="357379" y="166370"/>
                      </a:lnTo>
                      <a:lnTo>
                        <a:pt x="363717" y="152400"/>
                      </a:lnTo>
                      <a:lnTo>
                        <a:pt x="360159" y="144780"/>
                      </a:lnTo>
                      <a:close/>
                    </a:path>
                    <a:path w="536575" h="535940">
                      <a:moveTo>
                        <a:pt x="41630" y="191770"/>
                      </a:moveTo>
                      <a:lnTo>
                        <a:pt x="41084" y="193040"/>
                      </a:lnTo>
                      <a:lnTo>
                        <a:pt x="42925" y="193040"/>
                      </a:lnTo>
                      <a:lnTo>
                        <a:pt x="41630" y="191770"/>
                      </a:lnTo>
                      <a:close/>
                    </a:path>
                    <a:path w="536575" h="535940">
                      <a:moveTo>
                        <a:pt x="330728" y="58420"/>
                      </a:moveTo>
                      <a:lnTo>
                        <a:pt x="317144" y="58420"/>
                      </a:lnTo>
                      <a:lnTo>
                        <a:pt x="291686" y="62230"/>
                      </a:lnTo>
                      <a:lnTo>
                        <a:pt x="276190" y="71120"/>
                      </a:lnTo>
                      <a:lnTo>
                        <a:pt x="265012" y="78740"/>
                      </a:lnTo>
                      <a:lnTo>
                        <a:pt x="252514" y="82550"/>
                      </a:lnTo>
                      <a:lnTo>
                        <a:pt x="402737" y="82550"/>
                      </a:lnTo>
                      <a:lnTo>
                        <a:pt x="371335" y="67310"/>
                      </a:lnTo>
                      <a:lnTo>
                        <a:pt x="357344" y="63500"/>
                      </a:lnTo>
                      <a:lnTo>
                        <a:pt x="330728" y="58420"/>
                      </a:lnTo>
                      <a:close/>
                    </a:path>
                    <a:path w="536575" h="535940">
                      <a:moveTo>
                        <a:pt x="314419" y="34290"/>
                      </a:moveTo>
                      <a:lnTo>
                        <a:pt x="285927" y="34290"/>
                      </a:lnTo>
                      <a:lnTo>
                        <a:pt x="309229" y="35560"/>
                      </a:lnTo>
                      <a:lnTo>
                        <a:pt x="338816" y="41910"/>
                      </a:lnTo>
                      <a:lnTo>
                        <a:pt x="343115" y="44450"/>
                      </a:lnTo>
                      <a:lnTo>
                        <a:pt x="343839" y="44450"/>
                      </a:lnTo>
                      <a:lnTo>
                        <a:pt x="344373" y="43180"/>
                      </a:lnTo>
                      <a:lnTo>
                        <a:pt x="344119" y="41910"/>
                      </a:lnTo>
                      <a:lnTo>
                        <a:pt x="343877" y="41910"/>
                      </a:lnTo>
                      <a:lnTo>
                        <a:pt x="337064" y="39370"/>
                      </a:lnTo>
                      <a:lnTo>
                        <a:pt x="320387" y="35560"/>
                      </a:lnTo>
                      <a:lnTo>
                        <a:pt x="314419" y="34290"/>
                      </a:lnTo>
                      <a:close/>
                    </a:path>
                  </a:pathLst>
                </a:custGeom>
                <a:solidFill>
                  <a:srgbClr val="FFFFFF"/>
                </a:solidFill>
              </p:spPr>
              <p:txBody>
                <a:bodyPr wrap="square" lIns="0" tIns="0" rIns="0" bIns="0" rtlCol="0"/>
                <a:lstStyle/>
                <a:p>
                  <a:endParaRPr>
                    <a:latin typeface="GE Inspira" panose="020F0603030400020203" pitchFamily="34" charset="0"/>
                  </a:endParaRPr>
                </a:p>
              </p:txBody>
            </p:sp>
          </p:grpSp>
          <p:grpSp>
            <p:nvGrpSpPr>
              <p:cNvPr id="59" name="Agrupar 58"/>
              <p:cNvGrpSpPr/>
              <p:nvPr/>
            </p:nvGrpSpPr>
            <p:grpSpPr>
              <a:xfrm>
                <a:off x="457200" y="5415788"/>
                <a:ext cx="6858279" cy="3827896"/>
                <a:chOff x="457200" y="5415788"/>
                <a:chExt cx="6858279" cy="3827896"/>
              </a:xfrm>
            </p:grpSpPr>
            <p:sp>
              <p:nvSpPr>
                <p:cNvPr id="7" name="object 7"/>
                <p:cNvSpPr/>
                <p:nvPr/>
              </p:nvSpPr>
              <p:spPr>
                <a:xfrm>
                  <a:off x="6150889" y="5415788"/>
                  <a:ext cx="1164590" cy="1519555"/>
                </a:xfrm>
                <a:custGeom>
                  <a:avLst/>
                  <a:gdLst/>
                  <a:ahLst/>
                  <a:cxnLst/>
                  <a:rect l="l" t="t" r="r" b="b"/>
                  <a:pathLst>
                    <a:path w="1164590" h="1519554">
                      <a:moveTo>
                        <a:pt x="1164310" y="0"/>
                      </a:moveTo>
                      <a:lnTo>
                        <a:pt x="0" y="0"/>
                      </a:lnTo>
                      <a:lnTo>
                        <a:pt x="0" y="1519262"/>
                      </a:lnTo>
                      <a:lnTo>
                        <a:pt x="1164310" y="1519262"/>
                      </a:lnTo>
                      <a:lnTo>
                        <a:pt x="1164310" y="0"/>
                      </a:lnTo>
                      <a:close/>
                    </a:path>
                  </a:pathLst>
                </a:custGeom>
                <a:solidFill>
                  <a:srgbClr val="005EB8"/>
                </a:solidFill>
              </p:spPr>
              <p:txBody>
                <a:bodyPr wrap="square" lIns="0" tIns="0" rIns="0" bIns="0" rtlCol="0"/>
                <a:lstStyle/>
                <a:p>
                  <a:endParaRPr>
                    <a:latin typeface="GE Inspira" panose="020F0603030400020203" pitchFamily="34" charset="0"/>
                  </a:endParaRPr>
                </a:p>
              </p:txBody>
            </p:sp>
            <p:grpSp>
              <p:nvGrpSpPr>
                <p:cNvPr id="58" name="Agrupar 57"/>
                <p:cNvGrpSpPr/>
                <p:nvPr/>
              </p:nvGrpSpPr>
              <p:grpSpPr>
                <a:xfrm>
                  <a:off x="457200" y="5426798"/>
                  <a:ext cx="6858279" cy="3816886"/>
                  <a:chOff x="457200" y="5426798"/>
                  <a:chExt cx="6858279" cy="3816886"/>
                </a:xfrm>
              </p:grpSpPr>
              <p:sp>
                <p:nvSpPr>
                  <p:cNvPr id="5" name="object 5"/>
                  <p:cNvSpPr/>
                  <p:nvPr/>
                </p:nvSpPr>
                <p:spPr>
                  <a:xfrm>
                    <a:off x="2195042" y="6235255"/>
                    <a:ext cx="896619" cy="1063625"/>
                  </a:xfrm>
                  <a:custGeom>
                    <a:avLst/>
                    <a:gdLst/>
                    <a:ahLst/>
                    <a:cxnLst/>
                    <a:rect l="l" t="t" r="r" b="b"/>
                    <a:pathLst>
                      <a:path w="896619" h="1063625">
                        <a:moveTo>
                          <a:pt x="896086" y="0"/>
                        </a:moveTo>
                        <a:lnTo>
                          <a:pt x="0" y="0"/>
                        </a:lnTo>
                        <a:lnTo>
                          <a:pt x="0" y="1063320"/>
                        </a:lnTo>
                        <a:lnTo>
                          <a:pt x="896086" y="1063320"/>
                        </a:lnTo>
                        <a:lnTo>
                          <a:pt x="896086" y="0"/>
                        </a:lnTo>
                        <a:close/>
                      </a:path>
                    </a:pathLst>
                  </a:custGeom>
                  <a:solidFill>
                    <a:srgbClr val="005EB8"/>
                  </a:solidFill>
                </p:spPr>
                <p:txBody>
                  <a:bodyPr wrap="square" lIns="0" tIns="0" rIns="0" bIns="0" rtlCol="0"/>
                  <a:lstStyle/>
                  <a:p>
                    <a:endParaRPr>
                      <a:latin typeface="GE Inspira" panose="020F0603030400020203" pitchFamily="34" charset="0"/>
                    </a:endParaRPr>
                  </a:p>
                </p:txBody>
              </p:sp>
              <p:grpSp>
                <p:nvGrpSpPr>
                  <p:cNvPr id="56" name="Agrupar 55"/>
                  <p:cNvGrpSpPr/>
                  <p:nvPr/>
                </p:nvGrpSpPr>
                <p:grpSpPr>
                  <a:xfrm>
                    <a:off x="457200" y="5426798"/>
                    <a:ext cx="6858279" cy="3816886"/>
                    <a:chOff x="457200" y="5426798"/>
                    <a:chExt cx="6858279" cy="3816886"/>
                  </a:xfrm>
                </p:grpSpPr>
                <p:sp>
                  <p:nvSpPr>
                    <p:cNvPr id="12" name="object 12"/>
                    <p:cNvSpPr txBox="1"/>
                    <p:nvPr/>
                  </p:nvSpPr>
                  <p:spPr>
                    <a:xfrm>
                      <a:off x="6269215" y="7529055"/>
                      <a:ext cx="932815" cy="1046480"/>
                    </a:xfrm>
                    <a:prstGeom prst="rect">
                      <a:avLst/>
                    </a:prstGeom>
                  </p:spPr>
                  <p:txBody>
                    <a:bodyPr vert="horz" wrap="square" lIns="0" tIns="0" rIns="0" bIns="0" rtlCol="0">
                      <a:spAutoFit/>
                    </a:bodyPr>
                    <a:lstStyle/>
                    <a:p>
                      <a:pPr>
                        <a:lnSpc>
                          <a:spcPct val="100000"/>
                        </a:lnSpc>
                      </a:pPr>
                      <a:endParaRPr sz="1500" dirty="0">
                        <a:latin typeface="GE Inspira" panose="020F0603030400020203" pitchFamily="34" charset="0"/>
                        <a:cs typeface="Times New Roman"/>
                      </a:endParaRPr>
                    </a:p>
                    <a:p>
                      <a:pPr>
                        <a:lnSpc>
                          <a:spcPct val="100000"/>
                        </a:lnSpc>
                      </a:pPr>
                      <a:endParaRPr sz="1500" dirty="0">
                        <a:latin typeface="GE Inspira" panose="020F0603030400020203" pitchFamily="34" charset="0"/>
                        <a:cs typeface="Times New Roman"/>
                      </a:endParaRPr>
                    </a:p>
                    <a:p>
                      <a:pPr>
                        <a:lnSpc>
                          <a:spcPct val="100000"/>
                        </a:lnSpc>
                      </a:pPr>
                      <a:endParaRPr sz="1500" dirty="0">
                        <a:latin typeface="GE Inspira" panose="020F0603030400020203" pitchFamily="34" charset="0"/>
                        <a:cs typeface="Times New Roman"/>
                      </a:endParaRPr>
                    </a:p>
                    <a:p>
                      <a:pPr marL="254635">
                        <a:lnSpc>
                          <a:spcPct val="100000"/>
                        </a:lnSpc>
                        <a:spcBef>
                          <a:spcPts val="975"/>
                        </a:spcBef>
                      </a:pPr>
                      <a:r>
                        <a:rPr sz="1300" b="1" dirty="0">
                          <a:solidFill>
                            <a:srgbClr val="FFFFFF"/>
                          </a:solidFill>
                          <a:latin typeface="GE Inspira" panose="020F0603030400020203" pitchFamily="34" charset="0"/>
                          <a:cs typeface="Trebuchet MS"/>
                        </a:rPr>
                        <a:t>Helix</a:t>
                      </a:r>
                      <a:r>
                        <a:rPr sz="825" b="1" baseline="50505" dirty="0">
                          <a:solidFill>
                            <a:srgbClr val="FFFFFF"/>
                          </a:solidFill>
                          <a:latin typeface="GE Inspira" panose="020F0603030400020203" pitchFamily="34" charset="0"/>
                          <a:cs typeface="Trebuchet MS"/>
                        </a:rPr>
                        <a:t>™</a:t>
                      </a:r>
                      <a:endParaRPr sz="825" baseline="50505" dirty="0">
                        <a:latin typeface="GE Inspira" panose="020F0603030400020203" pitchFamily="34" charset="0"/>
                        <a:cs typeface="Trebuchet MS"/>
                      </a:endParaRPr>
                    </a:p>
                  </p:txBody>
                </p:sp>
                <p:grpSp>
                  <p:nvGrpSpPr>
                    <p:cNvPr id="15" name="object 15"/>
                    <p:cNvGrpSpPr/>
                    <p:nvPr/>
                  </p:nvGrpSpPr>
                  <p:grpSpPr>
                    <a:xfrm>
                      <a:off x="457200" y="5426798"/>
                      <a:ext cx="6336192" cy="3336202"/>
                      <a:chOff x="457200" y="5426798"/>
                      <a:chExt cx="6336192" cy="3336202"/>
                    </a:xfrm>
                  </p:grpSpPr>
                  <p:sp>
                    <p:nvSpPr>
                      <p:cNvPr id="16" name="object 16"/>
                      <p:cNvSpPr/>
                      <p:nvPr/>
                    </p:nvSpPr>
                    <p:spPr>
                      <a:xfrm>
                        <a:off x="3090768" y="6767342"/>
                        <a:ext cx="495300" cy="0"/>
                      </a:xfrm>
                      <a:custGeom>
                        <a:avLst/>
                        <a:gdLst/>
                        <a:ahLst/>
                        <a:cxnLst/>
                        <a:rect l="l" t="t" r="r" b="b"/>
                        <a:pathLst>
                          <a:path w="495300">
                            <a:moveTo>
                              <a:pt x="0" y="0"/>
                            </a:moveTo>
                            <a:lnTo>
                              <a:pt x="494741" y="0"/>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17" name="object 17"/>
                      <p:cNvSpPr/>
                      <p:nvPr/>
                    </p:nvSpPr>
                    <p:spPr>
                      <a:xfrm>
                        <a:off x="3577329" y="6708357"/>
                        <a:ext cx="107314" cy="120014"/>
                      </a:xfrm>
                      <a:custGeom>
                        <a:avLst/>
                        <a:gdLst/>
                        <a:ahLst/>
                        <a:cxnLst/>
                        <a:rect l="l" t="t" r="r" b="b"/>
                        <a:pathLst>
                          <a:path w="107314" h="120015">
                            <a:moveTo>
                              <a:pt x="0" y="0"/>
                            </a:moveTo>
                            <a:lnTo>
                              <a:pt x="0" y="119519"/>
                            </a:lnTo>
                            <a:lnTo>
                              <a:pt x="106819" y="59753"/>
                            </a:lnTo>
                            <a:lnTo>
                              <a:pt x="0"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8" name="object 18"/>
                      <p:cNvSpPr/>
                      <p:nvPr/>
                    </p:nvSpPr>
                    <p:spPr>
                      <a:xfrm>
                        <a:off x="1621510" y="6767342"/>
                        <a:ext cx="464820" cy="1995658"/>
                      </a:xfrm>
                      <a:custGeom>
                        <a:avLst/>
                        <a:gdLst/>
                        <a:ahLst/>
                        <a:cxnLst/>
                        <a:rect l="l" t="t" r="r" b="b"/>
                        <a:pathLst>
                          <a:path w="464819" h="932179">
                            <a:moveTo>
                              <a:pt x="227206" y="16640"/>
                            </a:moveTo>
                            <a:lnTo>
                              <a:pt x="227206" y="932070"/>
                            </a:lnTo>
                          </a:path>
                          <a:path w="464819" h="932179">
                            <a:moveTo>
                              <a:pt x="0" y="0"/>
                            </a:moveTo>
                            <a:lnTo>
                              <a:pt x="464757" y="0"/>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19" name="object 19"/>
                      <p:cNvSpPr/>
                      <p:nvPr/>
                    </p:nvSpPr>
                    <p:spPr>
                      <a:xfrm>
                        <a:off x="2084025" y="6708357"/>
                        <a:ext cx="107314" cy="120014"/>
                      </a:xfrm>
                      <a:custGeom>
                        <a:avLst/>
                        <a:gdLst/>
                        <a:ahLst/>
                        <a:cxnLst/>
                        <a:rect l="l" t="t" r="r" b="b"/>
                        <a:pathLst>
                          <a:path w="107314" h="120015">
                            <a:moveTo>
                              <a:pt x="0" y="0"/>
                            </a:moveTo>
                            <a:lnTo>
                              <a:pt x="0" y="119519"/>
                            </a:lnTo>
                            <a:lnTo>
                              <a:pt x="106819" y="59753"/>
                            </a:lnTo>
                            <a:lnTo>
                              <a:pt x="0"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0" name="object 20"/>
                      <p:cNvSpPr/>
                      <p:nvPr/>
                    </p:nvSpPr>
                    <p:spPr>
                      <a:xfrm>
                        <a:off x="5669279" y="6124932"/>
                        <a:ext cx="387985" cy="0"/>
                      </a:xfrm>
                      <a:custGeom>
                        <a:avLst/>
                        <a:gdLst/>
                        <a:ahLst/>
                        <a:cxnLst/>
                        <a:rect l="l" t="t" r="r" b="b"/>
                        <a:pathLst>
                          <a:path w="387985">
                            <a:moveTo>
                              <a:pt x="0" y="0"/>
                            </a:moveTo>
                            <a:lnTo>
                              <a:pt x="387959" y="0"/>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21" name="object 21"/>
                      <p:cNvSpPr/>
                      <p:nvPr/>
                    </p:nvSpPr>
                    <p:spPr>
                      <a:xfrm>
                        <a:off x="6040743" y="6065947"/>
                        <a:ext cx="107314" cy="120014"/>
                      </a:xfrm>
                      <a:custGeom>
                        <a:avLst/>
                        <a:gdLst/>
                        <a:ahLst/>
                        <a:cxnLst/>
                        <a:rect l="l" t="t" r="r" b="b"/>
                        <a:pathLst>
                          <a:path w="107314" h="120014">
                            <a:moveTo>
                              <a:pt x="0" y="0"/>
                            </a:moveTo>
                            <a:lnTo>
                              <a:pt x="0" y="119519"/>
                            </a:lnTo>
                            <a:lnTo>
                              <a:pt x="106819" y="59753"/>
                            </a:lnTo>
                            <a:lnTo>
                              <a:pt x="0"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2" name="object 22"/>
                      <p:cNvSpPr/>
                      <p:nvPr/>
                    </p:nvSpPr>
                    <p:spPr>
                      <a:xfrm>
                        <a:off x="6733909" y="6934500"/>
                        <a:ext cx="0" cy="474980"/>
                      </a:xfrm>
                      <a:custGeom>
                        <a:avLst/>
                        <a:gdLst/>
                        <a:ahLst/>
                        <a:cxnLst/>
                        <a:rect l="l" t="t" r="r" b="b"/>
                        <a:pathLst>
                          <a:path h="474979">
                            <a:moveTo>
                              <a:pt x="0" y="0"/>
                            </a:moveTo>
                            <a:lnTo>
                              <a:pt x="0" y="474738"/>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23" name="object 23"/>
                      <p:cNvSpPr/>
                      <p:nvPr/>
                    </p:nvSpPr>
                    <p:spPr>
                      <a:xfrm>
                        <a:off x="6673378" y="7392749"/>
                        <a:ext cx="120014" cy="107314"/>
                      </a:xfrm>
                      <a:custGeom>
                        <a:avLst/>
                        <a:gdLst/>
                        <a:ahLst/>
                        <a:cxnLst/>
                        <a:rect l="l" t="t" r="r" b="b"/>
                        <a:pathLst>
                          <a:path w="120015" h="107315">
                            <a:moveTo>
                              <a:pt x="119519" y="0"/>
                            </a:moveTo>
                            <a:lnTo>
                              <a:pt x="0" y="0"/>
                            </a:lnTo>
                            <a:lnTo>
                              <a:pt x="59753" y="106819"/>
                            </a:lnTo>
                            <a:lnTo>
                              <a:pt x="119519"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4" name="object 24"/>
                      <p:cNvSpPr/>
                      <p:nvPr/>
                    </p:nvSpPr>
                    <p:spPr>
                      <a:xfrm>
                        <a:off x="1039383" y="5426798"/>
                        <a:ext cx="0" cy="521970"/>
                      </a:xfrm>
                      <a:custGeom>
                        <a:avLst/>
                        <a:gdLst/>
                        <a:ahLst/>
                        <a:cxnLst/>
                        <a:rect l="l" t="t" r="r" b="b"/>
                        <a:pathLst>
                          <a:path h="521970">
                            <a:moveTo>
                              <a:pt x="0" y="0"/>
                            </a:moveTo>
                            <a:lnTo>
                              <a:pt x="0" y="521423"/>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25" name="object 25"/>
                      <p:cNvSpPr/>
                      <p:nvPr/>
                    </p:nvSpPr>
                    <p:spPr>
                      <a:xfrm>
                        <a:off x="5545151" y="5426798"/>
                        <a:ext cx="0" cy="429895"/>
                      </a:xfrm>
                      <a:custGeom>
                        <a:avLst/>
                        <a:gdLst/>
                        <a:ahLst/>
                        <a:cxnLst/>
                        <a:rect l="l" t="t" r="r" b="b"/>
                        <a:pathLst>
                          <a:path h="429895">
                            <a:moveTo>
                              <a:pt x="0" y="0"/>
                            </a:moveTo>
                            <a:lnTo>
                              <a:pt x="0" y="429679"/>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26" name="object 26"/>
                      <p:cNvSpPr/>
                      <p:nvPr/>
                    </p:nvSpPr>
                    <p:spPr>
                      <a:xfrm>
                        <a:off x="1048452" y="5444534"/>
                        <a:ext cx="4513580" cy="0"/>
                      </a:xfrm>
                      <a:custGeom>
                        <a:avLst/>
                        <a:gdLst/>
                        <a:ahLst/>
                        <a:cxnLst/>
                        <a:rect l="l" t="t" r="r" b="b"/>
                        <a:pathLst>
                          <a:path w="4513580">
                            <a:moveTo>
                              <a:pt x="0" y="0"/>
                            </a:moveTo>
                            <a:lnTo>
                              <a:pt x="4513376" y="0"/>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27" name="object 27"/>
                      <p:cNvSpPr/>
                      <p:nvPr/>
                    </p:nvSpPr>
                    <p:spPr>
                      <a:xfrm>
                        <a:off x="5486165" y="5846239"/>
                        <a:ext cx="120014" cy="107314"/>
                      </a:xfrm>
                      <a:custGeom>
                        <a:avLst/>
                        <a:gdLst/>
                        <a:ahLst/>
                        <a:cxnLst/>
                        <a:rect l="l" t="t" r="r" b="b"/>
                        <a:pathLst>
                          <a:path w="120014" h="107314">
                            <a:moveTo>
                              <a:pt x="119519" y="0"/>
                            </a:moveTo>
                            <a:lnTo>
                              <a:pt x="0" y="0"/>
                            </a:lnTo>
                            <a:lnTo>
                              <a:pt x="59753" y="106819"/>
                            </a:lnTo>
                            <a:lnTo>
                              <a:pt x="119519"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8" name="object 28"/>
                      <p:cNvSpPr/>
                      <p:nvPr/>
                    </p:nvSpPr>
                    <p:spPr>
                      <a:xfrm>
                        <a:off x="4865954" y="6768184"/>
                        <a:ext cx="695960" cy="0"/>
                      </a:xfrm>
                      <a:custGeom>
                        <a:avLst/>
                        <a:gdLst/>
                        <a:ahLst/>
                        <a:cxnLst/>
                        <a:rect l="l" t="t" r="r" b="b"/>
                        <a:pathLst>
                          <a:path w="695960">
                            <a:moveTo>
                              <a:pt x="0" y="0"/>
                            </a:moveTo>
                            <a:lnTo>
                              <a:pt x="695867" y="0"/>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29" name="object 29"/>
                      <p:cNvSpPr/>
                      <p:nvPr/>
                    </p:nvSpPr>
                    <p:spPr>
                      <a:xfrm>
                        <a:off x="5545151" y="6388737"/>
                        <a:ext cx="0" cy="396240"/>
                      </a:xfrm>
                      <a:custGeom>
                        <a:avLst/>
                        <a:gdLst/>
                        <a:ahLst/>
                        <a:cxnLst/>
                        <a:rect l="l" t="t" r="r" b="b"/>
                        <a:pathLst>
                          <a:path h="396240">
                            <a:moveTo>
                              <a:pt x="0" y="396239"/>
                            </a:moveTo>
                            <a:lnTo>
                              <a:pt x="0" y="0"/>
                            </a:lnTo>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30" name="object 30"/>
                      <p:cNvSpPr/>
                      <p:nvPr/>
                    </p:nvSpPr>
                    <p:spPr>
                      <a:xfrm>
                        <a:off x="5486165" y="6292157"/>
                        <a:ext cx="120014" cy="107314"/>
                      </a:xfrm>
                      <a:custGeom>
                        <a:avLst/>
                        <a:gdLst/>
                        <a:ahLst/>
                        <a:cxnLst/>
                        <a:rect l="l" t="t" r="r" b="b"/>
                        <a:pathLst>
                          <a:path w="120014" h="107314">
                            <a:moveTo>
                              <a:pt x="59753" y="0"/>
                            </a:moveTo>
                            <a:lnTo>
                              <a:pt x="0" y="106819"/>
                            </a:lnTo>
                            <a:lnTo>
                              <a:pt x="119519" y="106819"/>
                            </a:lnTo>
                            <a:lnTo>
                              <a:pt x="59753"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1" name="object 31"/>
                      <p:cNvSpPr/>
                      <p:nvPr/>
                    </p:nvSpPr>
                    <p:spPr>
                      <a:xfrm>
                        <a:off x="5413400" y="5992400"/>
                        <a:ext cx="262255" cy="262255"/>
                      </a:xfrm>
                      <a:custGeom>
                        <a:avLst/>
                        <a:gdLst/>
                        <a:ahLst/>
                        <a:cxnLst/>
                        <a:rect l="l" t="t" r="r" b="b"/>
                        <a:pathLst>
                          <a:path w="262254" h="262254">
                            <a:moveTo>
                              <a:pt x="261886" y="130937"/>
                            </a:moveTo>
                            <a:lnTo>
                              <a:pt x="251596" y="79970"/>
                            </a:lnTo>
                            <a:lnTo>
                              <a:pt x="223535" y="38350"/>
                            </a:lnTo>
                            <a:lnTo>
                              <a:pt x="181915" y="10289"/>
                            </a:lnTo>
                            <a:lnTo>
                              <a:pt x="130949" y="0"/>
                            </a:lnTo>
                            <a:lnTo>
                              <a:pt x="79976" y="10289"/>
                            </a:lnTo>
                            <a:lnTo>
                              <a:pt x="38352" y="38350"/>
                            </a:lnTo>
                            <a:lnTo>
                              <a:pt x="10289" y="79970"/>
                            </a:lnTo>
                            <a:lnTo>
                              <a:pt x="0" y="130937"/>
                            </a:lnTo>
                            <a:lnTo>
                              <a:pt x="10289" y="181910"/>
                            </a:lnTo>
                            <a:lnTo>
                              <a:pt x="38352" y="223534"/>
                            </a:lnTo>
                            <a:lnTo>
                              <a:pt x="79976" y="251596"/>
                            </a:lnTo>
                            <a:lnTo>
                              <a:pt x="130949" y="261886"/>
                            </a:lnTo>
                            <a:lnTo>
                              <a:pt x="181915" y="251596"/>
                            </a:lnTo>
                            <a:lnTo>
                              <a:pt x="223535" y="223534"/>
                            </a:lnTo>
                            <a:lnTo>
                              <a:pt x="251596" y="181910"/>
                            </a:lnTo>
                            <a:lnTo>
                              <a:pt x="261886" y="130937"/>
                            </a:lnTo>
                            <a:close/>
                          </a:path>
                        </a:pathLst>
                      </a:custGeom>
                      <a:ln w="35585">
                        <a:solidFill>
                          <a:srgbClr val="626469"/>
                        </a:solidFill>
                      </a:ln>
                    </p:spPr>
                    <p:txBody>
                      <a:bodyPr wrap="square" lIns="0" tIns="0" rIns="0" bIns="0" rtlCol="0"/>
                      <a:lstStyle/>
                      <a:p>
                        <a:endParaRPr>
                          <a:latin typeface="GE Inspira" panose="020F0603030400020203" pitchFamily="34" charset="0"/>
                        </a:endParaRPr>
                      </a:p>
                    </p:txBody>
                  </p:sp>
                  <p:sp>
                    <p:nvSpPr>
                      <p:cNvPr id="32" name="object 32"/>
                      <p:cNvSpPr/>
                      <p:nvPr/>
                    </p:nvSpPr>
                    <p:spPr>
                      <a:xfrm>
                        <a:off x="5327421" y="5899327"/>
                        <a:ext cx="100330" cy="429259"/>
                      </a:xfrm>
                      <a:custGeom>
                        <a:avLst/>
                        <a:gdLst/>
                        <a:ahLst/>
                        <a:cxnLst/>
                        <a:rect l="l" t="t" r="r" b="b"/>
                        <a:pathLst>
                          <a:path w="100329" h="429260">
                            <a:moveTo>
                              <a:pt x="100177" y="406247"/>
                            </a:moveTo>
                            <a:lnTo>
                              <a:pt x="0" y="406247"/>
                            </a:lnTo>
                            <a:lnTo>
                              <a:pt x="0" y="429107"/>
                            </a:lnTo>
                            <a:lnTo>
                              <a:pt x="100177" y="429107"/>
                            </a:lnTo>
                            <a:lnTo>
                              <a:pt x="100177" y="406247"/>
                            </a:lnTo>
                            <a:close/>
                          </a:path>
                          <a:path w="100329" h="429260">
                            <a:moveTo>
                              <a:pt x="100177" y="38646"/>
                            </a:moveTo>
                            <a:lnTo>
                              <a:pt x="61518" y="38646"/>
                            </a:lnTo>
                            <a:lnTo>
                              <a:pt x="61518" y="0"/>
                            </a:lnTo>
                            <a:lnTo>
                              <a:pt x="38646" y="0"/>
                            </a:lnTo>
                            <a:lnTo>
                              <a:pt x="38646" y="38646"/>
                            </a:lnTo>
                            <a:lnTo>
                              <a:pt x="0" y="38646"/>
                            </a:lnTo>
                            <a:lnTo>
                              <a:pt x="0" y="61518"/>
                            </a:lnTo>
                            <a:lnTo>
                              <a:pt x="38646" y="61518"/>
                            </a:lnTo>
                            <a:lnTo>
                              <a:pt x="38646" y="100164"/>
                            </a:lnTo>
                            <a:lnTo>
                              <a:pt x="61518" y="100164"/>
                            </a:lnTo>
                            <a:lnTo>
                              <a:pt x="61518" y="61518"/>
                            </a:lnTo>
                            <a:lnTo>
                              <a:pt x="100177" y="61518"/>
                            </a:lnTo>
                            <a:lnTo>
                              <a:pt x="100177" y="38646"/>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33" name="object 33"/>
                      <p:cNvSpPr/>
                      <p:nvPr/>
                    </p:nvSpPr>
                    <p:spPr>
                      <a:xfrm>
                        <a:off x="457200" y="5948133"/>
                        <a:ext cx="1164590" cy="1519555"/>
                      </a:xfrm>
                      <a:custGeom>
                        <a:avLst/>
                        <a:gdLst/>
                        <a:ahLst/>
                        <a:cxnLst/>
                        <a:rect l="l" t="t" r="r" b="b"/>
                        <a:pathLst>
                          <a:path w="1164590" h="1519554">
                            <a:moveTo>
                              <a:pt x="1164310" y="0"/>
                            </a:moveTo>
                            <a:lnTo>
                              <a:pt x="0" y="0"/>
                            </a:lnTo>
                            <a:lnTo>
                              <a:pt x="0" y="1519262"/>
                            </a:lnTo>
                            <a:lnTo>
                              <a:pt x="1164310" y="1519262"/>
                            </a:lnTo>
                            <a:lnTo>
                              <a:pt x="1164310" y="0"/>
                            </a:lnTo>
                            <a:close/>
                          </a:path>
                        </a:pathLst>
                      </a:custGeom>
                      <a:solidFill>
                        <a:srgbClr val="005EB8"/>
                      </a:solidFill>
                    </p:spPr>
                    <p:txBody>
                      <a:bodyPr wrap="square" lIns="0" tIns="0" rIns="0" bIns="0" rtlCol="0"/>
                      <a:lstStyle/>
                      <a:p>
                        <a:endParaRPr>
                          <a:latin typeface="GE Inspira" panose="020F0603030400020203" pitchFamily="34" charset="0"/>
                        </a:endParaRPr>
                      </a:p>
                    </p:txBody>
                  </p:sp>
                </p:grpSp>
                <p:sp>
                  <p:nvSpPr>
                    <p:cNvPr id="35" name="object 35"/>
                    <p:cNvSpPr/>
                    <p:nvPr/>
                  </p:nvSpPr>
                  <p:spPr>
                    <a:xfrm>
                      <a:off x="3692181" y="5929350"/>
                      <a:ext cx="1174115" cy="1666239"/>
                    </a:xfrm>
                    <a:custGeom>
                      <a:avLst/>
                      <a:gdLst/>
                      <a:ahLst/>
                      <a:cxnLst/>
                      <a:rect l="l" t="t" r="r" b="b"/>
                      <a:pathLst>
                        <a:path w="1174114" h="1666240">
                          <a:moveTo>
                            <a:pt x="1173772" y="0"/>
                          </a:moveTo>
                          <a:lnTo>
                            <a:pt x="0" y="0"/>
                          </a:lnTo>
                          <a:lnTo>
                            <a:pt x="0" y="1665998"/>
                          </a:lnTo>
                          <a:lnTo>
                            <a:pt x="1173772" y="1665998"/>
                          </a:lnTo>
                          <a:lnTo>
                            <a:pt x="1173772" y="0"/>
                          </a:lnTo>
                          <a:close/>
                        </a:path>
                      </a:pathLst>
                    </a:custGeom>
                    <a:solidFill>
                      <a:srgbClr val="005EB8"/>
                    </a:solidFill>
                  </p:spPr>
                  <p:txBody>
                    <a:bodyPr wrap="square" lIns="0" tIns="0" rIns="0" bIns="0" rtlCol="0"/>
                    <a:lstStyle/>
                    <a:p>
                      <a:endParaRPr>
                        <a:latin typeface="GE Inspira" panose="020F0603030400020203" pitchFamily="34" charset="0"/>
                      </a:endParaRPr>
                    </a:p>
                  </p:txBody>
                </p:sp>
                <p:grpSp>
                  <p:nvGrpSpPr>
                    <p:cNvPr id="41" name="object 41"/>
                    <p:cNvGrpSpPr/>
                    <p:nvPr/>
                  </p:nvGrpSpPr>
                  <p:grpSpPr>
                    <a:xfrm>
                      <a:off x="507492" y="5476544"/>
                      <a:ext cx="6750684" cy="1766570"/>
                      <a:chOff x="507492" y="5476544"/>
                      <a:chExt cx="6750684" cy="1766570"/>
                    </a:xfrm>
                  </p:grpSpPr>
                  <p:pic>
                    <p:nvPicPr>
                      <p:cNvPr id="42" name="object 42"/>
                      <p:cNvPicPr/>
                      <p:nvPr/>
                    </p:nvPicPr>
                    <p:blipFill>
                      <a:blip r:embed="rId2" cstate="print"/>
                      <a:stretch>
                        <a:fillRect/>
                      </a:stretch>
                    </p:blipFill>
                    <p:spPr>
                      <a:xfrm>
                        <a:off x="507492" y="6005068"/>
                        <a:ext cx="1064132" cy="1237843"/>
                      </a:xfrm>
                      <a:prstGeom prst="rect">
                        <a:avLst/>
                      </a:prstGeom>
                    </p:spPr>
                  </p:pic>
                  <p:pic>
                    <p:nvPicPr>
                      <p:cNvPr id="43" name="object 43"/>
                      <p:cNvPicPr/>
                      <p:nvPr/>
                    </p:nvPicPr>
                    <p:blipFill>
                      <a:blip r:embed="rId3" cstate="print"/>
                      <a:stretch>
                        <a:fillRect/>
                      </a:stretch>
                    </p:blipFill>
                    <p:spPr>
                      <a:xfrm>
                        <a:off x="2232964" y="6271259"/>
                        <a:ext cx="819302" cy="640651"/>
                      </a:xfrm>
                      <a:prstGeom prst="rect">
                        <a:avLst/>
                      </a:prstGeom>
                    </p:spPr>
                  </p:pic>
                  <p:pic>
                    <p:nvPicPr>
                      <p:cNvPr id="44" name="object 44"/>
                      <p:cNvPicPr/>
                      <p:nvPr/>
                    </p:nvPicPr>
                    <p:blipFill>
                      <a:blip r:embed="rId4" cstate="print"/>
                      <a:stretch>
                        <a:fillRect/>
                      </a:stretch>
                    </p:blipFill>
                    <p:spPr>
                      <a:xfrm>
                        <a:off x="6208776" y="5476544"/>
                        <a:ext cx="1049273" cy="1246327"/>
                      </a:xfrm>
                      <a:prstGeom prst="rect">
                        <a:avLst/>
                      </a:prstGeom>
                    </p:spPr>
                  </p:pic>
                </p:grpSp>
                <p:sp>
                  <p:nvSpPr>
                    <p:cNvPr id="48" name="CaixaDeTexto 47"/>
                    <p:cNvSpPr txBox="1"/>
                    <p:nvPr/>
                  </p:nvSpPr>
                  <p:spPr>
                    <a:xfrm>
                      <a:off x="3692181" y="7204171"/>
                      <a:ext cx="1173774" cy="553998"/>
                    </a:xfrm>
                    <a:prstGeom prst="rect">
                      <a:avLst/>
                    </a:prstGeom>
                    <a:noFill/>
                  </p:spPr>
                  <p:txBody>
                    <a:bodyPr wrap="square" rtlCol="0">
                      <a:spAutoFit/>
                    </a:bodyPr>
                    <a:lstStyle/>
                    <a:p>
                      <a:pPr algn="ctr"/>
                      <a:r>
                        <a:rPr lang="pt-BR" sz="1000" b="1" dirty="0">
                          <a:solidFill>
                            <a:schemeClr val="bg1"/>
                          </a:solidFill>
                          <a:latin typeface="GE Inspira" panose="020F0603030400020203" pitchFamily="34" charset="0"/>
                        </a:rPr>
                        <a:t>Estimativa de dispersão
</a:t>
                      </a:r>
                    </a:p>
                  </p:txBody>
                </p:sp>
                <p:sp>
                  <p:nvSpPr>
                    <p:cNvPr id="49" name="CaixaDeTexto 48"/>
                    <p:cNvSpPr txBox="1"/>
                    <p:nvPr/>
                  </p:nvSpPr>
                  <p:spPr>
                    <a:xfrm>
                      <a:off x="2192520" y="6894084"/>
                      <a:ext cx="898248" cy="553998"/>
                    </a:xfrm>
                    <a:prstGeom prst="rect">
                      <a:avLst/>
                    </a:prstGeom>
                    <a:noFill/>
                  </p:spPr>
                  <p:txBody>
                    <a:bodyPr wrap="square" rtlCol="0">
                      <a:spAutoFit/>
                    </a:bodyPr>
                    <a:lstStyle/>
                    <a:p>
                      <a:pPr algn="ctr"/>
                      <a:r>
                        <a:rPr lang="pt-BR" sz="1000" b="1" dirty="0">
                          <a:solidFill>
                            <a:schemeClr val="bg1"/>
                          </a:solidFill>
                          <a:latin typeface="GE Inspira" panose="020F0603030400020203" pitchFamily="34" charset="0"/>
                        </a:rPr>
                        <a:t>Geração kernel
</a:t>
                      </a:r>
                    </a:p>
                  </p:txBody>
                </p:sp>
                <p:sp>
                  <p:nvSpPr>
                    <p:cNvPr id="50" name="CaixaDeTexto 49"/>
                    <p:cNvSpPr txBox="1"/>
                    <p:nvPr/>
                  </p:nvSpPr>
                  <p:spPr>
                    <a:xfrm>
                      <a:off x="6148057" y="6717605"/>
                      <a:ext cx="1167422" cy="400110"/>
                    </a:xfrm>
                    <a:prstGeom prst="rect">
                      <a:avLst/>
                    </a:prstGeom>
                    <a:noFill/>
                  </p:spPr>
                  <p:txBody>
                    <a:bodyPr wrap="square" rtlCol="0">
                      <a:spAutoFit/>
                    </a:bodyPr>
                    <a:lstStyle/>
                    <a:p>
                      <a:pPr algn="ctr"/>
                      <a:r>
                        <a:rPr lang="pt-BR" sz="1000" b="1" dirty="0">
                          <a:solidFill>
                            <a:schemeClr val="bg1"/>
                          </a:solidFill>
                          <a:latin typeface="GE Inspira" panose="020F0603030400020203" pitchFamily="34" charset="0"/>
                        </a:rPr>
                        <a:t>Imagem </a:t>
                      </a:r>
                      <a:r>
                        <a:rPr lang="pt-BR" sz="1000" b="1" dirty="0" err="1">
                          <a:solidFill>
                            <a:schemeClr val="bg1"/>
                          </a:solidFill>
                          <a:latin typeface="GE Inspira" panose="020F0603030400020203" pitchFamily="34" charset="0"/>
                        </a:rPr>
                        <a:t>AutoGrid</a:t>
                      </a:r>
                      <a:r>
                        <a:rPr lang="pt-BR" sz="1000" b="1" dirty="0">
                          <a:solidFill>
                            <a:schemeClr val="bg1"/>
                          </a:solidFill>
                          <a:latin typeface="GE Inspira" panose="020F0603030400020203" pitchFamily="34" charset="0"/>
                        </a:rPr>
                        <a:t>
</a:t>
                      </a:r>
                    </a:p>
                  </p:txBody>
                </p:sp>
                <p:sp>
                  <p:nvSpPr>
                    <p:cNvPr id="51" name="CaixaDeTexto 50"/>
                    <p:cNvSpPr txBox="1"/>
                    <p:nvPr/>
                  </p:nvSpPr>
                  <p:spPr>
                    <a:xfrm>
                      <a:off x="464741" y="7244234"/>
                      <a:ext cx="1155876" cy="553998"/>
                    </a:xfrm>
                    <a:prstGeom prst="rect">
                      <a:avLst/>
                    </a:prstGeom>
                    <a:noFill/>
                  </p:spPr>
                  <p:txBody>
                    <a:bodyPr wrap="square" rtlCol="0">
                      <a:spAutoFit/>
                    </a:bodyPr>
                    <a:lstStyle/>
                    <a:p>
                      <a:pPr algn="ctr"/>
                      <a:r>
                        <a:rPr lang="pt-BR" sz="1000" b="1" dirty="0">
                          <a:solidFill>
                            <a:schemeClr val="bg1"/>
                          </a:solidFill>
                          <a:latin typeface="GE Inspira" panose="020F0603030400020203" pitchFamily="34" charset="0"/>
                        </a:rPr>
                        <a:t>Imagem de entrada bruta
</a:t>
                      </a:r>
                    </a:p>
                  </p:txBody>
                </p:sp>
                <p:sp>
                  <p:nvSpPr>
                    <p:cNvPr id="53" name="CaixaDeTexto 52"/>
                    <p:cNvSpPr txBox="1"/>
                    <p:nvPr/>
                  </p:nvSpPr>
                  <p:spPr>
                    <a:xfrm>
                      <a:off x="1270762" y="7686898"/>
                      <a:ext cx="1155876" cy="553998"/>
                    </a:xfrm>
                    <a:prstGeom prst="rect">
                      <a:avLst/>
                    </a:prstGeom>
                    <a:solidFill>
                      <a:schemeClr val="tx1">
                        <a:lumMod val="50000"/>
                        <a:lumOff val="50000"/>
                      </a:schemeClr>
                    </a:solidFill>
                  </p:spPr>
                  <p:txBody>
                    <a:bodyPr wrap="square" rtlCol="0">
                      <a:spAutoFit/>
                    </a:bodyPr>
                    <a:lstStyle/>
                    <a:p>
                      <a:pPr algn="ctr"/>
                      <a:r>
                        <a:rPr lang="pt-BR" sz="1000" b="1" dirty="0">
                          <a:solidFill>
                            <a:schemeClr val="bg1"/>
                          </a:solidFill>
                          <a:latin typeface="GE Inspira" panose="020F0603030400020203" pitchFamily="34" charset="0"/>
                        </a:rPr>
                        <a:t>Segmentação Anatômica
</a:t>
                      </a:r>
                    </a:p>
                  </p:txBody>
                </p:sp>
                <p:sp>
                  <p:nvSpPr>
                    <p:cNvPr id="54" name="CaixaDeTexto 53"/>
                    <p:cNvSpPr txBox="1"/>
                    <p:nvPr/>
                  </p:nvSpPr>
                  <p:spPr>
                    <a:xfrm>
                      <a:off x="1270762" y="8194871"/>
                      <a:ext cx="1155876" cy="553998"/>
                    </a:xfrm>
                    <a:prstGeom prst="rect">
                      <a:avLst/>
                    </a:prstGeom>
                    <a:solidFill>
                      <a:schemeClr val="tx1">
                        <a:lumMod val="50000"/>
                        <a:lumOff val="50000"/>
                      </a:schemeClr>
                    </a:solidFill>
                  </p:spPr>
                  <p:txBody>
                    <a:bodyPr wrap="square" rtlCol="0">
                      <a:spAutoFit/>
                    </a:bodyPr>
                    <a:lstStyle/>
                    <a:p>
                      <a:pPr algn="ctr"/>
                      <a:r>
                        <a:rPr lang="pt-BR" sz="1000" b="1" dirty="0" err="1">
                          <a:solidFill>
                            <a:schemeClr val="bg1"/>
                          </a:solidFill>
                          <a:latin typeface="GE Inspira" panose="020F0603030400020203" pitchFamily="34" charset="0"/>
                        </a:rPr>
                        <a:t>KVp</a:t>
                      </a:r>
                      <a:r>
                        <a:rPr lang="pt-BR" sz="1000" b="1" dirty="0">
                          <a:solidFill>
                            <a:schemeClr val="bg1"/>
                          </a:solidFill>
                          <a:latin typeface="GE Inspira" panose="020F0603030400020203" pitchFamily="34" charset="0"/>
                        </a:rPr>
                        <a:t> Compensação
</a:t>
                      </a:r>
                    </a:p>
                  </p:txBody>
                </p:sp>
                <p:sp>
                  <p:nvSpPr>
                    <p:cNvPr id="55" name="CaixaDeTexto 54"/>
                    <p:cNvSpPr txBox="1"/>
                    <p:nvPr/>
                  </p:nvSpPr>
                  <p:spPr>
                    <a:xfrm>
                      <a:off x="1270762" y="8689686"/>
                      <a:ext cx="1155876" cy="553998"/>
                    </a:xfrm>
                    <a:prstGeom prst="rect">
                      <a:avLst/>
                    </a:prstGeom>
                    <a:solidFill>
                      <a:schemeClr val="tx1">
                        <a:lumMod val="50000"/>
                        <a:lumOff val="50000"/>
                      </a:schemeClr>
                    </a:solidFill>
                  </p:spPr>
                  <p:txBody>
                    <a:bodyPr wrap="square" rtlCol="0">
                      <a:spAutoFit/>
                    </a:bodyPr>
                    <a:lstStyle/>
                    <a:p>
                      <a:pPr algn="ctr"/>
                      <a:r>
                        <a:rPr lang="pt-BR" sz="1000" b="1" dirty="0">
                          <a:solidFill>
                            <a:schemeClr val="bg1"/>
                          </a:solidFill>
                          <a:latin typeface="GE Inspira" panose="020F0603030400020203" pitchFamily="34" charset="0"/>
                        </a:rPr>
                        <a:t>Dimensionamento de espessura
</a:t>
                      </a:r>
                    </a:p>
                  </p:txBody>
                </p:sp>
              </p:grpSp>
              <p:pic>
                <p:nvPicPr>
                  <p:cNvPr id="40" name="object 40"/>
                  <p:cNvPicPr/>
                  <p:nvPr/>
                </p:nvPicPr>
                <p:blipFill>
                  <a:blip r:embed="rId5" cstate="print"/>
                  <a:stretch>
                    <a:fillRect/>
                  </a:stretch>
                </p:blipFill>
                <p:spPr>
                  <a:xfrm>
                    <a:off x="3762755" y="6001511"/>
                    <a:ext cx="1033271" cy="1213319"/>
                  </a:xfrm>
                  <a:prstGeom prst="rect">
                    <a:avLst/>
                  </a:prstGeom>
                </p:spPr>
              </p:pic>
            </p:grpSp>
          </p:grpSp>
        </p:grpSp>
      </p:grpSp>
      <p:sp>
        <p:nvSpPr>
          <p:cNvPr id="45" name="object 45"/>
          <p:cNvSpPr txBox="1">
            <a:spLocks noGrp="1"/>
          </p:cNvSpPr>
          <p:nvPr>
            <p:ph type="sldNum" sz="quarter" idx="7"/>
          </p:nvPr>
        </p:nvSpPr>
        <p:spPr>
          <a:xfrm>
            <a:off x="419100" y="9569905"/>
            <a:ext cx="1028700" cy="130805"/>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dirty="0">
                <a:latin typeface="GE Inspira" panose="020F0603030400020203" pitchFamily="34" charset="0"/>
              </a:rPr>
              <a:t>2</a:t>
            </a:fld>
            <a:r>
              <a:rPr dirty="0">
                <a:latin typeface="GE Inspira" panose="020F0603030400020203" pitchFamily="34" charset="0"/>
              </a:rPr>
              <a:t> of 6</a:t>
            </a:r>
          </a:p>
        </p:txBody>
      </p:sp>
      <p:sp>
        <p:nvSpPr>
          <p:cNvPr id="46" name="object 46"/>
          <p:cNvSpPr txBox="1">
            <a:spLocks noGrp="1"/>
          </p:cNvSpPr>
          <p:nvPr>
            <p:ph type="ftr" sz="quarter" idx="5"/>
          </p:nvPr>
        </p:nvSpPr>
        <p:spPr>
          <a:xfrm>
            <a:off x="901700" y="9569905"/>
            <a:ext cx="2298700" cy="130805"/>
          </a:xfrm>
          <a:prstGeom prst="rect">
            <a:avLst/>
          </a:prstGeom>
        </p:spPr>
        <p:txBody>
          <a:bodyPr vert="horz" wrap="square" lIns="0" tIns="7620" rIns="0" bIns="0" rtlCol="0">
            <a:spAutoFit/>
          </a:bodyPr>
          <a:lstStyle/>
          <a:p>
            <a:pPr marL="12700">
              <a:lnSpc>
                <a:spcPct val="100000"/>
              </a:lnSpc>
              <a:spcBef>
                <a:spcPts val="60"/>
              </a:spcBef>
            </a:pPr>
            <a:r>
              <a:rPr dirty="0">
                <a:latin typeface="GE Inspira" panose="020F0603030400020203" pitchFamily="34" charset="0"/>
              </a:rPr>
              <a:t>AutoGrid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100" y="402588"/>
            <a:ext cx="3409950" cy="3783087"/>
          </a:xfrm>
          <a:prstGeom prst="rect">
            <a:avLst/>
          </a:prstGeom>
        </p:spPr>
        <p:txBody>
          <a:bodyPr vert="horz" wrap="square" lIns="0" tIns="12700" rIns="0" bIns="0" rtlCol="0">
            <a:spAutoFit/>
          </a:bodyPr>
          <a:lstStyle/>
          <a:p>
            <a:pPr marL="38100" marR="30480">
              <a:spcBef>
                <a:spcPts val="100"/>
              </a:spcBef>
            </a:pPr>
            <a:r>
              <a:rPr lang="pt-BR" sz="1000" dirty="0">
                <a:solidFill>
                  <a:srgbClr val="626469"/>
                </a:solidFill>
                <a:latin typeface="GE Inspira" panose="020F0603030400020203" pitchFamily="34" charset="0"/>
                <a:cs typeface="Trebuchet MS"/>
              </a:rPr>
              <a:t>Para garantir um desempenho consistente com diferentes técnicas, o algoritmo inclui a compensação </a:t>
            </a:r>
            <a:r>
              <a:rPr lang="pt-BR" sz="1000" dirty="0" err="1">
                <a:solidFill>
                  <a:srgbClr val="626469"/>
                </a:solidFill>
                <a:latin typeface="GE Inspira" panose="020F0603030400020203" pitchFamily="34" charset="0"/>
                <a:cs typeface="Trebuchet MS"/>
              </a:rPr>
              <a:t>kVp</a:t>
            </a:r>
            <a:r>
              <a:rPr lang="pt-BR" sz="1000" dirty="0">
                <a:solidFill>
                  <a:srgbClr val="626469"/>
                </a:solidFill>
                <a:latin typeface="GE Inspira" panose="020F0603030400020203" pitchFamily="34" charset="0"/>
                <a:cs typeface="Trebuchet MS"/>
              </a:rPr>
              <a:t>. Esse recurso permite que o usuário seja capaz de adquirir a mesma anatomia, visualização e tamanho do paciente em inúmeras configurações técnicas sem comprometer o desempenho do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para remover a dispersão. Através da medição do fator de melhoria de contraste (CIF), a Figura 3 demonstra a capacidade da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de fornecer QI consistente em diferentes técnicas. O CIF é a razão do contraste produzido utilizando um método de redução de dispersão, como a grade, ou, neste caso,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em comparação com o contraste medido em imagens adquiridas sem grade.2
O perfil de dispersão é fortemente dependente da espessura e composição (osso, tecido, etc.) da porção </a:t>
            </a:r>
            <a:r>
              <a:rPr lang="pt-BR" sz="1000" dirty="0" err="1">
                <a:solidFill>
                  <a:srgbClr val="626469"/>
                </a:solidFill>
                <a:latin typeface="GE Inspira" panose="020F0603030400020203" pitchFamily="34" charset="0"/>
                <a:cs typeface="Trebuchet MS"/>
              </a:rPr>
              <a:t>imaged</a:t>
            </a:r>
            <a:r>
              <a:rPr lang="pt-BR" sz="1000" dirty="0">
                <a:solidFill>
                  <a:srgbClr val="626469"/>
                </a:solidFill>
                <a:latin typeface="GE Inspira" panose="020F0603030400020203" pitchFamily="34" charset="0"/>
                <a:cs typeface="Trebuchet MS"/>
              </a:rPr>
              <a:t> da anatomia. Um subconjunto dos parâmetros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foram projetados e otimizados para segmentar determinadas porções da imagem que correspondem a níveis específicos de espessura. Essas porções individuais da imagem são então tratadas exclusivamente na estimativa de dispersão.
Ao criar um mapa de dispersão dinâmico,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adapta a remoção de dispersão e o aprimoramento do contraste em partes distintas da anatomia imagem, garantindo alto QI e transições suaves até mesmo para os casos mais complicados.
</a:t>
            </a:r>
            <a:endParaRPr sz="1000" dirty="0">
              <a:latin typeface="GE Inspira" panose="020F0603030400020203" pitchFamily="34" charset="0"/>
              <a:cs typeface="Trebuchet MS"/>
            </a:endParaRPr>
          </a:p>
        </p:txBody>
      </p:sp>
      <p:sp>
        <p:nvSpPr>
          <p:cNvPr id="3" name="object 3"/>
          <p:cNvSpPr txBox="1"/>
          <p:nvPr/>
        </p:nvSpPr>
        <p:spPr>
          <a:xfrm>
            <a:off x="3959225" y="361641"/>
            <a:ext cx="3246120" cy="2886688"/>
          </a:xfrm>
          <a:prstGeom prst="rect">
            <a:avLst/>
          </a:prstGeom>
        </p:spPr>
        <p:txBody>
          <a:bodyPr vert="horz" wrap="square" lIns="0" tIns="54610" rIns="0" bIns="0" rtlCol="0">
            <a:spAutoFit/>
          </a:bodyPr>
          <a:lstStyle/>
          <a:p>
            <a:pPr marL="12700">
              <a:spcBef>
                <a:spcPts val="430"/>
              </a:spcBef>
            </a:pPr>
            <a:r>
              <a:rPr lang="pl-PL" sz="1400" dirty="0">
                <a:solidFill>
                  <a:srgbClr val="626469"/>
                </a:solidFill>
                <a:latin typeface="GE Inspira" panose="020F0603030400020203" pitchFamily="34" charset="0"/>
                <a:cs typeface="Trebuchet MS"/>
              </a:rPr>
              <a:t>A Grade Anti-Dispersão
</a:t>
            </a:r>
            <a:r>
              <a:rPr lang="pt-BR" sz="1000" dirty="0">
                <a:solidFill>
                  <a:srgbClr val="626469"/>
                </a:solidFill>
                <a:latin typeface="GE Inspira" panose="020F0603030400020203" pitchFamily="34" charset="0"/>
                <a:cs typeface="Trebuchet MS"/>
              </a:rPr>
              <a:t>Três aspectos fundamentais para o uso e o alinhamento adequado de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focada são: distância focal precisa, colocação perpendicular do plano de grade para o alinhamento central de raios-X e linha central do centro da grade ao eixo central de raios-X.
As redes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focadas melhoram o QI, rejeitando seletivamente a radiação de dispersão através de tiras de chumbo que são paralelas no centro da grade e são cada vez mais inclinadas para dentro mais para os lados (Figura 4, a). O ângulo das tiras de chumbo determina a distância focal e o SID subsequente necessários dentro da configuração. Sem o alinhamento adequado, um subconjunto dos raios-X primários são absorvidos pelas tiras de chumbo da rede, causando perda adicional de radiação primária conhecida como corte de grade (Figura 4, b).
</a:t>
            </a:r>
            <a:endParaRPr sz="1000" dirty="0">
              <a:latin typeface="GE Inspira" panose="020F0603030400020203" pitchFamily="34" charset="0"/>
              <a:cs typeface="Trebuchet MS"/>
            </a:endParaRPr>
          </a:p>
        </p:txBody>
      </p:sp>
      <p:sp>
        <p:nvSpPr>
          <p:cNvPr id="4" name="object 4"/>
          <p:cNvSpPr/>
          <p:nvPr/>
        </p:nvSpPr>
        <p:spPr>
          <a:xfrm>
            <a:off x="832707" y="4733165"/>
            <a:ext cx="2943860" cy="0"/>
          </a:xfrm>
          <a:custGeom>
            <a:avLst/>
            <a:gdLst/>
            <a:ahLst/>
            <a:cxnLst/>
            <a:rect l="l" t="t" r="r" b="b"/>
            <a:pathLst>
              <a:path w="2943860">
                <a:moveTo>
                  <a:pt x="0" y="0"/>
                </a:moveTo>
                <a:lnTo>
                  <a:pt x="2943567" y="0"/>
                </a:lnTo>
              </a:path>
            </a:pathLst>
          </a:custGeom>
          <a:ln w="9804">
            <a:solidFill>
              <a:srgbClr val="E6E7E8"/>
            </a:solidFill>
          </a:ln>
        </p:spPr>
        <p:txBody>
          <a:bodyPr wrap="square" lIns="0" tIns="0" rIns="0" bIns="0" rtlCol="0"/>
          <a:lstStyle/>
          <a:p>
            <a:endParaRPr>
              <a:latin typeface="GE Inspira" panose="020F0603030400020203" pitchFamily="34" charset="0"/>
            </a:endParaRPr>
          </a:p>
        </p:txBody>
      </p:sp>
      <p:grpSp>
        <p:nvGrpSpPr>
          <p:cNvPr id="5" name="object 5"/>
          <p:cNvGrpSpPr/>
          <p:nvPr/>
        </p:nvGrpSpPr>
        <p:grpSpPr>
          <a:xfrm>
            <a:off x="827627" y="4801666"/>
            <a:ext cx="2954020" cy="1477645"/>
            <a:chOff x="827627" y="4801666"/>
            <a:chExt cx="2954020" cy="1477645"/>
          </a:xfrm>
        </p:grpSpPr>
        <p:sp>
          <p:nvSpPr>
            <p:cNvPr id="6" name="object 6"/>
            <p:cNvSpPr/>
            <p:nvPr/>
          </p:nvSpPr>
          <p:spPr>
            <a:xfrm>
              <a:off x="832707" y="4806746"/>
              <a:ext cx="2943860" cy="1398270"/>
            </a:xfrm>
            <a:custGeom>
              <a:avLst/>
              <a:gdLst/>
              <a:ahLst/>
              <a:cxnLst/>
              <a:rect l="l" t="t" r="r" b="b"/>
              <a:pathLst>
                <a:path w="2943860" h="1398270">
                  <a:moveTo>
                    <a:pt x="0" y="0"/>
                  </a:moveTo>
                  <a:lnTo>
                    <a:pt x="1095559" y="0"/>
                  </a:lnTo>
                </a:path>
                <a:path w="2943860" h="1398270">
                  <a:moveTo>
                    <a:pt x="1206392" y="0"/>
                  </a:moveTo>
                  <a:lnTo>
                    <a:pt x="2943567" y="0"/>
                  </a:lnTo>
                </a:path>
                <a:path w="2943860" h="1398270">
                  <a:moveTo>
                    <a:pt x="0" y="73577"/>
                  </a:moveTo>
                  <a:lnTo>
                    <a:pt x="32873" y="73577"/>
                  </a:lnTo>
                </a:path>
                <a:path w="2943860" h="1398270">
                  <a:moveTo>
                    <a:pt x="143706" y="73577"/>
                  </a:moveTo>
                  <a:lnTo>
                    <a:pt x="1095559" y="73577"/>
                  </a:lnTo>
                </a:path>
                <a:path w="2943860" h="1398270">
                  <a:moveTo>
                    <a:pt x="0" y="147153"/>
                  </a:moveTo>
                  <a:lnTo>
                    <a:pt x="32873" y="147153"/>
                  </a:lnTo>
                </a:path>
                <a:path w="2943860" h="1398270">
                  <a:moveTo>
                    <a:pt x="143706" y="147153"/>
                  </a:moveTo>
                  <a:lnTo>
                    <a:pt x="241496" y="147153"/>
                  </a:lnTo>
                </a:path>
                <a:path w="2943860" h="1398270">
                  <a:moveTo>
                    <a:pt x="0" y="220729"/>
                  </a:moveTo>
                  <a:lnTo>
                    <a:pt x="32873" y="220729"/>
                  </a:lnTo>
                </a:path>
                <a:path w="2943860" h="1398270">
                  <a:moveTo>
                    <a:pt x="143706" y="220729"/>
                  </a:moveTo>
                  <a:lnTo>
                    <a:pt x="241496" y="220729"/>
                  </a:lnTo>
                </a:path>
                <a:path w="2943860" h="1398270">
                  <a:moveTo>
                    <a:pt x="0" y="294307"/>
                  </a:moveTo>
                  <a:lnTo>
                    <a:pt x="32873" y="294307"/>
                  </a:lnTo>
                </a:path>
                <a:path w="2943860" h="1398270">
                  <a:moveTo>
                    <a:pt x="143706" y="294307"/>
                  </a:moveTo>
                  <a:lnTo>
                    <a:pt x="241496" y="294307"/>
                  </a:lnTo>
                </a:path>
                <a:path w="2943860" h="1398270">
                  <a:moveTo>
                    <a:pt x="0" y="367883"/>
                  </a:moveTo>
                  <a:lnTo>
                    <a:pt x="32873" y="367883"/>
                  </a:lnTo>
                </a:path>
                <a:path w="2943860" h="1398270">
                  <a:moveTo>
                    <a:pt x="143706" y="367883"/>
                  </a:moveTo>
                  <a:lnTo>
                    <a:pt x="241496" y="367883"/>
                  </a:lnTo>
                </a:path>
                <a:path w="2943860" h="1398270">
                  <a:moveTo>
                    <a:pt x="0" y="441460"/>
                  </a:moveTo>
                  <a:lnTo>
                    <a:pt x="32873" y="441460"/>
                  </a:lnTo>
                </a:path>
                <a:path w="2943860" h="1398270">
                  <a:moveTo>
                    <a:pt x="143706" y="441460"/>
                  </a:moveTo>
                  <a:lnTo>
                    <a:pt x="241496" y="441460"/>
                  </a:lnTo>
                </a:path>
                <a:path w="2943860" h="1398270">
                  <a:moveTo>
                    <a:pt x="0" y="515042"/>
                  </a:moveTo>
                  <a:lnTo>
                    <a:pt x="32873" y="515042"/>
                  </a:lnTo>
                </a:path>
                <a:path w="2943860" h="1398270">
                  <a:moveTo>
                    <a:pt x="143706" y="515042"/>
                  </a:moveTo>
                  <a:lnTo>
                    <a:pt x="241496" y="515042"/>
                  </a:lnTo>
                </a:path>
                <a:path w="2943860" h="1398270">
                  <a:moveTo>
                    <a:pt x="0" y="588619"/>
                  </a:moveTo>
                  <a:lnTo>
                    <a:pt x="32873" y="588619"/>
                  </a:lnTo>
                </a:path>
                <a:path w="2943860" h="1398270">
                  <a:moveTo>
                    <a:pt x="143706" y="588619"/>
                  </a:moveTo>
                  <a:lnTo>
                    <a:pt x="241496" y="588619"/>
                  </a:lnTo>
                </a:path>
                <a:path w="2943860" h="1398270">
                  <a:moveTo>
                    <a:pt x="0" y="662195"/>
                  </a:moveTo>
                  <a:lnTo>
                    <a:pt x="32873" y="662195"/>
                  </a:lnTo>
                </a:path>
                <a:path w="2943860" h="1398270">
                  <a:moveTo>
                    <a:pt x="143706" y="662195"/>
                  </a:moveTo>
                  <a:lnTo>
                    <a:pt x="241496" y="662195"/>
                  </a:lnTo>
                </a:path>
                <a:path w="2943860" h="1398270">
                  <a:moveTo>
                    <a:pt x="0" y="735773"/>
                  </a:moveTo>
                  <a:lnTo>
                    <a:pt x="32873" y="735773"/>
                  </a:lnTo>
                </a:path>
                <a:path w="2943860" h="1398270">
                  <a:moveTo>
                    <a:pt x="143706" y="735773"/>
                  </a:moveTo>
                  <a:lnTo>
                    <a:pt x="241496" y="735773"/>
                  </a:lnTo>
                </a:path>
                <a:path w="2943860" h="1398270">
                  <a:moveTo>
                    <a:pt x="0" y="809349"/>
                  </a:moveTo>
                  <a:lnTo>
                    <a:pt x="32873" y="809349"/>
                  </a:lnTo>
                </a:path>
                <a:path w="2943860" h="1398270">
                  <a:moveTo>
                    <a:pt x="143706" y="809349"/>
                  </a:moveTo>
                  <a:lnTo>
                    <a:pt x="241496" y="809349"/>
                  </a:lnTo>
                </a:path>
                <a:path w="2943860" h="1398270">
                  <a:moveTo>
                    <a:pt x="0" y="882925"/>
                  </a:moveTo>
                  <a:lnTo>
                    <a:pt x="32873" y="882925"/>
                  </a:lnTo>
                </a:path>
                <a:path w="2943860" h="1398270">
                  <a:moveTo>
                    <a:pt x="143706" y="882925"/>
                  </a:moveTo>
                  <a:lnTo>
                    <a:pt x="241496" y="882925"/>
                  </a:lnTo>
                </a:path>
                <a:path w="2943860" h="1398270">
                  <a:moveTo>
                    <a:pt x="0" y="956503"/>
                  </a:moveTo>
                  <a:lnTo>
                    <a:pt x="32873" y="956503"/>
                  </a:lnTo>
                </a:path>
                <a:path w="2943860" h="1398270">
                  <a:moveTo>
                    <a:pt x="143706" y="956503"/>
                  </a:moveTo>
                  <a:lnTo>
                    <a:pt x="241496" y="956503"/>
                  </a:lnTo>
                </a:path>
                <a:path w="2943860" h="1398270">
                  <a:moveTo>
                    <a:pt x="0" y="1030084"/>
                  </a:moveTo>
                  <a:lnTo>
                    <a:pt x="32873" y="1030084"/>
                  </a:lnTo>
                </a:path>
                <a:path w="2943860" h="1398270">
                  <a:moveTo>
                    <a:pt x="143706" y="1030084"/>
                  </a:moveTo>
                  <a:lnTo>
                    <a:pt x="241496" y="1030084"/>
                  </a:lnTo>
                </a:path>
                <a:path w="2943860" h="1398270">
                  <a:moveTo>
                    <a:pt x="0" y="1103661"/>
                  </a:moveTo>
                  <a:lnTo>
                    <a:pt x="32873" y="1103661"/>
                  </a:lnTo>
                </a:path>
                <a:path w="2943860" h="1398270">
                  <a:moveTo>
                    <a:pt x="143706" y="1103661"/>
                  </a:moveTo>
                  <a:lnTo>
                    <a:pt x="241496" y="1103661"/>
                  </a:lnTo>
                </a:path>
                <a:path w="2943860" h="1398270">
                  <a:moveTo>
                    <a:pt x="0" y="1177237"/>
                  </a:moveTo>
                  <a:lnTo>
                    <a:pt x="32873" y="1177237"/>
                  </a:lnTo>
                </a:path>
                <a:path w="2943860" h="1398270">
                  <a:moveTo>
                    <a:pt x="143706" y="1177237"/>
                  </a:moveTo>
                  <a:lnTo>
                    <a:pt x="241496" y="1177237"/>
                  </a:lnTo>
                </a:path>
                <a:path w="2943860" h="1398270">
                  <a:moveTo>
                    <a:pt x="0" y="1250815"/>
                  </a:moveTo>
                  <a:lnTo>
                    <a:pt x="32873" y="1250815"/>
                  </a:lnTo>
                </a:path>
                <a:path w="2943860" h="1398270">
                  <a:moveTo>
                    <a:pt x="143706" y="1250815"/>
                  </a:moveTo>
                  <a:lnTo>
                    <a:pt x="241496" y="1250815"/>
                  </a:lnTo>
                </a:path>
                <a:path w="2943860" h="1398270">
                  <a:moveTo>
                    <a:pt x="0" y="1324391"/>
                  </a:moveTo>
                  <a:lnTo>
                    <a:pt x="32873" y="1324391"/>
                  </a:lnTo>
                </a:path>
                <a:path w="2943860" h="1398270">
                  <a:moveTo>
                    <a:pt x="143706" y="1324391"/>
                  </a:moveTo>
                  <a:lnTo>
                    <a:pt x="241496" y="1324391"/>
                  </a:lnTo>
                </a:path>
                <a:path w="2943860" h="1398270">
                  <a:moveTo>
                    <a:pt x="0" y="1397967"/>
                  </a:moveTo>
                  <a:lnTo>
                    <a:pt x="32873" y="1397967"/>
                  </a:lnTo>
                </a:path>
                <a:path w="2943860" h="1398270">
                  <a:moveTo>
                    <a:pt x="143706" y="1397967"/>
                  </a:moveTo>
                  <a:lnTo>
                    <a:pt x="241496" y="1397967"/>
                  </a:lnTo>
                </a:path>
              </a:pathLst>
            </a:custGeom>
            <a:ln w="9804">
              <a:solidFill>
                <a:srgbClr val="E6E7E8"/>
              </a:solidFill>
            </a:ln>
          </p:spPr>
          <p:txBody>
            <a:bodyPr wrap="square" lIns="0" tIns="0" rIns="0" bIns="0" rtlCol="0"/>
            <a:lstStyle/>
            <a:p>
              <a:endParaRPr>
                <a:latin typeface="GE Inspira" panose="020F0603030400020203" pitchFamily="34" charset="0"/>
              </a:endParaRPr>
            </a:p>
          </p:txBody>
        </p:sp>
        <p:sp>
          <p:nvSpPr>
            <p:cNvPr id="7" name="object 7"/>
            <p:cNvSpPr/>
            <p:nvPr/>
          </p:nvSpPr>
          <p:spPr>
            <a:xfrm>
              <a:off x="832707" y="6273531"/>
              <a:ext cx="2943860" cy="0"/>
            </a:xfrm>
            <a:custGeom>
              <a:avLst/>
              <a:gdLst/>
              <a:ahLst/>
              <a:cxnLst/>
              <a:rect l="l" t="t" r="r" b="b"/>
              <a:pathLst>
                <a:path w="2943860">
                  <a:moveTo>
                    <a:pt x="0" y="0"/>
                  </a:moveTo>
                  <a:lnTo>
                    <a:pt x="241496" y="0"/>
                  </a:lnTo>
                </a:path>
                <a:path w="2943860">
                  <a:moveTo>
                    <a:pt x="352329" y="0"/>
                  </a:moveTo>
                  <a:lnTo>
                    <a:pt x="454463" y="0"/>
                  </a:lnTo>
                </a:path>
                <a:path w="2943860">
                  <a:moveTo>
                    <a:pt x="565296" y="0"/>
                  </a:moveTo>
                  <a:lnTo>
                    <a:pt x="667442" y="0"/>
                  </a:lnTo>
                </a:path>
                <a:path w="2943860">
                  <a:moveTo>
                    <a:pt x="778275" y="0"/>
                  </a:moveTo>
                  <a:lnTo>
                    <a:pt x="1095559" y="0"/>
                  </a:lnTo>
                </a:path>
                <a:path w="2943860">
                  <a:moveTo>
                    <a:pt x="1206392" y="0"/>
                  </a:moveTo>
                  <a:lnTo>
                    <a:pt x="1306353" y="0"/>
                  </a:lnTo>
                </a:path>
                <a:path w="2943860">
                  <a:moveTo>
                    <a:pt x="1417186" y="0"/>
                  </a:moveTo>
                  <a:lnTo>
                    <a:pt x="1519320" y="0"/>
                  </a:lnTo>
                </a:path>
                <a:path w="2943860">
                  <a:moveTo>
                    <a:pt x="1630152" y="0"/>
                  </a:moveTo>
                  <a:lnTo>
                    <a:pt x="1732286" y="0"/>
                  </a:lnTo>
                </a:path>
                <a:path w="2943860">
                  <a:moveTo>
                    <a:pt x="1843119" y="0"/>
                  </a:moveTo>
                  <a:lnTo>
                    <a:pt x="2369026" y="0"/>
                  </a:lnTo>
                </a:path>
                <a:path w="2943860">
                  <a:moveTo>
                    <a:pt x="2479859" y="0"/>
                  </a:moveTo>
                  <a:lnTo>
                    <a:pt x="2582005" y="0"/>
                  </a:lnTo>
                </a:path>
                <a:path w="2943860">
                  <a:moveTo>
                    <a:pt x="2692838" y="0"/>
                  </a:moveTo>
                  <a:lnTo>
                    <a:pt x="2792799" y="0"/>
                  </a:lnTo>
                </a:path>
                <a:path w="2943860">
                  <a:moveTo>
                    <a:pt x="2903632" y="0"/>
                  </a:moveTo>
                  <a:lnTo>
                    <a:pt x="2943567" y="0"/>
                  </a:lnTo>
                </a:path>
              </a:pathLst>
            </a:custGeom>
            <a:ln w="3175">
              <a:solidFill>
                <a:srgbClr val="E6E7E8"/>
              </a:solidFill>
            </a:ln>
          </p:spPr>
          <p:txBody>
            <a:bodyPr wrap="square" lIns="0" tIns="0" rIns="0" bIns="0" rtlCol="0"/>
            <a:lstStyle/>
            <a:p>
              <a:endParaRPr>
                <a:latin typeface="GE Inspira" panose="020F0603030400020203" pitchFamily="34" charset="0"/>
              </a:endParaRPr>
            </a:p>
          </p:txBody>
        </p:sp>
        <p:sp>
          <p:nvSpPr>
            <p:cNvPr id="8" name="object 8"/>
            <p:cNvSpPr/>
            <p:nvPr/>
          </p:nvSpPr>
          <p:spPr>
            <a:xfrm>
              <a:off x="832707" y="6278433"/>
              <a:ext cx="2943860" cy="0"/>
            </a:xfrm>
            <a:custGeom>
              <a:avLst/>
              <a:gdLst/>
              <a:ahLst/>
              <a:cxnLst/>
              <a:rect l="l" t="t" r="r" b="b"/>
              <a:pathLst>
                <a:path w="2943860">
                  <a:moveTo>
                    <a:pt x="0" y="0"/>
                  </a:moveTo>
                  <a:lnTo>
                    <a:pt x="2943567" y="0"/>
                  </a:lnTo>
                </a:path>
              </a:pathLst>
            </a:custGeom>
            <a:ln w="3175">
              <a:solidFill>
                <a:srgbClr val="E6E7E8"/>
              </a:solidFill>
            </a:ln>
          </p:spPr>
          <p:txBody>
            <a:bodyPr wrap="square" lIns="0" tIns="0" rIns="0" bIns="0" rtlCol="0"/>
            <a:lstStyle/>
            <a:p>
              <a:endParaRPr>
                <a:latin typeface="GE Inspira" panose="020F0603030400020203" pitchFamily="34" charset="0"/>
              </a:endParaRPr>
            </a:p>
          </p:txBody>
        </p:sp>
        <p:sp>
          <p:nvSpPr>
            <p:cNvPr id="9" name="object 9"/>
            <p:cNvSpPr/>
            <p:nvPr/>
          </p:nvSpPr>
          <p:spPr>
            <a:xfrm>
              <a:off x="1185037" y="4880324"/>
              <a:ext cx="2591435" cy="1324610"/>
            </a:xfrm>
            <a:custGeom>
              <a:avLst/>
              <a:gdLst/>
              <a:ahLst/>
              <a:cxnLst/>
              <a:rect l="l" t="t" r="r" b="b"/>
              <a:pathLst>
                <a:path w="2591435" h="1324610">
                  <a:moveTo>
                    <a:pt x="0" y="73576"/>
                  </a:moveTo>
                  <a:lnTo>
                    <a:pt x="102133" y="73576"/>
                  </a:lnTo>
                </a:path>
                <a:path w="2591435" h="1324610">
                  <a:moveTo>
                    <a:pt x="0" y="147152"/>
                  </a:moveTo>
                  <a:lnTo>
                    <a:pt x="102133" y="147152"/>
                  </a:lnTo>
                </a:path>
                <a:path w="2591435" h="1324610">
                  <a:moveTo>
                    <a:pt x="0" y="220729"/>
                  </a:moveTo>
                  <a:lnTo>
                    <a:pt x="102133" y="220729"/>
                  </a:lnTo>
                </a:path>
                <a:path w="2591435" h="1324610">
                  <a:moveTo>
                    <a:pt x="0" y="294305"/>
                  </a:moveTo>
                  <a:lnTo>
                    <a:pt x="102133" y="294305"/>
                  </a:lnTo>
                </a:path>
                <a:path w="2591435" h="1324610">
                  <a:moveTo>
                    <a:pt x="0" y="367883"/>
                  </a:moveTo>
                  <a:lnTo>
                    <a:pt x="102133" y="367883"/>
                  </a:lnTo>
                </a:path>
                <a:path w="2591435" h="1324610">
                  <a:moveTo>
                    <a:pt x="0" y="441464"/>
                  </a:moveTo>
                  <a:lnTo>
                    <a:pt x="102133" y="441464"/>
                  </a:lnTo>
                </a:path>
                <a:path w="2591435" h="1324610">
                  <a:moveTo>
                    <a:pt x="0" y="515042"/>
                  </a:moveTo>
                  <a:lnTo>
                    <a:pt x="102133" y="515042"/>
                  </a:lnTo>
                </a:path>
                <a:path w="2591435" h="1324610">
                  <a:moveTo>
                    <a:pt x="0" y="588618"/>
                  </a:moveTo>
                  <a:lnTo>
                    <a:pt x="102133" y="588618"/>
                  </a:lnTo>
                </a:path>
                <a:path w="2591435" h="1324610">
                  <a:moveTo>
                    <a:pt x="0" y="662195"/>
                  </a:moveTo>
                  <a:lnTo>
                    <a:pt x="102133" y="662195"/>
                  </a:lnTo>
                </a:path>
                <a:path w="2591435" h="1324610">
                  <a:moveTo>
                    <a:pt x="0" y="735771"/>
                  </a:moveTo>
                  <a:lnTo>
                    <a:pt x="102133" y="735771"/>
                  </a:lnTo>
                </a:path>
                <a:path w="2591435" h="1324610">
                  <a:moveTo>
                    <a:pt x="0" y="809348"/>
                  </a:moveTo>
                  <a:lnTo>
                    <a:pt x="102133" y="809348"/>
                  </a:lnTo>
                </a:path>
                <a:path w="2591435" h="1324610">
                  <a:moveTo>
                    <a:pt x="0" y="882925"/>
                  </a:moveTo>
                  <a:lnTo>
                    <a:pt x="102133" y="882925"/>
                  </a:lnTo>
                </a:path>
                <a:path w="2591435" h="1324610">
                  <a:moveTo>
                    <a:pt x="0" y="956506"/>
                  </a:moveTo>
                  <a:lnTo>
                    <a:pt x="102133" y="956506"/>
                  </a:lnTo>
                </a:path>
                <a:path w="2591435" h="1324610">
                  <a:moveTo>
                    <a:pt x="0" y="1030084"/>
                  </a:moveTo>
                  <a:lnTo>
                    <a:pt x="102133" y="1030084"/>
                  </a:lnTo>
                </a:path>
                <a:path w="2591435" h="1324610">
                  <a:moveTo>
                    <a:pt x="0" y="1103660"/>
                  </a:moveTo>
                  <a:lnTo>
                    <a:pt x="102133" y="1103660"/>
                  </a:lnTo>
                </a:path>
                <a:path w="2591435" h="1324610">
                  <a:moveTo>
                    <a:pt x="0" y="1177237"/>
                  </a:moveTo>
                  <a:lnTo>
                    <a:pt x="102133" y="1177237"/>
                  </a:lnTo>
                </a:path>
                <a:path w="2591435" h="1324610">
                  <a:moveTo>
                    <a:pt x="0" y="1250814"/>
                  </a:moveTo>
                  <a:lnTo>
                    <a:pt x="102133" y="1250814"/>
                  </a:lnTo>
                </a:path>
                <a:path w="2591435" h="1324610">
                  <a:moveTo>
                    <a:pt x="0" y="1324390"/>
                  </a:moveTo>
                  <a:lnTo>
                    <a:pt x="102133" y="1324390"/>
                  </a:lnTo>
                </a:path>
                <a:path w="2591435" h="1324610">
                  <a:moveTo>
                    <a:pt x="212966" y="73576"/>
                  </a:moveTo>
                  <a:lnTo>
                    <a:pt x="315112" y="73576"/>
                  </a:lnTo>
                </a:path>
                <a:path w="2591435" h="1324610">
                  <a:moveTo>
                    <a:pt x="212966" y="147152"/>
                  </a:moveTo>
                  <a:lnTo>
                    <a:pt x="315112" y="147152"/>
                  </a:lnTo>
                </a:path>
                <a:path w="2591435" h="1324610">
                  <a:moveTo>
                    <a:pt x="212966" y="220729"/>
                  </a:moveTo>
                  <a:lnTo>
                    <a:pt x="315112" y="220729"/>
                  </a:lnTo>
                </a:path>
                <a:path w="2591435" h="1324610">
                  <a:moveTo>
                    <a:pt x="212966" y="294305"/>
                  </a:moveTo>
                  <a:lnTo>
                    <a:pt x="315112" y="294305"/>
                  </a:lnTo>
                </a:path>
                <a:path w="2591435" h="1324610">
                  <a:moveTo>
                    <a:pt x="212966" y="367883"/>
                  </a:moveTo>
                  <a:lnTo>
                    <a:pt x="315112" y="367883"/>
                  </a:lnTo>
                </a:path>
                <a:path w="2591435" h="1324610">
                  <a:moveTo>
                    <a:pt x="212966" y="441464"/>
                  </a:moveTo>
                  <a:lnTo>
                    <a:pt x="315112" y="441464"/>
                  </a:lnTo>
                </a:path>
                <a:path w="2591435" h="1324610">
                  <a:moveTo>
                    <a:pt x="212966" y="515042"/>
                  </a:moveTo>
                  <a:lnTo>
                    <a:pt x="315112" y="515042"/>
                  </a:lnTo>
                </a:path>
                <a:path w="2591435" h="1324610">
                  <a:moveTo>
                    <a:pt x="212966" y="588618"/>
                  </a:moveTo>
                  <a:lnTo>
                    <a:pt x="315112" y="588618"/>
                  </a:lnTo>
                </a:path>
                <a:path w="2591435" h="1324610">
                  <a:moveTo>
                    <a:pt x="212966" y="662195"/>
                  </a:moveTo>
                  <a:lnTo>
                    <a:pt x="315112" y="662195"/>
                  </a:lnTo>
                </a:path>
                <a:path w="2591435" h="1324610">
                  <a:moveTo>
                    <a:pt x="212966" y="735771"/>
                  </a:moveTo>
                  <a:lnTo>
                    <a:pt x="315112" y="735771"/>
                  </a:lnTo>
                </a:path>
                <a:path w="2591435" h="1324610">
                  <a:moveTo>
                    <a:pt x="212966" y="809348"/>
                  </a:moveTo>
                  <a:lnTo>
                    <a:pt x="315112" y="809348"/>
                  </a:lnTo>
                </a:path>
                <a:path w="2591435" h="1324610">
                  <a:moveTo>
                    <a:pt x="212966" y="882925"/>
                  </a:moveTo>
                  <a:lnTo>
                    <a:pt x="315112" y="882925"/>
                  </a:lnTo>
                </a:path>
                <a:path w="2591435" h="1324610">
                  <a:moveTo>
                    <a:pt x="212966" y="956506"/>
                  </a:moveTo>
                  <a:lnTo>
                    <a:pt x="315112" y="956506"/>
                  </a:lnTo>
                </a:path>
                <a:path w="2591435" h="1324610">
                  <a:moveTo>
                    <a:pt x="212966" y="1030084"/>
                  </a:moveTo>
                  <a:lnTo>
                    <a:pt x="315112" y="1030084"/>
                  </a:lnTo>
                </a:path>
                <a:path w="2591435" h="1324610">
                  <a:moveTo>
                    <a:pt x="212966" y="1103660"/>
                  </a:moveTo>
                  <a:lnTo>
                    <a:pt x="315112" y="1103660"/>
                  </a:lnTo>
                </a:path>
                <a:path w="2591435" h="1324610">
                  <a:moveTo>
                    <a:pt x="212966" y="1177237"/>
                  </a:moveTo>
                  <a:lnTo>
                    <a:pt x="315112" y="1177237"/>
                  </a:lnTo>
                </a:path>
                <a:path w="2591435" h="1324610">
                  <a:moveTo>
                    <a:pt x="212966" y="1250814"/>
                  </a:moveTo>
                  <a:lnTo>
                    <a:pt x="315112" y="1250814"/>
                  </a:lnTo>
                </a:path>
                <a:path w="2591435" h="1324610">
                  <a:moveTo>
                    <a:pt x="212966" y="1324390"/>
                  </a:moveTo>
                  <a:lnTo>
                    <a:pt x="315112" y="1324390"/>
                  </a:lnTo>
                </a:path>
                <a:path w="2591435" h="1324610">
                  <a:moveTo>
                    <a:pt x="425945" y="73576"/>
                  </a:moveTo>
                  <a:lnTo>
                    <a:pt x="743229" y="73576"/>
                  </a:lnTo>
                </a:path>
                <a:path w="2591435" h="1324610">
                  <a:moveTo>
                    <a:pt x="425945" y="147152"/>
                  </a:moveTo>
                  <a:lnTo>
                    <a:pt x="743229" y="147152"/>
                  </a:lnTo>
                </a:path>
                <a:path w="2591435" h="1324610">
                  <a:moveTo>
                    <a:pt x="425945" y="220729"/>
                  </a:moveTo>
                  <a:lnTo>
                    <a:pt x="743229" y="220729"/>
                  </a:lnTo>
                </a:path>
                <a:path w="2591435" h="1324610">
                  <a:moveTo>
                    <a:pt x="425945" y="294305"/>
                  </a:moveTo>
                  <a:lnTo>
                    <a:pt x="743229" y="294305"/>
                  </a:lnTo>
                </a:path>
                <a:path w="2591435" h="1324610">
                  <a:moveTo>
                    <a:pt x="425945" y="367883"/>
                  </a:moveTo>
                  <a:lnTo>
                    <a:pt x="743229" y="367883"/>
                  </a:lnTo>
                </a:path>
                <a:path w="2591435" h="1324610">
                  <a:moveTo>
                    <a:pt x="425945" y="441464"/>
                  </a:moveTo>
                  <a:lnTo>
                    <a:pt x="743229" y="441464"/>
                  </a:lnTo>
                </a:path>
                <a:path w="2591435" h="1324610">
                  <a:moveTo>
                    <a:pt x="425945" y="515042"/>
                  </a:moveTo>
                  <a:lnTo>
                    <a:pt x="743229" y="515042"/>
                  </a:lnTo>
                </a:path>
                <a:path w="2591435" h="1324610">
                  <a:moveTo>
                    <a:pt x="425945" y="588618"/>
                  </a:moveTo>
                  <a:lnTo>
                    <a:pt x="743229" y="588618"/>
                  </a:lnTo>
                </a:path>
                <a:path w="2591435" h="1324610">
                  <a:moveTo>
                    <a:pt x="425945" y="662195"/>
                  </a:moveTo>
                  <a:lnTo>
                    <a:pt x="743229" y="662195"/>
                  </a:lnTo>
                </a:path>
                <a:path w="2591435" h="1324610">
                  <a:moveTo>
                    <a:pt x="425945" y="735771"/>
                  </a:moveTo>
                  <a:lnTo>
                    <a:pt x="743229" y="735771"/>
                  </a:lnTo>
                </a:path>
                <a:path w="2591435" h="1324610">
                  <a:moveTo>
                    <a:pt x="425945" y="809348"/>
                  </a:moveTo>
                  <a:lnTo>
                    <a:pt x="743229" y="809348"/>
                  </a:lnTo>
                </a:path>
                <a:path w="2591435" h="1324610">
                  <a:moveTo>
                    <a:pt x="425945" y="882925"/>
                  </a:moveTo>
                  <a:lnTo>
                    <a:pt x="743229" y="882925"/>
                  </a:lnTo>
                </a:path>
                <a:path w="2591435" h="1324610">
                  <a:moveTo>
                    <a:pt x="425945" y="956506"/>
                  </a:moveTo>
                  <a:lnTo>
                    <a:pt x="743229" y="956506"/>
                  </a:lnTo>
                </a:path>
                <a:path w="2591435" h="1324610">
                  <a:moveTo>
                    <a:pt x="425945" y="1030084"/>
                  </a:moveTo>
                  <a:lnTo>
                    <a:pt x="743229" y="1030084"/>
                  </a:lnTo>
                </a:path>
                <a:path w="2591435" h="1324610">
                  <a:moveTo>
                    <a:pt x="425945" y="1103660"/>
                  </a:moveTo>
                  <a:lnTo>
                    <a:pt x="743229" y="1103660"/>
                  </a:lnTo>
                </a:path>
                <a:path w="2591435" h="1324610">
                  <a:moveTo>
                    <a:pt x="425945" y="1177237"/>
                  </a:moveTo>
                  <a:lnTo>
                    <a:pt x="743229" y="1177237"/>
                  </a:lnTo>
                </a:path>
                <a:path w="2591435" h="1324610">
                  <a:moveTo>
                    <a:pt x="425945" y="1250814"/>
                  </a:moveTo>
                  <a:lnTo>
                    <a:pt x="743229" y="1250814"/>
                  </a:lnTo>
                </a:path>
                <a:path w="2591435" h="1324610">
                  <a:moveTo>
                    <a:pt x="425945" y="1324390"/>
                  </a:moveTo>
                  <a:lnTo>
                    <a:pt x="743229" y="1324390"/>
                  </a:lnTo>
                </a:path>
                <a:path w="2591435" h="1324610">
                  <a:moveTo>
                    <a:pt x="854062" y="0"/>
                  </a:moveTo>
                  <a:lnTo>
                    <a:pt x="954024" y="0"/>
                  </a:lnTo>
                </a:path>
                <a:path w="2591435" h="1324610">
                  <a:moveTo>
                    <a:pt x="854062" y="73576"/>
                  </a:moveTo>
                  <a:lnTo>
                    <a:pt x="954024" y="73576"/>
                  </a:lnTo>
                </a:path>
                <a:path w="2591435" h="1324610">
                  <a:moveTo>
                    <a:pt x="854062" y="147152"/>
                  </a:moveTo>
                  <a:lnTo>
                    <a:pt x="954024" y="147152"/>
                  </a:lnTo>
                </a:path>
                <a:path w="2591435" h="1324610">
                  <a:moveTo>
                    <a:pt x="854062" y="220729"/>
                  </a:moveTo>
                  <a:lnTo>
                    <a:pt x="954024" y="220729"/>
                  </a:lnTo>
                </a:path>
                <a:path w="2591435" h="1324610">
                  <a:moveTo>
                    <a:pt x="854062" y="294305"/>
                  </a:moveTo>
                  <a:lnTo>
                    <a:pt x="954024" y="294305"/>
                  </a:lnTo>
                </a:path>
                <a:path w="2591435" h="1324610">
                  <a:moveTo>
                    <a:pt x="854062" y="367883"/>
                  </a:moveTo>
                  <a:lnTo>
                    <a:pt x="954024" y="367883"/>
                  </a:lnTo>
                </a:path>
                <a:path w="2591435" h="1324610">
                  <a:moveTo>
                    <a:pt x="854062" y="441464"/>
                  </a:moveTo>
                  <a:lnTo>
                    <a:pt x="954024" y="441464"/>
                  </a:lnTo>
                </a:path>
                <a:path w="2591435" h="1324610">
                  <a:moveTo>
                    <a:pt x="854062" y="515042"/>
                  </a:moveTo>
                  <a:lnTo>
                    <a:pt x="954024" y="515042"/>
                  </a:lnTo>
                </a:path>
                <a:path w="2591435" h="1324610">
                  <a:moveTo>
                    <a:pt x="854062" y="588618"/>
                  </a:moveTo>
                  <a:lnTo>
                    <a:pt x="954024" y="588618"/>
                  </a:lnTo>
                </a:path>
                <a:path w="2591435" h="1324610">
                  <a:moveTo>
                    <a:pt x="854062" y="662195"/>
                  </a:moveTo>
                  <a:lnTo>
                    <a:pt x="954024" y="662195"/>
                  </a:lnTo>
                </a:path>
                <a:path w="2591435" h="1324610">
                  <a:moveTo>
                    <a:pt x="854062" y="735771"/>
                  </a:moveTo>
                  <a:lnTo>
                    <a:pt x="954024" y="735771"/>
                  </a:lnTo>
                </a:path>
                <a:path w="2591435" h="1324610">
                  <a:moveTo>
                    <a:pt x="854062" y="809348"/>
                  </a:moveTo>
                  <a:lnTo>
                    <a:pt x="954024" y="809348"/>
                  </a:lnTo>
                </a:path>
                <a:path w="2591435" h="1324610">
                  <a:moveTo>
                    <a:pt x="854062" y="882925"/>
                  </a:moveTo>
                  <a:lnTo>
                    <a:pt x="954024" y="882925"/>
                  </a:lnTo>
                </a:path>
                <a:path w="2591435" h="1324610">
                  <a:moveTo>
                    <a:pt x="854062" y="956506"/>
                  </a:moveTo>
                  <a:lnTo>
                    <a:pt x="954024" y="956506"/>
                  </a:lnTo>
                </a:path>
                <a:path w="2591435" h="1324610">
                  <a:moveTo>
                    <a:pt x="854062" y="1030084"/>
                  </a:moveTo>
                  <a:lnTo>
                    <a:pt x="954024" y="1030084"/>
                  </a:lnTo>
                </a:path>
                <a:path w="2591435" h="1324610">
                  <a:moveTo>
                    <a:pt x="854062" y="1103660"/>
                  </a:moveTo>
                  <a:lnTo>
                    <a:pt x="954024" y="1103660"/>
                  </a:lnTo>
                </a:path>
                <a:path w="2591435" h="1324610">
                  <a:moveTo>
                    <a:pt x="854062" y="1177237"/>
                  </a:moveTo>
                  <a:lnTo>
                    <a:pt x="954024" y="1177237"/>
                  </a:lnTo>
                </a:path>
                <a:path w="2591435" h="1324610">
                  <a:moveTo>
                    <a:pt x="854062" y="1250814"/>
                  </a:moveTo>
                  <a:lnTo>
                    <a:pt x="954024" y="1250814"/>
                  </a:lnTo>
                </a:path>
                <a:path w="2591435" h="1324610">
                  <a:moveTo>
                    <a:pt x="854062" y="1324390"/>
                  </a:moveTo>
                  <a:lnTo>
                    <a:pt x="954024" y="1324390"/>
                  </a:lnTo>
                </a:path>
                <a:path w="2591435" h="1324610">
                  <a:moveTo>
                    <a:pt x="1064856" y="0"/>
                  </a:moveTo>
                  <a:lnTo>
                    <a:pt x="1166990" y="0"/>
                  </a:lnTo>
                </a:path>
                <a:path w="2591435" h="1324610">
                  <a:moveTo>
                    <a:pt x="1064856" y="73576"/>
                  </a:moveTo>
                  <a:lnTo>
                    <a:pt x="1166990" y="73576"/>
                  </a:lnTo>
                </a:path>
                <a:path w="2591435" h="1324610">
                  <a:moveTo>
                    <a:pt x="1064856" y="147152"/>
                  </a:moveTo>
                  <a:lnTo>
                    <a:pt x="1166990" y="147152"/>
                  </a:lnTo>
                </a:path>
                <a:path w="2591435" h="1324610">
                  <a:moveTo>
                    <a:pt x="1064856" y="220729"/>
                  </a:moveTo>
                  <a:lnTo>
                    <a:pt x="1166990" y="220729"/>
                  </a:lnTo>
                </a:path>
                <a:path w="2591435" h="1324610">
                  <a:moveTo>
                    <a:pt x="1064856" y="294305"/>
                  </a:moveTo>
                  <a:lnTo>
                    <a:pt x="1166990" y="294305"/>
                  </a:lnTo>
                </a:path>
                <a:path w="2591435" h="1324610">
                  <a:moveTo>
                    <a:pt x="1064856" y="367883"/>
                  </a:moveTo>
                  <a:lnTo>
                    <a:pt x="1166990" y="367883"/>
                  </a:lnTo>
                </a:path>
                <a:path w="2591435" h="1324610">
                  <a:moveTo>
                    <a:pt x="1064856" y="441464"/>
                  </a:moveTo>
                  <a:lnTo>
                    <a:pt x="1166990" y="441464"/>
                  </a:lnTo>
                </a:path>
                <a:path w="2591435" h="1324610">
                  <a:moveTo>
                    <a:pt x="1064856" y="515042"/>
                  </a:moveTo>
                  <a:lnTo>
                    <a:pt x="1166990" y="515042"/>
                  </a:lnTo>
                </a:path>
                <a:path w="2591435" h="1324610">
                  <a:moveTo>
                    <a:pt x="1064856" y="588618"/>
                  </a:moveTo>
                  <a:lnTo>
                    <a:pt x="1166990" y="588618"/>
                  </a:lnTo>
                </a:path>
                <a:path w="2591435" h="1324610">
                  <a:moveTo>
                    <a:pt x="1064856" y="662195"/>
                  </a:moveTo>
                  <a:lnTo>
                    <a:pt x="1166990" y="662195"/>
                  </a:lnTo>
                </a:path>
                <a:path w="2591435" h="1324610">
                  <a:moveTo>
                    <a:pt x="1064856" y="735771"/>
                  </a:moveTo>
                  <a:lnTo>
                    <a:pt x="1166990" y="735771"/>
                  </a:lnTo>
                </a:path>
                <a:path w="2591435" h="1324610">
                  <a:moveTo>
                    <a:pt x="1064856" y="809348"/>
                  </a:moveTo>
                  <a:lnTo>
                    <a:pt x="1166990" y="809348"/>
                  </a:lnTo>
                </a:path>
                <a:path w="2591435" h="1324610">
                  <a:moveTo>
                    <a:pt x="1064856" y="882925"/>
                  </a:moveTo>
                  <a:lnTo>
                    <a:pt x="1166990" y="882925"/>
                  </a:lnTo>
                </a:path>
                <a:path w="2591435" h="1324610">
                  <a:moveTo>
                    <a:pt x="1064856" y="956506"/>
                  </a:moveTo>
                  <a:lnTo>
                    <a:pt x="1166990" y="956506"/>
                  </a:lnTo>
                </a:path>
                <a:path w="2591435" h="1324610">
                  <a:moveTo>
                    <a:pt x="1064856" y="1030084"/>
                  </a:moveTo>
                  <a:lnTo>
                    <a:pt x="1166990" y="1030084"/>
                  </a:lnTo>
                </a:path>
                <a:path w="2591435" h="1324610">
                  <a:moveTo>
                    <a:pt x="1064856" y="1103660"/>
                  </a:moveTo>
                  <a:lnTo>
                    <a:pt x="1166990" y="1103660"/>
                  </a:lnTo>
                </a:path>
                <a:path w="2591435" h="1324610">
                  <a:moveTo>
                    <a:pt x="1064856" y="1177237"/>
                  </a:moveTo>
                  <a:lnTo>
                    <a:pt x="1166990" y="1177237"/>
                  </a:lnTo>
                </a:path>
                <a:path w="2591435" h="1324610">
                  <a:moveTo>
                    <a:pt x="1064856" y="1250814"/>
                  </a:moveTo>
                  <a:lnTo>
                    <a:pt x="1166990" y="1250814"/>
                  </a:lnTo>
                </a:path>
                <a:path w="2591435" h="1324610">
                  <a:moveTo>
                    <a:pt x="1064856" y="1324390"/>
                  </a:moveTo>
                  <a:lnTo>
                    <a:pt x="1166990" y="1324390"/>
                  </a:lnTo>
                </a:path>
                <a:path w="2591435" h="1324610">
                  <a:moveTo>
                    <a:pt x="1277823" y="0"/>
                  </a:moveTo>
                  <a:lnTo>
                    <a:pt x="1379956" y="0"/>
                  </a:lnTo>
                </a:path>
                <a:path w="2591435" h="1324610">
                  <a:moveTo>
                    <a:pt x="1277823" y="73576"/>
                  </a:moveTo>
                  <a:lnTo>
                    <a:pt x="1379956" y="73576"/>
                  </a:lnTo>
                </a:path>
                <a:path w="2591435" h="1324610">
                  <a:moveTo>
                    <a:pt x="1277823" y="147152"/>
                  </a:moveTo>
                  <a:lnTo>
                    <a:pt x="1379956" y="147152"/>
                  </a:lnTo>
                </a:path>
                <a:path w="2591435" h="1324610">
                  <a:moveTo>
                    <a:pt x="1277823" y="220729"/>
                  </a:moveTo>
                  <a:lnTo>
                    <a:pt x="1379956" y="220729"/>
                  </a:lnTo>
                </a:path>
                <a:path w="2591435" h="1324610">
                  <a:moveTo>
                    <a:pt x="1277823" y="294305"/>
                  </a:moveTo>
                  <a:lnTo>
                    <a:pt x="1379956" y="294305"/>
                  </a:lnTo>
                </a:path>
                <a:path w="2591435" h="1324610">
                  <a:moveTo>
                    <a:pt x="1277823" y="367883"/>
                  </a:moveTo>
                  <a:lnTo>
                    <a:pt x="1379956" y="367883"/>
                  </a:lnTo>
                </a:path>
                <a:path w="2591435" h="1324610">
                  <a:moveTo>
                    <a:pt x="1277823" y="441464"/>
                  </a:moveTo>
                  <a:lnTo>
                    <a:pt x="1379956" y="441464"/>
                  </a:lnTo>
                </a:path>
                <a:path w="2591435" h="1324610">
                  <a:moveTo>
                    <a:pt x="1277823" y="515042"/>
                  </a:moveTo>
                  <a:lnTo>
                    <a:pt x="1379956" y="515042"/>
                  </a:lnTo>
                </a:path>
                <a:path w="2591435" h="1324610">
                  <a:moveTo>
                    <a:pt x="1277823" y="588618"/>
                  </a:moveTo>
                  <a:lnTo>
                    <a:pt x="1379956" y="588618"/>
                  </a:lnTo>
                </a:path>
                <a:path w="2591435" h="1324610">
                  <a:moveTo>
                    <a:pt x="1277823" y="662195"/>
                  </a:moveTo>
                  <a:lnTo>
                    <a:pt x="1379956" y="662195"/>
                  </a:lnTo>
                </a:path>
                <a:path w="2591435" h="1324610">
                  <a:moveTo>
                    <a:pt x="1277823" y="735771"/>
                  </a:moveTo>
                  <a:lnTo>
                    <a:pt x="1379956" y="735771"/>
                  </a:lnTo>
                </a:path>
                <a:path w="2591435" h="1324610">
                  <a:moveTo>
                    <a:pt x="1277823" y="809348"/>
                  </a:moveTo>
                  <a:lnTo>
                    <a:pt x="1379956" y="809348"/>
                  </a:lnTo>
                </a:path>
                <a:path w="2591435" h="1324610">
                  <a:moveTo>
                    <a:pt x="1277823" y="882925"/>
                  </a:moveTo>
                  <a:lnTo>
                    <a:pt x="1379956" y="882925"/>
                  </a:lnTo>
                </a:path>
                <a:path w="2591435" h="1324610">
                  <a:moveTo>
                    <a:pt x="1277823" y="956506"/>
                  </a:moveTo>
                  <a:lnTo>
                    <a:pt x="1379956" y="956506"/>
                  </a:lnTo>
                </a:path>
                <a:path w="2591435" h="1324610">
                  <a:moveTo>
                    <a:pt x="1277823" y="1030084"/>
                  </a:moveTo>
                  <a:lnTo>
                    <a:pt x="1379956" y="1030084"/>
                  </a:lnTo>
                </a:path>
                <a:path w="2591435" h="1324610">
                  <a:moveTo>
                    <a:pt x="1277823" y="1103660"/>
                  </a:moveTo>
                  <a:lnTo>
                    <a:pt x="1379956" y="1103660"/>
                  </a:lnTo>
                </a:path>
                <a:path w="2591435" h="1324610">
                  <a:moveTo>
                    <a:pt x="1277823" y="1177237"/>
                  </a:moveTo>
                  <a:lnTo>
                    <a:pt x="1379956" y="1177237"/>
                  </a:lnTo>
                </a:path>
                <a:path w="2591435" h="1324610">
                  <a:moveTo>
                    <a:pt x="1277823" y="1250814"/>
                  </a:moveTo>
                  <a:lnTo>
                    <a:pt x="1379956" y="1250814"/>
                  </a:lnTo>
                </a:path>
                <a:path w="2591435" h="1324610">
                  <a:moveTo>
                    <a:pt x="1277823" y="1324390"/>
                  </a:moveTo>
                  <a:lnTo>
                    <a:pt x="1379956" y="1324390"/>
                  </a:lnTo>
                </a:path>
                <a:path w="2591435" h="1324610">
                  <a:moveTo>
                    <a:pt x="1490789" y="0"/>
                  </a:moveTo>
                  <a:lnTo>
                    <a:pt x="2016696" y="0"/>
                  </a:lnTo>
                </a:path>
                <a:path w="2591435" h="1324610">
                  <a:moveTo>
                    <a:pt x="1490789" y="73576"/>
                  </a:moveTo>
                  <a:lnTo>
                    <a:pt x="2016696" y="73576"/>
                  </a:lnTo>
                </a:path>
                <a:path w="2591435" h="1324610">
                  <a:moveTo>
                    <a:pt x="1490789" y="147152"/>
                  </a:moveTo>
                  <a:lnTo>
                    <a:pt x="2016696" y="147152"/>
                  </a:lnTo>
                </a:path>
                <a:path w="2591435" h="1324610">
                  <a:moveTo>
                    <a:pt x="1490789" y="220729"/>
                  </a:moveTo>
                  <a:lnTo>
                    <a:pt x="2016696" y="220729"/>
                  </a:lnTo>
                </a:path>
                <a:path w="2591435" h="1324610">
                  <a:moveTo>
                    <a:pt x="1490789" y="294305"/>
                  </a:moveTo>
                  <a:lnTo>
                    <a:pt x="2016696" y="294305"/>
                  </a:lnTo>
                </a:path>
                <a:path w="2591435" h="1324610">
                  <a:moveTo>
                    <a:pt x="1490789" y="367883"/>
                  </a:moveTo>
                  <a:lnTo>
                    <a:pt x="2016696" y="367883"/>
                  </a:lnTo>
                </a:path>
                <a:path w="2591435" h="1324610">
                  <a:moveTo>
                    <a:pt x="1490789" y="441464"/>
                  </a:moveTo>
                  <a:lnTo>
                    <a:pt x="2016696" y="441464"/>
                  </a:lnTo>
                </a:path>
                <a:path w="2591435" h="1324610">
                  <a:moveTo>
                    <a:pt x="1490789" y="515042"/>
                  </a:moveTo>
                  <a:lnTo>
                    <a:pt x="2016696" y="515042"/>
                  </a:lnTo>
                </a:path>
                <a:path w="2591435" h="1324610">
                  <a:moveTo>
                    <a:pt x="1490789" y="588618"/>
                  </a:moveTo>
                  <a:lnTo>
                    <a:pt x="2016696" y="588618"/>
                  </a:lnTo>
                </a:path>
                <a:path w="2591435" h="1324610">
                  <a:moveTo>
                    <a:pt x="1490789" y="662195"/>
                  </a:moveTo>
                  <a:lnTo>
                    <a:pt x="2016696" y="662195"/>
                  </a:lnTo>
                </a:path>
                <a:path w="2591435" h="1324610">
                  <a:moveTo>
                    <a:pt x="1490789" y="735771"/>
                  </a:moveTo>
                  <a:lnTo>
                    <a:pt x="2016696" y="735771"/>
                  </a:lnTo>
                </a:path>
                <a:path w="2591435" h="1324610">
                  <a:moveTo>
                    <a:pt x="1490789" y="809348"/>
                  </a:moveTo>
                  <a:lnTo>
                    <a:pt x="2016696" y="809348"/>
                  </a:lnTo>
                </a:path>
                <a:path w="2591435" h="1324610">
                  <a:moveTo>
                    <a:pt x="1490789" y="882925"/>
                  </a:moveTo>
                  <a:lnTo>
                    <a:pt x="2016696" y="882925"/>
                  </a:lnTo>
                </a:path>
                <a:path w="2591435" h="1324610">
                  <a:moveTo>
                    <a:pt x="1490789" y="956506"/>
                  </a:moveTo>
                  <a:lnTo>
                    <a:pt x="2016696" y="956506"/>
                  </a:lnTo>
                </a:path>
                <a:path w="2591435" h="1324610">
                  <a:moveTo>
                    <a:pt x="1490789" y="1030084"/>
                  </a:moveTo>
                  <a:lnTo>
                    <a:pt x="2016696" y="1030084"/>
                  </a:lnTo>
                </a:path>
                <a:path w="2591435" h="1324610">
                  <a:moveTo>
                    <a:pt x="1490789" y="1103660"/>
                  </a:moveTo>
                  <a:lnTo>
                    <a:pt x="2016696" y="1103660"/>
                  </a:lnTo>
                </a:path>
                <a:path w="2591435" h="1324610">
                  <a:moveTo>
                    <a:pt x="1490789" y="1177237"/>
                  </a:moveTo>
                  <a:lnTo>
                    <a:pt x="2016696" y="1177237"/>
                  </a:lnTo>
                </a:path>
                <a:path w="2591435" h="1324610">
                  <a:moveTo>
                    <a:pt x="1490789" y="1250814"/>
                  </a:moveTo>
                  <a:lnTo>
                    <a:pt x="2016696" y="1250814"/>
                  </a:lnTo>
                </a:path>
                <a:path w="2591435" h="1324610">
                  <a:moveTo>
                    <a:pt x="1490789" y="1324390"/>
                  </a:moveTo>
                  <a:lnTo>
                    <a:pt x="2016696" y="1324390"/>
                  </a:lnTo>
                </a:path>
                <a:path w="2591435" h="1324610">
                  <a:moveTo>
                    <a:pt x="2127529" y="0"/>
                  </a:moveTo>
                  <a:lnTo>
                    <a:pt x="2229675" y="0"/>
                  </a:lnTo>
                </a:path>
                <a:path w="2591435" h="1324610">
                  <a:moveTo>
                    <a:pt x="2127529" y="73576"/>
                  </a:moveTo>
                  <a:lnTo>
                    <a:pt x="2229675" y="73576"/>
                  </a:lnTo>
                </a:path>
                <a:path w="2591435" h="1324610">
                  <a:moveTo>
                    <a:pt x="2127529" y="147152"/>
                  </a:moveTo>
                  <a:lnTo>
                    <a:pt x="2229675" y="147152"/>
                  </a:lnTo>
                </a:path>
                <a:path w="2591435" h="1324610">
                  <a:moveTo>
                    <a:pt x="2127529" y="220729"/>
                  </a:moveTo>
                  <a:lnTo>
                    <a:pt x="2229675" y="220729"/>
                  </a:lnTo>
                </a:path>
                <a:path w="2591435" h="1324610">
                  <a:moveTo>
                    <a:pt x="2127529" y="294305"/>
                  </a:moveTo>
                  <a:lnTo>
                    <a:pt x="2229675" y="294305"/>
                  </a:lnTo>
                </a:path>
                <a:path w="2591435" h="1324610">
                  <a:moveTo>
                    <a:pt x="2127529" y="367883"/>
                  </a:moveTo>
                  <a:lnTo>
                    <a:pt x="2229675" y="367883"/>
                  </a:lnTo>
                </a:path>
                <a:path w="2591435" h="1324610">
                  <a:moveTo>
                    <a:pt x="2127529" y="441464"/>
                  </a:moveTo>
                  <a:lnTo>
                    <a:pt x="2229675" y="441464"/>
                  </a:lnTo>
                </a:path>
                <a:path w="2591435" h="1324610">
                  <a:moveTo>
                    <a:pt x="2127529" y="515042"/>
                  </a:moveTo>
                  <a:lnTo>
                    <a:pt x="2229675" y="515042"/>
                  </a:lnTo>
                </a:path>
                <a:path w="2591435" h="1324610">
                  <a:moveTo>
                    <a:pt x="2127529" y="588618"/>
                  </a:moveTo>
                  <a:lnTo>
                    <a:pt x="2229675" y="588618"/>
                  </a:lnTo>
                </a:path>
                <a:path w="2591435" h="1324610">
                  <a:moveTo>
                    <a:pt x="2127529" y="662195"/>
                  </a:moveTo>
                  <a:lnTo>
                    <a:pt x="2229675" y="662195"/>
                  </a:lnTo>
                </a:path>
                <a:path w="2591435" h="1324610">
                  <a:moveTo>
                    <a:pt x="2127529" y="735771"/>
                  </a:moveTo>
                  <a:lnTo>
                    <a:pt x="2229675" y="735771"/>
                  </a:lnTo>
                </a:path>
                <a:path w="2591435" h="1324610">
                  <a:moveTo>
                    <a:pt x="2127529" y="809348"/>
                  </a:moveTo>
                  <a:lnTo>
                    <a:pt x="2229675" y="809348"/>
                  </a:lnTo>
                </a:path>
                <a:path w="2591435" h="1324610">
                  <a:moveTo>
                    <a:pt x="2127529" y="882925"/>
                  </a:moveTo>
                  <a:lnTo>
                    <a:pt x="2229675" y="882925"/>
                  </a:lnTo>
                </a:path>
                <a:path w="2591435" h="1324610">
                  <a:moveTo>
                    <a:pt x="2127529" y="956506"/>
                  </a:moveTo>
                  <a:lnTo>
                    <a:pt x="2229675" y="956506"/>
                  </a:lnTo>
                </a:path>
                <a:path w="2591435" h="1324610">
                  <a:moveTo>
                    <a:pt x="2127529" y="1030084"/>
                  </a:moveTo>
                  <a:lnTo>
                    <a:pt x="2229675" y="1030084"/>
                  </a:lnTo>
                </a:path>
                <a:path w="2591435" h="1324610">
                  <a:moveTo>
                    <a:pt x="2127529" y="1103660"/>
                  </a:moveTo>
                  <a:lnTo>
                    <a:pt x="2229675" y="1103660"/>
                  </a:lnTo>
                </a:path>
                <a:path w="2591435" h="1324610">
                  <a:moveTo>
                    <a:pt x="2127529" y="1177237"/>
                  </a:moveTo>
                  <a:lnTo>
                    <a:pt x="2229675" y="1177237"/>
                  </a:lnTo>
                </a:path>
                <a:path w="2591435" h="1324610">
                  <a:moveTo>
                    <a:pt x="2127529" y="1250814"/>
                  </a:moveTo>
                  <a:lnTo>
                    <a:pt x="2229675" y="1250814"/>
                  </a:lnTo>
                </a:path>
                <a:path w="2591435" h="1324610">
                  <a:moveTo>
                    <a:pt x="2127529" y="1324390"/>
                  </a:moveTo>
                  <a:lnTo>
                    <a:pt x="2229675" y="1324390"/>
                  </a:lnTo>
                </a:path>
                <a:path w="2591435" h="1324610">
                  <a:moveTo>
                    <a:pt x="2340508" y="0"/>
                  </a:moveTo>
                  <a:lnTo>
                    <a:pt x="2440470" y="0"/>
                  </a:lnTo>
                </a:path>
                <a:path w="2591435" h="1324610">
                  <a:moveTo>
                    <a:pt x="2340508" y="73576"/>
                  </a:moveTo>
                  <a:lnTo>
                    <a:pt x="2440470" y="73576"/>
                  </a:lnTo>
                </a:path>
                <a:path w="2591435" h="1324610">
                  <a:moveTo>
                    <a:pt x="2340508" y="147152"/>
                  </a:moveTo>
                  <a:lnTo>
                    <a:pt x="2440470" y="147152"/>
                  </a:lnTo>
                </a:path>
                <a:path w="2591435" h="1324610">
                  <a:moveTo>
                    <a:pt x="2340508" y="220729"/>
                  </a:moveTo>
                  <a:lnTo>
                    <a:pt x="2440470" y="220729"/>
                  </a:lnTo>
                </a:path>
                <a:path w="2591435" h="1324610">
                  <a:moveTo>
                    <a:pt x="2340508" y="294305"/>
                  </a:moveTo>
                  <a:lnTo>
                    <a:pt x="2440470" y="294305"/>
                  </a:lnTo>
                </a:path>
                <a:path w="2591435" h="1324610">
                  <a:moveTo>
                    <a:pt x="2340508" y="367883"/>
                  </a:moveTo>
                  <a:lnTo>
                    <a:pt x="2440470" y="367883"/>
                  </a:lnTo>
                </a:path>
                <a:path w="2591435" h="1324610">
                  <a:moveTo>
                    <a:pt x="2340508" y="441464"/>
                  </a:moveTo>
                  <a:lnTo>
                    <a:pt x="2440470" y="441464"/>
                  </a:lnTo>
                </a:path>
                <a:path w="2591435" h="1324610">
                  <a:moveTo>
                    <a:pt x="2340508" y="515042"/>
                  </a:moveTo>
                  <a:lnTo>
                    <a:pt x="2440470" y="515042"/>
                  </a:lnTo>
                </a:path>
                <a:path w="2591435" h="1324610">
                  <a:moveTo>
                    <a:pt x="2340508" y="588618"/>
                  </a:moveTo>
                  <a:lnTo>
                    <a:pt x="2440470" y="588618"/>
                  </a:lnTo>
                </a:path>
                <a:path w="2591435" h="1324610">
                  <a:moveTo>
                    <a:pt x="2340508" y="662195"/>
                  </a:moveTo>
                  <a:lnTo>
                    <a:pt x="2440470" y="662195"/>
                  </a:lnTo>
                </a:path>
                <a:path w="2591435" h="1324610">
                  <a:moveTo>
                    <a:pt x="2340508" y="735771"/>
                  </a:moveTo>
                  <a:lnTo>
                    <a:pt x="2440470" y="735771"/>
                  </a:lnTo>
                </a:path>
                <a:path w="2591435" h="1324610">
                  <a:moveTo>
                    <a:pt x="2340508" y="809348"/>
                  </a:moveTo>
                  <a:lnTo>
                    <a:pt x="2440470" y="809348"/>
                  </a:lnTo>
                </a:path>
                <a:path w="2591435" h="1324610">
                  <a:moveTo>
                    <a:pt x="2340508" y="882925"/>
                  </a:moveTo>
                  <a:lnTo>
                    <a:pt x="2440470" y="882925"/>
                  </a:lnTo>
                </a:path>
                <a:path w="2591435" h="1324610">
                  <a:moveTo>
                    <a:pt x="2340508" y="956506"/>
                  </a:moveTo>
                  <a:lnTo>
                    <a:pt x="2440470" y="956506"/>
                  </a:lnTo>
                </a:path>
                <a:path w="2591435" h="1324610">
                  <a:moveTo>
                    <a:pt x="2340508" y="1030084"/>
                  </a:moveTo>
                  <a:lnTo>
                    <a:pt x="2440470" y="1030084"/>
                  </a:lnTo>
                </a:path>
                <a:path w="2591435" h="1324610">
                  <a:moveTo>
                    <a:pt x="2340508" y="1103660"/>
                  </a:moveTo>
                  <a:lnTo>
                    <a:pt x="2440470" y="1103660"/>
                  </a:lnTo>
                </a:path>
                <a:path w="2591435" h="1324610">
                  <a:moveTo>
                    <a:pt x="2340508" y="1177237"/>
                  </a:moveTo>
                  <a:lnTo>
                    <a:pt x="2440470" y="1177237"/>
                  </a:lnTo>
                </a:path>
                <a:path w="2591435" h="1324610">
                  <a:moveTo>
                    <a:pt x="2340508" y="1250814"/>
                  </a:moveTo>
                  <a:lnTo>
                    <a:pt x="2440470" y="1250814"/>
                  </a:lnTo>
                </a:path>
                <a:path w="2591435" h="1324610">
                  <a:moveTo>
                    <a:pt x="2340508" y="1324390"/>
                  </a:moveTo>
                  <a:lnTo>
                    <a:pt x="2440470" y="1324390"/>
                  </a:lnTo>
                </a:path>
                <a:path w="2591435" h="1324610">
                  <a:moveTo>
                    <a:pt x="2551303" y="0"/>
                  </a:moveTo>
                  <a:lnTo>
                    <a:pt x="2591238" y="0"/>
                  </a:lnTo>
                </a:path>
                <a:path w="2591435" h="1324610">
                  <a:moveTo>
                    <a:pt x="2551303" y="73576"/>
                  </a:moveTo>
                  <a:lnTo>
                    <a:pt x="2591238" y="73576"/>
                  </a:lnTo>
                </a:path>
                <a:path w="2591435" h="1324610">
                  <a:moveTo>
                    <a:pt x="2551303" y="147152"/>
                  </a:moveTo>
                  <a:lnTo>
                    <a:pt x="2591238" y="147152"/>
                  </a:lnTo>
                </a:path>
                <a:path w="2591435" h="1324610">
                  <a:moveTo>
                    <a:pt x="2551303" y="220729"/>
                  </a:moveTo>
                  <a:lnTo>
                    <a:pt x="2591238" y="220729"/>
                  </a:lnTo>
                </a:path>
                <a:path w="2591435" h="1324610">
                  <a:moveTo>
                    <a:pt x="2551303" y="294305"/>
                  </a:moveTo>
                  <a:lnTo>
                    <a:pt x="2591238" y="294305"/>
                  </a:lnTo>
                </a:path>
                <a:path w="2591435" h="1324610">
                  <a:moveTo>
                    <a:pt x="2551303" y="367883"/>
                  </a:moveTo>
                  <a:lnTo>
                    <a:pt x="2591238" y="367883"/>
                  </a:lnTo>
                </a:path>
                <a:path w="2591435" h="1324610">
                  <a:moveTo>
                    <a:pt x="2551303" y="441464"/>
                  </a:moveTo>
                  <a:lnTo>
                    <a:pt x="2591238" y="441464"/>
                  </a:lnTo>
                </a:path>
                <a:path w="2591435" h="1324610">
                  <a:moveTo>
                    <a:pt x="2551303" y="515042"/>
                  </a:moveTo>
                  <a:lnTo>
                    <a:pt x="2591238" y="515042"/>
                  </a:lnTo>
                </a:path>
                <a:path w="2591435" h="1324610">
                  <a:moveTo>
                    <a:pt x="2551303" y="588618"/>
                  </a:moveTo>
                  <a:lnTo>
                    <a:pt x="2591238" y="588618"/>
                  </a:lnTo>
                </a:path>
                <a:path w="2591435" h="1324610">
                  <a:moveTo>
                    <a:pt x="2551303" y="662195"/>
                  </a:moveTo>
                  <a:lnTo>
                    <a:pt x="2591238" y="662195"/>
                  </a:lnTo>
                </a:path>
                <a:path w="2591435" h="1324610">
                  <a:moveTo>
                    <a:pt x="2551303" y="735771"/>
                  </a:moveTo>
                  <a:lnTo>
                    <a:pt x="2591238" y="735771"/>
                  </a:lnTo>
                </a:path>
                <a:path w="2591435" h="1324610">
                  <a:moveTo>
                    <a:pt x="2551303" y="809348"/>
                  </a:moveTo>
                  <a:lnTo>
                    <a:pt x="2591238" y="809348"/>
                  </a:lnTo>
                </a:path>
                <a:path w="2591435" h="1324610">
                  <a:moveTo>
                    <a:pt x="2551303" y="882925"/>
                  </a:moveTo>
                  <a:lnTo>
                    <a:pt x="2591238" y="882925"/>
                  </a:lnTo>
                </a:path>
                <a:path w="2591435" h="1324610">
                  <a:moveTo>
                    <a:pt x="2551303" y="956506"/>
                  </a:moveTo>
                  <a:lnTo>
                    <a:pt x="2591238" y="956506"/>
                  </a:lnTo>
                </a:path>
                <a:path w="2591435" h="1324610">
                  <a:moveTo>
                    <a:pt x="2551303" y="1030084"/>
                  </a:moveTo>
                  <a:lnTo>
                    <a:pt x="2591238" y="1030084"/>
                  </a:lnTo>
                </a:path>
                <a:path w="2591435" h="1324610">
                  <a:moveTo>
                    <a:pt x="2551303" y="1103660"/>
                  </a:moveTo>
                  <a:lnTo>
                    <a:pt x="2591238" y="1103660"/>
                  </a:lnTo>
                </a:path>
                <a:path w="2591435" h="1324610">
                  <a:moveTo>
                    <a:pt x="2551303" y="1177237"/>
                  </a:moveTo>
                  <a:lnTo>
                    <a:pt x="2591238" y="1177237"/>
                  </a:lnTo>
                </a:path>
                <a:path w="2591435" h="1324610">
                  <a:moveTo>
                    <a:pt x="2551303" y="1250814"/>
                  </a:moveTo>
                  <a:lnTo>
                    <a:pt x="2591238" y="1250814"/>
                  </a:lnTo>
                </a:path>
                <a:path w="2591435" h="1324610">
                  <a:moveTo>
                    <a:pt x="2551303" y="1324390"/>
                  </a:moveTo>
                  <a:lnTo>
                    <a:pt x="2591238" y="1324390"/>
                  </a:lnTo>
                </a:path>
              </a:pathLst>
            </a:custGeom>
            <a:ln w="9804">
              <a:solidFill>
                <a:srgbClr val="E6E7E8"/>
              </a:solidFill>
            </a:ln>
          </p:spPr>
          <p:txBody>
            <a:bodyPr wrap="square" lIns="0" tIns="0" rIns="0" bIns="0" rtlCol="0"/>
            <a:lstStyle/>
            <a:p>
              <a:endParaRPr>
                <a:latin typeface="GE Inspira" panose="020F0603030400020203" pitchFamily="34" charset="0"/>
              </a:endParaRPr>
            </a:p>
          </p:txBody>
        </p:sp>
      </p:grpSp>
      <p:grpSp>
        <p:nvGrpSpPr>
          <p:cNvPr id="819" name="Agrupar 818"/>
          <p:cNvGrpSpPr/>
          <p:nvPr/>
        </p:nvGrpSpPr>
        <p:grpSpPr>
          <a:xfrm>
            <a:off x="419100" y="6690928"/>
            <a:ext cx="3276600" cy="619626"/>
            <a:chOff x="419100" y="6690928"/>
            <a:chExt cx="3276600" cy="619626"/>
          </a:xfrm>
        </p:grpSpPr>
        <p:sp>
          <p:nvSpPr>
            <p:cNvPr id="13" name="object 13"/>
            <p:cNvSpPr txBox="1"/>
            <p:nvPr/>
          </p:nvSpPr>
          <p:spPr>
            <a:xfrm>
              <a:off x="2924600" y="6830407"/>
              <a:ext cx="172720" cy="191078"/>
            </a:xfrm>
            <a:prstGeom prst="rect">
              <a:avLst/>
            </a:prstGeom>
          </p:spPr>
          <p:txBody>
            <a:bodyPr vert="horz" wrap="square" lIns="0" tIns="13970" rIns="0" bIns="0" rtlCol="0">
              <a:spAutoFit/>
            </a:bodyPr>
            <a:lstStyle/>
            <a:p>
              <a:pPr>
                <a:lnSpc>
                  <a:spcPct val="100000"/>
                </a:lnSpc>
                <a:spcBef>
                  <a:spcPts val="110"/>
                </a:spcBef>
              </a:pPr>
              <a:r>
                <a:rPr sz="1150" dirty="0">
                  <a:solidFill>
                    <a:srgbClr val="626469"/>
                  </a:solidFill>
                  <a:latin typeface="GE Inspira" panose="020F0603030400020203" pitchFamily="34" charset="0"/>
                  <a:cs typeface="Myriad Pro"/>
                </a:rPr>
                <a:t>(1)</a:t>
              </a:r>
              <a:endParaRPr sz="1150" dirty="0">
                <a:latin typeface="GE Inspira" panose="020F0603030400020203" pitchFamily="34" charset="0"/>
                <a:cs typeface="Myriad Pro"/>
              </a:endParaRPr>
            </a:p>
          </p:txBody>
        </p:sp>
        <p:sp>
          <p:nvSpPr>
            <p:cNvPr id="25" name="object 25"/>
            <p:cNvSpPr/>
            <p:nvPr/>
          </p:nvSpPr>
          <p:spPr>
            <a:xfrm>
              <a:off x="1128528" y="6690928"/>
              <a:ext cx="2021205" cy="469900"/>
            </a:xfrm>
            <a:custGeom>
              <a:avLst/>
              <a:gdLst/>
              <a:ahLst/>
              <a:cxnLst/>
              <a:rect l="l" t="t" r="r" b="b"/>
              <a:pathLst>
                <a:path w="2021205" h="469900">
                  <a:moveTo>
                    <a:pt x="2021052" y="469404"/>
                  </a:moveTo>
                  <a:lnTo>
                    <a:pt x="0" y="469404"/>
                  </a:lnTo>
                  <a:lnTo>
                    <a:pt x="0" y="0"/>
                  </a:lnTo>
                  <a:lnTo>
                    <a:pt x="2021052" y="0"/>
                  </a:lnTo>
                  <a:lnTo>
                    <a:pt x="2021052" y="469404"/>
                  </a:lnTo>
                  <a:close/>
                </a:path>
              </a:pathLst>
            </a:custGeom>
            <a:ln w="19608">
              <a:solidFill>
                <a:srgbClr val="005EB8"/>
              </a:solidFill>
            </a:ln>
          </p:spPr>
          <p:txBody>
            <a:bodyPr wrap="square" lIns="0" tIns="0" rIns="0" bIns="0" rtlCol="0"/>
            <a:lstStyle/>
            <a:p>
              <a:endParaRPr>
                <a:latin typeface="GE Inspira" panose="020F0603030400020203" pitchFamily="34" charset="0"/>
              </a:endParaRPr>
            </a:p>
          </p:txBody>
        </p:sp>
        <p:sp>
          <p:nvSpPr>
            <p:cNvPr id="26" name="object 26"/>
            <p:cNvSpPr txBox="1"/>
            <p:nvPr/>
          </p:nvSpPr>
          <p:spPr>
            <a:xfrm>
              <a:off x="1200246" y="6813105"/>
              <a:ext cx="405765" cy="208390"/>
            </a:xfrm>
            <a:prstGeom prst="rect">
              <a:avLst/>
            </a:prstGeom>
          </p:spPr>
          <p:txBody>
            <a:bodyPr vert="horz" wrap="square" lIns="0" tIns="15875" rIns="0" bIns="0" rtlCol="0">
              <a:spAutoFit/>
            </a:bodyPr>
            <a:lstStyle/>
            <a:p>
              <a:pPr>
                <a:lnSpc>
                  <a:spcPct val="100000"/>
                </a:lnSpc>
                <a:spcBef>
                  <a:spcPts val="125"/>
                </a:spcBef>
              </a:pPr>
              <a:r>
                <a:rPr sz="1250" i="1" dirty="0">
                  <a:solidFill>
                    <a:srgbClr val="626469"/>
                  </a:solidFill>
                  <a:latin typeface="GE Inspira" panose="020F0603030400020203" pitchFamily="34" charset="0"/>
                  <a:cs typeface="Times New Roman"/>
                </a:rPr>
                <a:t>CIF </a:t>
              </a:r>
              <a:r>
                <a:rPr sz="1250" dirty="0">
                  <a:solidFill>
                    <a:srgbClr val="626469"/>
                  </a:solidFill>
                  <a:latin typeface="GE Inspira" panose="020F0603030400020203" pitchFamily="34" charset="0"/>
                  <a:cs typeface="Times New Roman"/>
                </a:rPr>
                <a:t>=</a:t>
              </a:r>
              <a:endParaRPr sz="1250" dirty="0">
                <a:latin typeface="GE Inspira" panose="020F0603030400020203" pitchFamily="34" charset="0"/>
                <a:cs typeface="Times New Roman"/>
              </a:endParaRPr>
            </a:p>
          </p:txBody>
        </p:sp>
        <p:sp>
          <p:nvSpPr>
            <p:cNvPr id="27" name="object 27"/>
            <p:cNvSpPr txBox="1"/>
            <p:nvPr/>
          </p:nvSpPr>
          <p:spPr>
            <a:xfrm>
              <a:off x="1747638" y="6709350"/>
              <a:ext cx="1090930" cy="427681"/>
            </a:xfrm>
            <a:prstGeom prst="rect">
              <a:avLst/>
            </a:prstGeom>
          </p:spPr>
          <p:txBody>
            <a:bodyPr vert="horz" wrap="square" lIns="0" tIns="34925" rIns="0" bIns="0" rtlCol="0">
              <a:spAutoFit/>
            </a:bodyPr>
            <a:lstStyle/>
            <a:p>
              <a:pPr marR="5080" algn="ctr">
                <a:lnSpc>
                  <a:spcPct val="100000"/>
                </a:lnSpc>
                <a:spcBef>
                  <a:spcPts val="275"/>
                </a:spcBef>
              </a:pPr>
              <a:r>
                <a:rPr sz="1725" i="1" baseline="14492" dirty="0">
                  <a:solidFill>
                    <a:srgbClr val="626469"/>
                  </a:solidFill>
                  <a:latin typeface="GE Inspira" panose="020F0603030400020203" pitchFamily="34" charset="0"/>
                  <a:cs typeface="Times New Roman"/>
                </a:rPr>
                <a:t>CR</a:t>
              </a:r>
              <a:r>
                <a:rPr lang="pl-PL" sz="900" i="1" dirty="0">
                  <a:solidFill>
                    <a:srgbClr val="626469"/>
                  </a:solidFill>
                  <a:latin typeface="GE Inspira" panose="020F0603030400020203" pitchFamily="34" charset="0"/>
                  <a:cs typeface="Times New Roman"/>
                </a:rPr>
                <a:t>Grade ou AutoGrid
</a:t>
              </a:r>
              <a:r>
                <a:rPr sz="1150" i="1" dirty="0">
                  <a:solidFill>
                    <a:srgbClr val="626469"/>
                  </a:solidFill>
                  <a:latin typeface="GE Inspira" panose="020F0603030400020203" pitchFamily="34" charset="0"/>
                  <a:cs typeface="Times New Roman"/>
                </a:rPr>
                <a:t>CR</a:t>
              </a:r>
              <a:r>
                <a:rPr sz="1350" baseline="-18518" dirty="0">
                  <a:solidFill>
                    <a:srgbClr val="626469"/>
                  </a:solidFill>
                  <a:latin typeface="GE Inspira" panose="020F0603030400020203" pitchFamily="34" charset="0"/>
                  <a:cs typeface="Times New Roman"/>
                </a:rPr>
                <a:t>0</a:t>
              </a:r>
              <a:endParaRPr sz="1350" baseline="-18518" dirty="0">
                <a:latin typeface="GE Inspira" panose="020F0603030400020203" pitchFamily="34" charset="0"/>
                <a:cs typeface="Times New Roman"/>
              </a:endParaRPr>
            </a:p>
          </p:txBody>
        </p:sp>
        <p:grpSp>
          <p:nvGrpSpPr>
            <p:cNvPr id="28" name="object 28"/>
            <p:cNvGrpSpPr/>
            <p:nvPr/>
          </p:nvGrpSpPr>
          <p:grpSpPr>
            <a:xfrm>
              <a:off x="1695731" y="6937830"/>
              <a:ext cx="1158875" cy="15240"/>
              <a:chOff x="1695731" y="6937830"/>
              <a:chExt cx="1158875" cy="15240"/>
            </a:xfrm>
          </p:grpSpPr>
          <p:sp>
            <p:nvSpPr>
              <p:cNvPr id="29" name="object 29"/>
              <p:cNvSpPr/>
              <p:nvPr/>
            </p:nvSpPr>
            <p:spPr>
              <a:xfrm>
                <a:off x="1695731" y="6945176"/>
                <a:ext cx="1158875" cy="0"/>
              </a:xfrm>
              <a:custGeom>
                <a:avLst/>
                <a:gdLst/>
                <a:ahLst/>
                <a:cxnLst/>
                <a:rect l="l" t="t" r="r" b="b"/>
                <a:pathLst>
                  <a:path w="1158875">
                    <a:moveTo>
                      <a:pt x="1158290" y="0"/>
                    </a:moveTo>
                    <a:lnTo>
                      <a:pt x="0" y="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0" name="object 30"/>
              <p:cNvSpPr/>
              <p:nvPr/>
            </p:nvSpPr>
            <p:spPr>
              <a:xfrm>
                <a:off x="1695731" y="6945183"/>
                <a:ext cx="1158875" cy="0"/>
              </a:xfrm>
              <a:custGeom>
                <a:avLst/>
                <a:gdLst/>
                <a:ahLst/>
                <a:cxnLst/>
                <a:rect l="l" t="t" r="r" b="b"/>
                <a:pathLst>
                  <a:path w="1158875">
                    <a:moveTo>
                      <a:pt x="0" y="0"/>
                    </a:moveTo>
                    <a:lnTo>
                      <a:pt x="1158303" y="0"/>
                    </a:lnTo>
                  </a:path>
                </a:pathLst>
              </a:custGeom>
              <a:ln w="14706">
                <a:solidFill>
                  <a:srgbClr val="626469"/>
                </a:solidFill>
              </a:ln>
            </p:spPr>
            <p:txBody>
              <a:bodyPr wrap="square" lIns="0" tIns="0" rIns="0" bIns="0" rtlCol="0"/>
              <a:lstStyle/>
              <a:p>
                <a:endParaRPr>
                  <a:latin typeface="GE Inspira" panose="020F0603030400020203" pitchFamily="34" charset="0"/>
                </a:endParaRPr>
              </a:p>
            </p:txBody>
          </p:sp>
        </p:grpSp>
        <p:sp>
          <p:nvSpPr>
            <p:cNvPr id="31" name="object 31"/>
            <p:cNvSpPr txBox="1"/>
            <p:nvPr/>
          </p:nvSpPr>
          <p:spPr>
            <a:xfrm>
              <a:off x="419100" y="7141919"/>
              <a:ext cx="3276600" cy="168635"/>
            </a:xfrm>
            <a:prstGeom prst="rect">
              <a:avLst/>
            </a:prstGeom>
          </p:spPr>
          <p:txBody>
            <a:bodyPr vert="horz" wrap="square" lIns="0" tIns="14604" rIns="0" bIns="0" rtlCol="0">
              <a:spAutoFit/>
            </a:bodyPr>
            <a:lstStyle/>
            <a:p>
              <a:pPr marL="946150">
                <a:lnSpc>
                  <a:spcPct val="100000"/>
                </a:lnSpc>
                <a:spcBef>
                  <a:spcPts val="114"/>
                </a:spcBef>
              </a:pPr>
              <a:r>
                <a:rPr sz="1500" i="1" baseline="-5555" dirty="0">
                  <a:solidFill>
                    <a:srgbClr val="626469"/>
                  </a:solidFill>
                  <a:latin typeface="GE Inspira" panose="020F0603030400020203" pitchFamily="34" charset="0"/>
                  <a:cs typeface="Times New Roman"/>
                </a:rPr>
                <a:t>CR</a:t>
              </a:r>
              <a:r>
                <a:rPr sz="1200" baseline="-24305" dirty="0">
                  <a:solidFill>
                    <a:srgbClr val="626469"/>
                  </a:solidFill>
                  <a:latin typeface="GE Inspira" panose="020F0603030400020203" pitchFamily="34" charset="0"/>
                  <a:cs typeface="Times New Roman"/>
                </a:rPr>
                <a:t>0 </a:t>
              </a:r>
              <a:r>
                <a:rPr lang="pt-BR" sz="900" dirty="0">
                  <a:solidFill>
                    <a:srgbClr val="626469"/>
                  </a:solidFill>
                  <a:latin typeface="GE Inspira" panose="020F0603030400020203" pitchFamily="34" charset="0"/>
                  <a:cs typeface="Times New Roman"/>
                </a:rPr>
                <a:t>= Sem contraste de imagem de grade</a:t>
              </a:r>
              <a:endParaRPr sz="800" dirty="0">
                <a:latin typeface="GE Inspira" panose="020F0603030400020203" pitchFamily="34" charset="0"/>
                <a:cs typeface="Trebuchet MS"/>
              </a:endParaRPr>
            </a:p>
          </p:txBody>
        </p:sp>
      </p:grpSp>
      <p:grpSp>
        <p:nvGrpSpPr>
          <p:cNvPr id="821" name="Agrupar 820"/>
          <p:cNvGrpSpPr/>
          <p:nvPr/>
        </p:nvGrpSpPr>
        <p:grpSpPr>
          <a:xfrm>
            <a:off x="3930658" y="5999526"/>
            <a:ext cx="3373730" cy="2629744"/>
            <a:chOff x="3930658" y="5999526"/>
            <a:chExt cx="3373730" cy="2629744"/>
          </a:xfrm>
        </p:grpSpPr>
        <p:grpSp>
          <p:nvGrpSpPr>
            <p:cNvPr id="787" name="object 787"/>
            <p:cNvGrpSpPr/>
            <p:nvPr/>
          </p:nvGrpSpPr>
          <p:grpSpPr>
            <a:xfrm>
              <a:off x="4035171" y="5999526"/>
              <a:ext cx="1497330" cy="1520825"/>
              <a:chOff x="4035171" y="5999526"/>
              <a:chExt cx="1497330" cy="1520825"/>
            </a:xfrm>
          </p:grpSpPr>
          <p:sp>
            <p:nvSpPr>
              <p:cNvPr id="788" name="object 788"/>
              <p:cNvSpPr/>
              <p:nvPr/>
            </p:nvSpPr>
            <p:spPr>
              <a:xfrm>
                <a:off x="4058959" y="6023496"/>
                <a:ext cx="0" cy="1461135"/>
              </a:xfrm>
              <a:custGeom>
                <a:avLst/>
                <a:gdLst/>
                <a:ahLst/>
                <a:cxnLst/>
                <a:rect l="l" t="t" r="r" b="b"/>
                <a:pathLst>
                  <a:path h="1461134">
                    <a:moveTo>
                      <a:pt x="0" y="1460538"/>
                    </a:moveTo>
                    <a:lnTo>
                      <a:pt x="0" y="0"/>
                    </a:lnTo>
                  </a:path>
                </a:pathLst>
              </a:custGeom>
              <a:ln w="10058">
                <a:solidFill>
                  <a:srgbClr val="626469"/>
                </a:solidFill>
              </a:ln>
            </p:spPr>
            <p:txBody>
              <a:bodyPr wrap="square" lIns="0" tIns="0" rIns="0" bIns="0" rtlCol="0"/>
              <a:lstStyle/>
              <a:p>
                <a:endParaRPr>
                  <a:latin typeface="GE Inspira" panose="020F0603030400020203" pitchFamily="34" charset="0"/>
                </a:endParaRPr>
              </a:p>
            </p:txBody>
          </p:sp>
          <p:sp>
            <p:nvSpPr>
              <p:cNvPr id="789" name="object 789"/>
              <p:cNvSpPr/>
              <p:nvPr/>
            </p:nvSpPr>
            <p:spPr>
              <a:xfrm>
                <a:off x="4193702" y="6033715"/>
                <a:ext cx="572135" cy="1456690"/>
              </a:xfrm>
              <a:custGeom>
                <a:avLst/>
                <a:gdLst/>
                <a:ahLst/>
                <a:cxnLst/>
                <a:rect l="l" t="t" r="r" b="b"/>
                <a:pathLst>
                  <a:path w="572135" h="1456690">
                    <a:moveTo>
                      <a:pt x="571588" y="0"/>
                    </a:moveTo>
                    <a:lnTo>
                      <a:pt x="0" y="1456093"/>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790" name="object 790"/>
              <p:cNvSpPr/>
              <p:nvPr/>
            </p:nvSpPr>
            <p:spPr>
              <a:xfrm>
                <a:off x="4175248" y="7475531"/>
                <a:ext cx="41910" cy="44450"/>
              </a:xfrm>
              <a:custGeom>
                <a:avLst/>
                <a:gdLst/>
                <a:ahLst/>
                <a:cxnLst/>
                <a:rect l="l" t="t" r="r" b="b"/>
                <a:pathLst>
                  <a:path w="41910" h="44450">
                    <a:moveTo>
                      <a:pt x="0" y="0"/>
                    </a:moveTo>
                    <a:lnTo>
                      <a:pt x="6680" y="44284"/>
                    </a:lnTo>
                    <a:lnTo>
                      <a:pt x="41694" y="16370"/>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791" name="object 791"/>
              <p:cNvSpPr/>
              <p:nvPr/>
            </p:nvSpPr>
            <p:spPr>
              <a:xfrm>
                <a:off x="4339714" y="6033715"/>
                <a:ext cx="426084" cy="1450340"/>
              </a:xfrm>
              <a:custGeom>
                <a:avLst/>
                <a:gdLst/>
                <a:ahLst/>
                <a:cxnLst/>
                <a:rect l="l" t="t" r="r" b="b"/>
                <a:pathLst>
                  <a:path w="426085" h="1450340">
                    <a:moveTo>
                      <a:pt x="425576" y="0"/>
                    </a:moveTo>
                    <a:lnTo>
                      <a:pt x="0" y="1449717"/>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792" name="object 792"/>
              <p:cNvSpPr/>
              <p:nvPr/>
            </p:nvSpPr>
            <p:spPr>
              <a:xfrm>
                <a:off x="4320066" y="7470828"/>
                <a:ext cx="43180" cy="43815"/>
              </a:xfrm>
              <a:custGeom>
                <a:avLst/>
                <a:gdLst/>
                <a:ahLst/>
                <a:cxnLst/>
                <a:rect l="l" t="t" r="r" b="b"/>
                <a:pathLst>
                  <a:path w="43179" h="43815">
                    <a:moveTo>
                      <a:pt x="0" y="0"/>
                    </a:moveTo>
                    <a:lnTo>
                      <a:pt x="10566" y="43522"/>
                    </a:lnTo>
                    <a:lnTo>
                      <a:pt x="42989" y="12623"/>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793" name="object 793"/>
              <p:cNvSpPr/>
              <p:nvPr/>
            </p:nvSpPr>
            <p:spPr>
              <a:xfrm>
                <a:off x="4488253" y="6033715"/>
                <a:ext cx="277495" cy="1449070"/>
              </a:xfrm>
              <a:custGeom>
                <a:avLst/>
                <a:gdLst/>
                <a:ahLst/>
                <a:cxnLst/>
                <a:rect l="l" t="t" r="r" b="b"/>
                <a:pathLst>
                  <a:path w="277495" h="1449070">
                    <a:moveTo>
                      <a:pt x="277037" y="0"/>
                    </a:moveTo>
                    <a:lnTo>
                      <a:pt x="0" y="1448981"/>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794" name="object 794"/>
              <p:cNvSpPr/>
              <p:nvPr/>
            </p:nvSpPr>
            <p:spPr>
              <a:xfrm>
                <a:off x="4467477" y="7472052"/>
                <a:ext cx="44450" cy="42545"/>
              </a:xfrm>
              <a:custGeom>
                <a:avLst/>
                <a:gdLst/>
                <a:ahLst/>
                <a:cxnLst/>
                <a:rect l="l" t="t" r="r" b="b"/>
                <a:pathLst>
                  <a:path w="44450" h="42545">
                    <a:moveTo>
                      <a:pt x="0" y="0"/>
                    </a:moveTo>
                    <a:lnTo>
                      <a:pt x="14719" y="42303"/>
                    </a:lnTo>
                    <a:lnTo>
                      <a:pt x="44005" y="8420"/>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795" name="object 795"/>
              <p:cNvSpPr/>
              <p:nvPr/>
            </p:nvSpPr>
            <p:spPr>
              <a:xfrm>
                <a:off x="4633592" y="6033715"/>
                <a:ext cx="132080" cy="1447165"/>
              </a:xfrm>
              <a:custGeom>
                <a:avLst/>
                <a:gdLst/>
                <a:ahLst/>
                <a:cxnLst/>
                <a:rect l="l" t="t" r="r" b="b"/>
                <a:pathLst>
                  <a:path w="132079" h="1447165">
                    <a:moveTo>
                      <a:pt x="131699" y="0"/>
                    </a:moveTo>
                    <a:lnTo>
                      <a:pt x="0" y="1447012"/>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796" name="object 796"/>
              <p:cNvSpPr/>
              <p:nvPr/>
            </p:nvSpPr>
            <p:spPr>
              <a:xfrm>
                <a:off x="4611879" y="7472164"/>
                <a:ext cx="45085" cy="41275"/>
              </a:xfrm>
              <a:custGeom>
                <a:avLst/>
                <a:gdLst/>
                <a:ahLst/>
                <a:cxnLst/>
                <a:rect l="l" t="t" r="r" b="b"/>
                <a:pathLst>
                  <a:path w="45085" h="41275">
                    <a:moveTo>
                      <a:pt x="0" y="0"/>
                    </a:moveTo>
                    <a:lnTo>
                      <a:pt x="18796" y="40652"/>
                    </a:lnTo>
                    <a:lnTo>
                      <a:pt x="44615" y="4051"/>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797" name="object 797"/>
              <p:cNvSpPr/>
              <p:nvPr/>
            </p:nvSpPr>
            <p:spPr>
              <a:xfrm>
                <a:off x="4765291" y="6033715"/>
                <a:ext cx="15875" cy="1450975"/>
              </a:xfrm>
              <a:custGeom>
                <a:avLst/>
                <a:gdLst/>
                <a:ahLst/>
                <a:cxnLst/>
                <a:rect l="l" t="t" r="r" b="b"/>
                <a:pathLst>
                  <a:path w="15875" h="1450975">
                    <a:moveTo>
                      <a:pt x="0" y="0"/>
                    </a:moveTo>
                    <a:lnTo>
                      <a:pt x="15697" y="1450848"/>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798" name="object 798"/>
              <p:cNvSpPr/>
              <p:nvPr/>
            </p:nvSpPr>
            <p:spPr>
              <a:xfrm>
                <a:off x="4758525" y="7477771"/>
                <a:ext cx="45085" cy="39370"/>
              </a:xfrm>
              <a:custGeom>
                <a:avLst/>
                <a:gdLst/>
                <a:ahLst/>
                <a:cxnLst/>
                <a:rect l="l" t="t" r="r" b="b"/>
                <a:pathLst>
                  <a:path w="45085" h="39370">
                    <a:moveTo>
                      <a:pt x="44805" y="0"/>
                    </a:moveTo>
                    <a:lnTo>
                      <a:pt x="0" y="482"/>
                    </a:lnTo>
                    <a:lnTo>
                      <a:pt x="22821" y="39027"/>
                    </a:lnTo>
                    <a:lnTo>
                      <a:pt x="44805"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799" name="object 799"/>
              <p:cNvSpPr/>
              <p:nvPr/>
            </p:nvSpPr>
            <p:spPr>
              <a:xfrm>
                <a:off x="4765291" y="6033715"/>
                <a:ext cx="167005" cy="1449070"/>
              </a:xfrm>
              <a:custGeom>
                <a:avLst/>
                <a:gdLst/>
                <a:ahLst/>
                <a:cxnLst/>
                <a:rect l="l" t="t" r="r" b="b"/>
                <a:pathLst>
                  <a:path w="167004" h="1449070">
                    <a:moveTo>
                      <a:pt x="0" y="0"/>
                    </a:moveTo>
                    <a:lnTo>
                      <a:pt x="166484" y="1448625"/>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800" name="object 800"/>
              <p:cNvSpPr/>
              <p:nvPr/>
            </p:nvSpPr>
            <p:spPr>
              <a:xfrm>
                <a:off x="4908773" y="7473260"/>
                <a:ext cx="45085" cy="41275"/>
              </a:xfrm>
              <a:custGeom>
                <a:avLst/>
                <a:gdLst/>
                <a:ahLst/>
                <a:cxnLst/>
                <a:rect l="l" t="t" r="r" b="b"/>
                <a:pathLst>
                  <a:path w="45085" h="41275">
                    <a:moveTo>
                      <a:pt x="44513" y="0"/>
                    </a:moveTo>
                    <a:lnTo>
                      <a:pt x="0" y="5118"/>
                    </a:lnTo>
                    <a:lnTo>
                      <a:pt x="26682" y="41097"/>
                    </a:lnTo>
                    <a:lnTo>
                      <a:pt x="44513"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801" name="object 801"/>
              <p:cNvSpPr/>
              <p:nvPr/>
            </p:nvSpPr>
            <p:spPr>
              <a:xfrm>
                <a:off x="4765291" y="6033715"/>
                <a:ext cx="313690" cy="1449705"/>
              </a:xfrm>
              <a:custGeom>
                <a:avLst/>
                <a:gdLst/>
                <a:ahLst/>
                <a:cxnLst/>
                <a:rect l="l" t="t" r="r" b="b"/>
                <a:pathLst>
                  <a:path w="313689" h="1449704">
                    <a:moveTo>
                      <a:pt x="0" y="0"/>
                    </a:moveTo>
                    <a:lnTo>
                      <a:pt x="313524" y="1449133"/>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802" name="object 802"/>
              <p:cNvSpPr/>
              <p:nvPr/>
            </p:nvSpPr>
            <p:spPr>
              <a:xfrm>
                <a:off x="5055542" y="7471719"/>
                <a:ext cx="43815" cy="43180"/>
              </a:xfrm>
              <a:custGeom>
                <a:avLst/>
                <a:gdLst/>
                <a:ahLst/>
                <a:cxnLst/>
                <a:rect l="l" t="t" r="r" b="b"/>
                <a:pathLst>
                  <a:path w="43814" h="43179">
                    <a:moveTo>
                      <a:pt x="43789" y="0"/>
                    </a:moveTo>
                    <a:lnTo>
                      <a:pt x="0" y="9461"/>
                    </a:lnTo>
                    <a:lnTo>
                      <a:pt x="30099" y="42633"/>
                    </a:lnTo>
                    <a:lnTo>
                      <a:pt x="43789"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803" name="object 803"/>
              <p:cNvSpPr/>
              <p:nvPr/>
            </p:nvSpPr>
            <p:spPr>
              <a:xfrm>
                <a:off x="4765291" y="6033715"/>
                <a:ext cx="461009" cy="1450340"/>
              </a:xfrm>
              <a:custGeom>
                <a:avLst/>
                <a:gdLst/>
                <a:ahLst/>
                <a:cxnLst/>
                <a:rect l="l" t="t" r="r" b="b"/>
                <a:pathLst>
                  <a:path w="461010" h="1450340">
                    <a:moveTo>
                      <a:pt x="0" y="0"/>
                    </a:moveTo>
                    <a:lnTo>
                      <a:pt x="460844" y="1449920"/>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804" name="object 804"/>
              <p:cNvSpPr/>
              <p:nvPr/>
            </p:nvSpPr>
            <p:spPr>
              <a:xfrm>
                <a:off x="5202806" y="7470603"/>
                <a:ext cx="43180" cy="43815"/>
              </a:xfrm>
              <a:custGeom>
                <a:avLst/>
                <a:gdLst/>
                <a:ahLst/>
                <a:cxnLst/>
                <a:rect l="l" t="t" r="r" b="b"/>
                <a:pathLst>
                  <a:path w="43179" h="43815">
                    <a:moveTo>
                      <a:pt x="42697" y="0"/>
                    </a:moveTo>
                    <a:lnTo>
                      <a:pt x="0" y="13576"/>
                    </a:lnTo>
                    <a:lnTo>
                      <a:pt x="33096" y="43751"/>
                    </a:lnTo>
                    <a:lnTo>
                      <a:pt x="42697"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805" name="object 805"/>
              <p:cNvSpPr/>
              <p:nvPr/>
            </p:nvSpPr>
            <p:spPr>
              <a:xfrm>
                <a:off x="4765291" y="6033715"/>
                <a:ext cx="610870" cy="1450340"/>
              </a:xfrm>
              <a:custGeom>
                <a:avLst/>
                <a:gdLst/>
                <a:ahLst/>
                <a:cxnLst/>
                <a:rect l="l" t="t" r="r" b="b"/>
                <a:pathLst>
                  <a:path w="610870" h="1450340">
                    <a:moveTo>
                      <a:pt x="0" y="0"/>
                    </a:moveTo>
                    <a:lnTo>
                      <a:pt x="610311" y="1449730"/>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806" name="object 806"/>
              <p:cNvSpPr/>
              <p:nvPr/>
            </p:nvSpPr>
            <p:spPr>
              <a:xfrm>
                <a:off x="5352410" y="7468718"/>
                <a:ext cx="41910" cy="44450"/>
              </a:xfrm>
              <a:custGeom>
                <a:avLst/>
                <a:gdLst/>
                <a:ahLst/>
                <a:cxnLst/>
                <a:rect l="l" t="t" r="r" b="b"/>
                <a:pathLst>
                  <a:path w="41910" h="44450">
                    <a:moveTo>
                      <a:pt x="41287" y="0"/>
                    </a:moveTo>
                    <a:lnTo>
                      <a:pt x="0" y="17373"/>
                    </a:lnTo>
                    <a:lnTo>
                      <a:pt x="35699" y="44437"/>
                    </a:lnTo>
                    <a:lnTo>
                      <a:pt x="41287"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807" name="object 807"/>
              <p:cNvSpPr/>
              <p:nvPr/>
            </p:nvSpPr>
            <p:spPr>
              <a:xfrm>
                <a:off x="4765291" y="6033715"/>
                <a:ext cx="749935" cy="1447165"/>
              </a:xfrm>
              <a:custGeom>
                <a:avLst/>
                <a:gdLst/>
                <a:ahLst/>
                <a:cxnLst/>
                <a:rect l="l" t="t" r="r" b="b"/>
                <a:pathLst>
                  <a:path w="749935" h="1447165">
                    <a:moveTo>
                      <a:pt x="0" y="0"/>
                    </a:moveTo>
                    <a:lnTo>
                      <a:pt x="749719" y="1446542"/>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808" name="object 808"/>
              <p:cNvSpPr/>
              <p:nvPr/>
            </p:nvSpPr>
            <p:spPr>
              <a:xfrm>
                <a:off x="5492108" y="7464130"/>
                <a:ext cx="40005" cy="45085"/>
              </a:xfrm>
              <a:custGeom>
                <a:avLst/>
                <a:gdLst/>
                <a:ahLst/>
                <a:cxnLst/>
                <a:rect l="l" t="t" r="r" b="b"/>
                <a:pathLst>
                  <a:path w="40004" h="45084">
                    <a:moveTo>
                      <a:pt x="39776" y="0"/>
                    </a:moveTo>
                    <a:lnTo>
                      <a:pt x="0" y="20612"/>
                    </a:lnTo>
                    <a:lnTo>
                      <a:pt x="37731" y="44754"/>
                    </a:lnTo>
                    <a:lnTo>
                      <a:pt x="39776"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809" name="object 809"/>
              <p:cNvSpPr/>
              <p:nvPr/>
            </p:nvSpPr>
            <p:spPr>
              <a:xfrm>
                <a:off x="4052389" y="6033715"/>
                <a:ext cx="713105" cy="1452245"/>
              </a:xfrm>
              <a:custGeom>
                <a:avLst/>
                <a:gdLst/>
                <a:ahLst/>
                <a:cxnLst/>
                <a:rect l="l" t="t" r="r" b="b"/>
                <a:pathLst>
                  <a:path w="713104" h="1452245">
                    <a:moveTo>
                      <a:pt x="712901" y="0"/>
                    </a:moveTo>
                    <a:lnTo>
                      <a:pt x="0" y="1451711"/>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810" name="object 810"/>
              <p:cNvSpPr/>
              <p:nvPr/>
            </p:nvSpPr>
            <p:spPr>
              <a:xfrm>
                <a:off x="4035171" y="7469669"/>
                <a:ext cx="40640" cy="45085"/>
              </a:xfrm>
              <a:custGeom>
                <a:avLst/>
                <a:gdLst/>
                <a:ahLst/>
                <a:cxnLst/>
                <a:rect l="l" t="t" r="r" b="b"/>
                <a:pathLst>
                  <a:path w="40639" h="45084">
                    <a:moveTo>
                      <a:pt x="0" y="0"/>
                    </a:moveTo>
                    <a:lnTo>
                      <a:pt x="3009" y="44691"/>
                    </a:lnTo>
                    <a:lnTo>
                      <a:pt x="40220" y="19748"/>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pic>
            <p:nvPicPr>
              <p:cNvPr id="811" name="object 811"/>
              <p:cNvPicPr/>
              <p:nvPr/>
            </p:nvPicPr>
            <p:blipFill>
              <a:blip r:embed="rId2" cstate="print"/>
              <a:stretch>
                <a:fillRect/>
              </a:stretch>
            </p:blipFill>
            <p:spPr>
              <a:xfrm>
                <a:off x="4731202" y="5999526"/>
                <a:ext cx="68376" cy="68376"/>
              </a:xfrm>
              <a:prstGeom prst="rect">
                <a:avLst/>
              </a:prstGeom>
            </p:spPr>
          </p:pic>
        </p:grpSp>
        <p:grpSp>
          <p:nvGrpSpPr>
            <p:cNvPr id="820" name="Agrupar 819"/>
            <p:cNvGrpSpPr/>
            <p:nvPr/>
          </p:nvGrpSpPr>
          <p:grpSpPr>
            <a:xfrm>
              <a:off x="3930658" y="6019800"/>
              <a:ext cx="3373730" cy="2609470"/>
              <a:chOff x="3930658" y="6019800"/>
              <a:chExt cx="3373730" cy="2609470"/>
            </a:xfrm>
          </p:grpSpPr>
          <p:grpSp>
            <p:nvGrpSpPr>
              <p:cNvPr id="306" name="object 306"/>
              <p:cNvGrpSpPr/>
              <p:nvPr/>
            </p:nvGrpSpPr>
            <p:grpSpPr>
              <a:xfrm>
                <a:off x="3990323" y="6020922"/>
                <a:ext cx="3314065" cy="1651635"/>
                <a:chOff x="3990323" y="6020922"/>
                <a:chExt cx="3314065" cy="1651635"/>
              </a:xfrm>
            </p:grpSpPr>
            <p:sp>
              <p:nvSpPr>
                <p:cNvPr id="307" name="object 307"/>
                <p:cNvSpPr/>
                <p:nvPr/>
              </p:nvSpPr>
              <p:spPr>
                <a:xfrm>
                  <a:off x="5727865" y="7497902"/>
                  <a:ext cx="1567180" cy="165735"/>
                </a:xfrm>
                <a:custGeom>
                  <a:avLst/>
                  <a:gdLst/>
                  <a:ahLst/>
                  <a:cxnLst/>
                  <a:rect l="l" t="t" r="r" b="b"/>
                  <a:pathLst>
                    <a:path w="1567179" h="165734">
                      <a:moveTo>
                        <a:pt x="1566926" y="0"/>
                      </a:moveTo>
                      <a:lnTo>
                        <a:pt x="0" y="0"/>
                      </a:lnTo>
                      <a:lnTo>
                        <a:pt x="0" y="165468"/>
                      </a:lnTo>
                      <a:lnTo>
                        <a:pt x="1566926" y="165468"/>
                      </a:lnTo>
                      <a:lnTo>
                        <a:pt x="1566926" y="0"/>
                      </a:lnTo>
                      <a:close/>
                    </a:path>
                  </a:pathLst>
                </a:custGeom>
                <a:solidFill>
                  <a:srgbClr val="231F20"/>
                </a:solidFill>
              </p:spPr>
              <p:txBody>
                <a:bodyPr wrap="square" lIns="0" tIns="0" rIns="0" bIns="0" rtlCol="0"/>
                <a:lstStyle/>
                <a:p>
                  <a:endParaRPr>
                    <a:latin typeface="GE Inspira" panose="020F0603030400020203" pitchFamily="34" charset="0"/>
                  </a:endParaRPr>
                </a:p>
              </p:txBody>
            </p:sp>
            <p:sp>
              <p:nvSpPr>
                <p:cNvPr id="308" name="object 308"/>
                <p:cNvSpPr/>
                <p:nvPr/>
              </p:nvSpPr>
              <p:spPr>
                <a:xfrm>
                  <a:off x="5727861" y="7497901"/>
                  <a:ext cx="13970" cy="13970"/>
                </a:xfrm>
                <a:custGeom>
                  <a:avLst/>
                  <a:gdLst/>
                  <a:ahLst/>
                  <a:cxnLst/>
                  <a:rect l="l" t="t" r="r" b="b"/>
                  <a:pathLst>
                    <a:path w="13970" h="13970">
                      <a:moveTo>
                        <a:pt x="13944" y="0"/>
                      </a:moveTo>
                      <a:lnTo>
                        <a:pt x="0" y="13944"/>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09" name="object 309"/>
                <p:cNvSpPr/>
                <p:nvPr/>
              </p:nvSpPr>
              <p:spPr>
                <a:xfrm>
                  <a:off x="5727864" y="7497915"/>
                  <a:ext cx="13970" cy="13970"/>
                </a:xfrm>
                <a:custGeom>
                  <a:avLst/>
                  <a:gdLst/>
                  <a:ahLst/>
                  <a:cxnLst/>
                  <a:rect l="l" t="t" r="r" b="b"/>
                  <a:pathLst>
                    <a:path w="13970" h="13970">
                      <a:moveTo>
                        <a:pt x="13928" y="0"/>
                      </a:moveTo>
                      <a:lnTo>
                        <a:pt x="0" y="1392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10" name="object 310"/>
                <p:cNvSpPr/>
                <p:nvPr/>
              </p:nvSpPr>
              <p:spPr>
                <a:xfrm>
                  <a:off x="5727875" y="7497901"/>
                  <a:ext cx="29845" cy="29845"/>
                </a:xfrm>
                <a:custGeom>
                  <a:avLst/>
                  <a:gdLst/>
                  <a:ahLst/>
                  <a:cxnLst/>
                  <a:rect l="l" t="t" r="r" b="b"/>
                  <a:pathLst>
                    <a:path w="29845" h="29845">
                      <a:moveTo>
                        <a:pt x="29845" y="0"/>
                      </a:moveTo>
                      <a:lnTo>
                        <a:pt x="0" y="2984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11" name="object 311"/>
                <p:cNvSpPr/>
                <p:nvPr/>
              </p:nvSpPr>
              <p:spPr>
                <a:xfrm>
                  <a:off x="5727865" y="7497915"/>
                  <a:ext cx="29845" cy="29845"/>
                </a:xfrm>
                <a:custGeom>
                  <a:avLst/>
                  <a:gdLst/>
                  <a:ahLst/>
                  <a:cxnLst/>
                  <a:rect l="l" t="t" r="r" b="b"/>
                  <a:pathLst>
                    <a:path w="29845" h="29845">
                      <a:moveTo>
                        <a:pt x="29842" y="0"/>
                      </a:moveTo>
                      <a:lnTo>
                        <a:pt x="0" y="29840"/>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12" name="object 312"/>
                <p:cNvSpPr/>
                <p:nvPr/>
              </p:nvSpPr>
              <p:spPr>
                <a:xfrm>
                  <a:off x="5727867" y="7497901"/>
                  <a:ext cx="46355" cy="46355"/>
                </a:xfrm>
                <a:custGeom>
                  <a:avLst/>
                  <a:gdLst/>
                  <a:ahLst/>
                  <a:cxnLst/>
                  <a:rect l="l" t="t" r="r" b="b"/>
                  <a:pathLst>
                    <a:path w="46354" h="46354">
                      <a:moveTo>
                        <a:pt x="45770" y="0"/>
                      </a:moveTo>
                      <a:lnTo>
                        <a:pt x="0" y="4577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13" name="object 313"/>
                <p:cNvSpPr/>
                <p:nvPr/>
              </p:nvSpPr>
              <p:spPr>
                <a:xfrm>
                  <a:off x="5727865" y="7497915"/>
                  <a:ext cx="46355" cy="46355"/>
                </a:xfrm>
                <a:custGeom>
                  <a:avLst/>
                  <a:gdLst/>
                  <a:ahLst/>
                  <a:cxnLst/>
                  <a:rect l="l" t="t" r="r" b="b"/>
                  <a:pathLst>
                    <a:path w="46354" h="46354">
                      <a:moveTo>
                        <a:pt x="45759" y="0"/>
                      </a:moveTo>
                      <a:lnTo>
                        <a:pt x="0" y="4575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14" name="object 314"/>
                <p:cNvSpPr/>
                <p:nvPr/>
              </p:nvSpPr>
              <p:spPr>
                <a:xfrm>
                  <a:off x="5727860" y="7497901"/>
                  <a:ext cx="62230" cy="62230"/>
                </a:xfrm>
                <a:custGeom>
                  <a:avLst/>
                  <a:gdLst/>
                  <a:ahLst/>
                  <a:cxnLst/>
                  <a:rect l="l" t="t" r="r" b="b"/>
                  <a:pathLst>
                    <a:path w="62229" h="62229">
                      <a:moveTo>
                        <a:pt x="61696" y="0"/>
                      </a:moveTo>
                      <a:lnTo>
                        <a:pt x="0" y="61683"/>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15" name="object 315"/>
                <p:cNvSpPr/>
                <p:nvPr/>
              </p:nvSpPr>
              <p:spPr>
                <a:xfrm>
                  <a:off x="5727864" y="7497915"/>
                  <a:ext cx="62230" cy="62230"/>
                </a:xfrm>
                <a:custGeom>
                  <a:avLst/>
                  <a:gdLst/>
                  <a:ahLst/>
                  <a:cxnLst/>
                  <a:rect l="l" t="t" r="r" b="b"/>
                  <a:pathLst>
                    <a:path w="62229" h="62229">
                      <a:moveTo>
                        <a:pt x="61677" y="0"/>
                      </a:moveTo>
                      <a:lnTo>
                        <a:pt x="0" y="6167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16" name="object 316"/>
                <p:cNvSpPr/>
                <p:nvPr/>
              </p:nvSpPr>
              <p:spPr>
                <a:xfrm>
                  <a:off x="5727861" y="7497901"/>
                  <a:ext cx="78105" cy="78105"/>
                </a:xfrm>
                <a:custGeom>
                  <a:avLst/>
                  <a:gdLst/>
                  <a:ahLst/>
                  <a:cxnLst/>
                  <a:rect l="l" t="t" r="r" b="b"/>
                  <a:pathLst>
                    <a:path w="78104" h="78104">
                      <a:moveTo>
                        <a:pt x="77609" y="0"/>
                      </a:moveTo>
                      <a:lnTo>
                        <a:pt x="0" y="77597"/>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17" name="object 317"/>
                <p:cNvSpPr/>
                <p:nvPr/>
              </p:nvSpPr>
              <p:spPr>
                <a:xfrm>
                  <a:off x="5727865" y="7497915"/>
                  <a:ext cx="78105" cy="78105"/>
                </a:xfrm>
                <a:custGeom>
                  <a:avLst/>
                  <a:gdLst/>
                  <a:ahLst/>
                  <a:cxnLst/>
                  <a:rect l="l" t="t" r="r" b="b"/>
                  <a:pathLst>
                    <a:path w="78104" h="78104">
                      <a:moveTo>
                        <a:pt x="77594" y="0"/>
                      </a:moveTo>
                      <a:lnTo>
                        <a:pt x="0" y="77589"/>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18" name="object 318"/>
                <p:cNvSpPr/>
                <p:nvPr/>
              </p:nvSpPr>
              <p:spPr>
                <a:xfrm>
                  <a:off x="5727872" y="7497901"/>
                  <a:ext cx="93980" cy="93980"/>
                </a:xfrm>
                <a:custGeom>
                  <a:avLst/>
                  <a:gdLst/>
                  <a:ahLst/>
                  <a:cxnLst/>
                  <a:rect l="l" t="t" r="r" b="b"/>
                  <a:pathLst>
                    <a:path w="93979" h="93979">
                      <a:moveTo>
                        <a:pt x="93510" y="0"/>
                      </a:moveTo>
                      <a:lnTo>
                        <a:pt x="0" y="9351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19" name="object 319"/>
                <p:cNvSpPr/>
                <p:nvPr/>
              </p:nvSpPr>
              <p:spPr>
                <a:xfrm>
                  <a:off x="5727865" y="7497915"/>
                  <a:ext cx="93980" cy="93980"/>
                </a:xfrm>
                <a:custGeom>
                  <a:avLst/>
                  <a:gdLst/>
                  <a:ahLst/>
                  <a:cxnLst/>
                  <a:rect l="l" t="t" r="r" b="b"/>
                  <a:pathLst>
                    <a:path w="93979" h="93979">
                      <a:moveTo>
                        <a:pt x="93506" y="0"/>
                      </a:moveTo>
                      <a:lnTo>
                        <a:pt x="0" y="93500"/>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20" name="object 320"/>
                <p:cNvSpPr/>
                <p:nvPr/>
              </p:nvSpPr>
              <p:spPr>
                <a:xfrm>
                  <a:off x="5727866" y="7497901"/>
                  <a:ext cx="109855" cy="109855"/>
                </a:xfrm>
                <a:custGeom>
                  <a:avLst/>
                  <a:gdLst/>
                  <a:ahLst/>
                  <a:cxnLst/>
                  <a:rect l="l" t="t" r="r" b="b"/>
                  <a:pathLst>
                    <a:path w="109854" h="109854">
                      <a:moveTo>
                        <a:pt x="109435" y="0"/>
                      </a:moveTo>
                      <a:lnTo>
                        <a:pt x="0" y="10943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21" name="object 321"/>
                <p:cNvSpPr/>
                <p:nvPr/>
              </p:nvSpPr>
              <p:spPr>
                <a:xfrm>
                  <a:off x="5727865" y="7497915"/>
                  <a:ext cx="109855" cy="109855"/>
                </a:xfrm>
                <a:custGeom>
                  <a:avLst/>
                  <a:gdLst/>
                  <a:ahLst/>
                  <a:cxnLst/>
                  <a:rect l="l" t="t" r="r" b="b"/>
                  <a:pathLst>
                    <a:path w="109854" h="109854">
                      <a:moveTo>
                        <a:pt x="109424" y="0"/>
                      </a:moveTo>
                      <a:lnTo>
                        <a:pt x="0" y="10941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22" name="object 322"/>
                <p:cNvSpPr/>
                <p:nvPr/>
              </p:nvSpPr>
              <p:spPr>
                <a:xfrm>
                  <a:off x="5727858" y="7497901"/>
                  <a:ext cx="125730" cy="125730"/>
                </a:xfrm>
                <a:custGeom>
                  <a:avLst/>
                  <a:gdLst/>
                  <a:ahLst/>
                  <a:cxnLst/>
                  <a:rect l="l" t="t" r="r" b="b"/>
                  <a:pathLst>
                    <a:path w="125729" h="125729">
                      <a:moveTo>
                        <a:pt x="125361" y="0"/>
                      </a:moveTo>
                      <a:lnTo>
                        <a:pt x="0" y="12534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23" name="object 323"/>
                <p:cNvSpPr/>
                <p:nvPr/>
              </p:nvSpPr>
              <p:spPr>
                <a:xfrm>
                  <a:off x="5727865" y="7497915"/>
                  <a:ext cx="125730" cy="125730"/>
                </a:xfrm>
                <a:custGeom>
                  <a:avLst/>
                  <a:gdLst/>
                  <a:ahLst/>
                  <a:cxnLst/>
                  <a:rect l="l" t="t" r="r" b="b"/>
                  <a:pathLst>
                    <a:path w="125729" h="125729">
                      <a:moveTo>
                        <a:pt x="125341" y="0"/>
                      </a:moveTo>
                      <a:lnTo>
                        <a:pt x="0" y="12533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24" name="object 324"/>
                <p:cNvSpPr/>
                <p:nvPr/>
              </p:nvSpPr>
              <p:spPr>
                <a:xfrm>
                  <a:off x="5727865" y="7497901"/>
                  <a:ext cx="141605" cy="141605"/>
                </a:xfrm>
                <a:custGeom>
                  <a:avLst/>
                  <a:gdLst/>
                  <a:ahLst/>
                  <a:cxnLst/>
                  <a:rect l="l" t="t" r="r" b="b"/>
                  <a:pathLst>
                    <a:path w="141604" h="141604">
                      <a:moveTo>
                        <a:pt x="141274" y="0"/>
                      </a:moveTo>
                      <a:lnTo>
                        <a:pt x="0" y="141262"/>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25" name="object 325"/>
                <p:cNvSpPr/>
                <p:nvPr/>
              </p:nvSpPr>
              <p:spPr>
                <a:xfrm>
                  <a:off x="5727864" y="7497915"/>
                  <a:ext cx="141605" cy="141605"/>
                </a:xfrm>
                <a:custGeom>
                  <a:avLst/>
                  <a:gdLst/>
                  <a:ahLst/>
                  <a:cxnLst/>
                  <a:rect l="l" t="t" r="r" b="b"/>
                  <a:pathLst>
                    <a:path w="141604" h="141604">
                      <a:moveTo>
                        <a:pt x="141258" y="0"/>
                      </a:moveTo>
                      <a:lnTo>
                        <a:pt x="0" y="141249"/>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26" name="object 326"/>
                <p:cNvSpPr/>
                <p:nvPr/>
              </p:nvSpPr>
              <p:spPr>
                <a:xfrm>
                  <a:off x="5727865" y="7497901"/>
                  <a:ext cx="157480" cy="157480"/>
                </a:xfrm>
                <a:custGeom>
                  <a:avLst/>
                  <a:gdLst/>
                  <a:ahLst/>
                  <a:cxnLst/>
                  <a:rect l="l" t="t" r="r" b="b"/>
                  <a:pathLst>
                    <a:path w="157479" h="157479">
                      <a:moveTo>
                        <a:pt x="157187" y="0"/>
                      </a:moveTo>
                      <a:lnTo>
                        <a:pt x="0" y="157187"/>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27" name="object 327"/>
                <p:cNvSpPr/>
                <p:nvPr/>
              </p:nvSpPr>
              <p:spPr>
                <a:xfrm>
                  <a:off x="5727865" y="7497915"/>
                  <a:ext cx="157480" cy="157480"/>
                </a:xfrm>
                <a:custGeom>
                  <a:avLst/>
                  <a:gdLst/>
                  <a:ahLst/>
                  <a:cxnLst/>
                  <a:rect l="l" t="t" r="r" b="b"/>
                  <a:pathLst>
                    <a:path w="157479" h="157479">
                      <a:moveTo>
                        <a:pt x="157177" y="0"/>
                      </a:moveTo>
                      <a:lnTo>
                        <a:pt x="0" y="15716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28" name="object 328"/>
                <p:cNvSpPr/>
                <p:nvPr/>
              </p:nvSpPr>
              <p:spPr>
                <a:xfrm>
                  <a:off x="573549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29" name="object 329"/>
                <p:cNvSpPr/>
                <p:nvPr/>
              </p:nvSpPr>
              <p:spPr>
                <a:xfrm>
                  <a:off x="573547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30" name="object 330"/>
                <p:cNvSpPr/>
                <p:nvPr/>
              </p:nvSpPr>
              <p:spPr>
                <a:xfrm>
                  <a:off x="575141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31" name="object 331"/>
                <p:cNvSpPr/>
                <p:nvPr/>
              </p:nvSpPr>
              <p:spPr>
                <a:xfrm>
                  <a:off x="575139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32" name="object 332"/>
                <p:cNvSpPr/>
                <p:nvPr/>
              </p:nvSpPr>
              <p:spPr>
                <a:xfrm>
                  <a:off x="5767321"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33" name="object 333"/>
                <p:cNvSpPr/>
                <p:nvPr/>
              </p:nvSpPr>
              <p:spPr>
                <a:xfrm>
                  <a:off x="576731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34" name="object 334"/>
                <p:cNvSpPr/>
                <p:nvPr/>
              </p:nvSpPr>
              <p:spPr>
                <a:xfrm>
                  <a:off x="5783240"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35" name="object 335"/>
                <p:cNvSpPr/>
                <p:nvPr/>
              </p:nvSpPr>
              <p:spPr>
                <a:xfrm>
                  <a:off x="578322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36" name="object 336"/>
                <p:cNvSpPr/>
                <p:nvPr/>
              </p:nvSpPr>
              <p:spPr>
                <a:xfrm>
                  <a:off x="579916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37" name="object 337"/>
                <p:cNvSpPr/>
                <p:nvPr/>
              </p:nvSpPr>
              <p:spPr>
                <a:xfrm>
                  <a:off x="579914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38" name="object 338"/>
                <p:cNvSpPr/>
                <p:nvPr/>
              </p:nvSpPr>
              <p:spPr>
                <a:xfrm>
                  <a:off x="581508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39" name="object 339"/>
                <p:cNvSpPr/>
                <p:nvPr/>
              </p:nvSpPr>
              <p:spPr>
                <a:xfrm>
                  <a:off x="5815068"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40" name="object 340"/>
                <p:cNvSpPr/>
                <p:nvPr/>
              </p:nvSpPr>
              <p:spPr>
                <a:xfrm>
                  <a:off x="5830985"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41" name="object 341"/>
                <p:cNvSpPr/>
                <p:nvPr/>
              </p:nvSpPr>
              <p:spPr>
                <a:xfrm>
                  <a:off x="583097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42" name="object 342"/>
                <p:cNvSpPr/>
                <p:nvPr/>
              </p:nvSpPr>
              <p:spPr>
                <a:xfrm>
                  <a:off x="5846904"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43" name="object 343"/>
                <p:cNvSpPr/>
                <p:nvPr/>
              </p:nvSpPr>
              <p:spPr>
                <a:xfrm>
                  <a:off x="584689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44" name="object 344"/>
                <p:cNvSpPr/>
                <p:nvPr/>
              </p:nvSpPr>
              <p:spPr>
                <a:xfrm>
                  <a:off x="586283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45" name="object 345"/>
                <p:cNvSpPr/>
                <p:nvPr/>
              </p:nvSpPr>
              <p:spPr>
                <a:xfrm>
                  <a:off x="586280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46" name="object 346"/>
                <p:cNvSpPr/>
                <p:nvPr/>
              </p:nvSpPr>
              <p:spPr>
                <a:xfrm>
                  <a:off x="587875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47" name="object 347"/>
                <p:cNvSpPr/>
                <p:nvPr/>
              </p:nvSpPr>
              <p:spPr>
                <a:xfrm>
                  <a:off x="587872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48" name="object 348"/>
                <p:cNvSpPr/>
                <p:nvPr/>
              </p:nvSpPr>
              <p:spPr>
                <a:xfrm>
                  <a:off x="589466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49" name="object 349"/>
                <p:cNvSpPr/>
                <p:nvPr/>
              </p:nvSpPr>
              <p:spPr>
                <a:xfrm>
                  <a:off x="5894650"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50" name="object 350"/>
                <p:cNvSpPr/>
                <p:nvPr/>
              </p:nvSpPr>
              <p:spPr>
                <a:xfrm>
                  <a:off x="5910568"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51" name="object 351"/>
                <p:cNvSpPr/>
                <p:nvPr/>
              </p:nvSpPr>
              <p:spPr>
                <a:xfrm>
                  <a:off x="591055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52" name="object 352"/>
                <p:cNvSpPr/>
                <p:nvPr/>
              </p:nvSpPr>
              <p:spPr>
                <a:xfrm>
                  <a:off x="5926486"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53" name="object 353"/>
                <p:cNvSpPr/>
                <p:nvPr/>
              </p:nvSpPr>
              <p:spPr>
                <a:xfrm>
                  <a:off x="592647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54" name="object 354"/>
                <p:cNvSpPr/>
                <p:nvPr/>
              </p:nvSpPr>
              <p:spPr>
                <a:xfrm>
                  <a:off x="594241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55" name="object 355"/>
                <p:cNvSpPr/>
                <p:nvPr/>
              </p:nvSpPr>
              <p:spPr>
                <a:xfrm>
                  <a:off x="594239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56" name="object 356"/>
                <p:cNvSpPr/>
                <p:nvPr/>
              </p:nvSpPr>
              <p:spPr>
                <a:xfrm>
                  <a:off x="595833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57" name="object 357"/>
                <p:cNvSpPr/>
                <p:nvPr/>
              </p:nvSpPr>
              <p:spPr>
                <a:xfrm>
                  <a:off x="595830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58" name="object 358"/>
                <p:cNvSpPr/>
                <p:nvPr/>
              </p:nvSpPr>
              <p:spPr>
                <a:xfrm>
                  <a:off x="597424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59" name="object 359"/>
                <p:cNvSpPr/>
                <p:nvPr/>
              </p:nvSpPr>
              <p:spPr>
                <a:xfrm>
                  <a:off x="5974232"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60" name="object 360"/>
                <p:cNvSpPr/>
                <p:nvPr/>
              </p:nvSpPr>
              <p:spPr>
                <a:xfrm>
                  <a:off x="5990150"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61" name="object 361"/>
                <p:cNvSpPr/>
                <p:nvPr/>
              </p:nvSpPr>
              <p:spPr>
                <a:xfrm>
                  <a:off x="599013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62" name="object 362"/>
                <p:cNvSpPr/>
                <p:nvPr/>
              </p:nvSpPr>
              <p:spPr>
                <a:xfrm>
                  <a:off x="6006070"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63" name="object 363"/>
                <p:cNvSpPr/>
                <p:nvPr/>
              </p:nvSpPr>
              <p:spPr>
                <a:xfrm>
                  <a:off x="600605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64" name="object 364"/>
                <p:cNvSpPr/>
                <p:nvPr/>
              </p:nvSpPr>
              <p:spPr>
                <a:xfrm>
                  <a:off x="602199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65" name="object 365"/>
                <p:cNvSpPr/>
                <p:nvPr/>
              </p:nvSpPr>
              <p:spPr>
                <a:xfrm>
                  <a:off x="602197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66" name="object 366"/>
                <p:cNvSpPr/>
                <p:nvPr/>
              </p:nvSpPr>
              <p:spPr>
                <a:xfrm>
                  <a:off x="603790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67" name="object 367"/>
                <p:cNvSpPr/>
                <p:nvPr/>
              </p:nvSpPr>
              <p:spPr>
                <a:xfrm>
                  <a:off x="6037897"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68" name="object 368"/>
                <p:cNvSpPr/>
                <p:nvPr/>
              </p:nvSpPr>
              <p:spPr>
                <a:xfrm>
                  <a:off x="605382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69" name="object 369"/>
                <p:cNvSpPr/>
                <p:nvPr/>
              </p:nvSpPr>
              <p:spPr>
                <a:xfrm>
                  <a:off x="6053814"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70" name="object 370"/>
                <p:cNvSpPr/>
                <p:nvPr/>
              </p:nvSpPr>
              <p:spPr>
                <a:xfrm>
                  <a:off x="6069733"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71" name="object 371"/>
                <p:cNvSpPr/>
                <p:nvPr/>
              </p:nvSpPr>
              <p:spPr>
                <a:xfrm>
                  <a:off x="606972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72" name="object 372"/>
                <p:cNvSpPr/>
                <p:nvPr/>
              </p:nvSpPr>
              <p:spPr>
                <a:xfrm>
                  <a:off x="6085659"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73" name="object 373"/>
                <p:cNvSpPr/>
                <p:nvPr/>
              </p:nvSpPr>
              <p:spPr>
                <a:xfrm>
                  <a:off x="608563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74" name="object 374"/>
                <p:cNvSpPr/>
                <p:nvPr/>
              </p:nvSpPr>
              <p:spPr>
                <a:xfrm>
                  <a:off x="6101579"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75" name="object 375"/>
                <p:cNvSpPr/>
                <p:nvPr/>
              </p:nvSpPr>
              <p:spPr>
                <a:xfrm>
                  <a:off x="610155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76" name="object 376"/>
                <p:cNvSpPr/>
                <p:nvPr/>
              </p:nvSpPr>
              <p:spPr>
                <a:xfrm>
                  <a:off x="611749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77" name="object 377"/>
                <p:cNvSpPr/>
                <p:nvPr/>
              </p:nvSpPr>
              <p:spPr>
                <a:xfrm>
                  <a:off x="6117479"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78" name="object 378"/>
                <p:cNvSpPr/>
                <p:nvPr/>
              </p:nvSpPr>
              <p:spPr>
                <a:xfrm>
                  <a:off x="613341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79" name="object 379"/>
                <p:cNvSpPr/>
                <p:nvPr/>
              </p:nvSpPr>
              <p:spPr>
                <a:xfrm>
                  <a:off x="6133396"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80" name="object 380"/>
                <p:cNvSpPr/>
                <p:nvPr/>
              </p:nvSpPr>
              <p:spPr>
                <a:xfrm>
                  <a:off x="6149315"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81" name="object 381"/>
                <p:cNvSpPr/>
                <p:nvPr/>
              </p:nvSpPr>
              <p:spPr>
                <a:xfrm>
                  <a:off x="614930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82" name="object 382"/>
                <p:cNvSpPr/>
                <p:nvPr/>
              </p:nvSpPr>
              <p:spPr>
                <a:xfrm>
                  <a:off x="616524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83" name="object 383"/>
                <p:cNvSpPr/>
                <p:nvPr/>
              </p:nvSpPr>
              <p:spPr>
                <a:xfrm>
                  <a:off x="616522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84" name="object 384"/>
                <p:cNvSpPr/>
                <p:nvPr/>
              </p:nvSpPr>
              <p:spPr>
                <a:xfrm>
                  <a:off x="618116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85" name="object 385"/>
                <p:cNvSpPr/>
                <p:nvPr/>
              </p:nvSpPr>
              <p:spPr>
                <a:xfrm>
                  <a:off x="618113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86" name="object 386"/>
                <p:cNvSpPr/>
                <p:nvPr/>
              </p:nvSpPr>
              <p:spPr>
                <a:xfrm>
                  <a:off x="619707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87" name="object 387"/>
                <p:cNvSpPr/>
                <p:nvPr/>
              </p:nvSpPr>
              <p:spPr>
                <a:xfrm>
                  <a:off x="6197061"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88" name="object 388"/>
                <p:cNvSpPr/>
                <p:nvPr/>
              </p:nvSpPr>
              <p:spPr>
                <a:xfrm>
                  <a:off x="621299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89" name="object 389"/>
                <p:cNvSpPr/>
                <p:nvPr/>
              </p:nvSpPr>
              <p:spPr>
                <a:xfrm>
                  <a:off x="6212979"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90" name="object 390"/>
                <p:cNvSpPr/>
                <p:nvPr/>
              </p:nvSpPr>
              <p:spPr>
                <a:xfrm>
                  <a:off x="6228897"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91" name="object 391"/>
                <p:cNvSpPr/>
                <p:nvPr/>
              </p:nvSpPr>
              <p:spPr>
                <a:xfrm>
                  <a:off x="622888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92" name="object 392"/>
                <p:cNvSpPr/>
                <p:nvPr/>
              </p:nvSpPr>
              <p:spPr>
                <a:xfrm>
                  <a:off x="624482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93" name="object 393"/>
                <p:cNvSpPr/>
                <p:nvPr/>
              </p:nvSpPr>
              <p:spPr>
                <a:xfrm>
                  <a:off x="624480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94" name="object 394"/>
                <p:cNvSpPr/>
                <p:nvPr/>
              </p:nvSpPr>
              <p:spPr>
                <a:xfrm>
                  <a:off x="626074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95" name="object 395"/>
                <p:cNvSpPr/>
                <p:nvPr/>
              </p:nvSpPr>
              <p:spPr>
                <a:xfrm>
                  <a:off x="626071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96" name="object 396"/>
                <p:cNvSpPr/>
                <p:nvPr/>
              </p:nvSpPr>
              <p:spPr>
                <a:xfrm>
                  <a:off x="6276656"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97" name="object 397"/>
                <p:cNvSpPr/>
                <p:nvPr/>
              </p:nvSpPr>
              <p:spPr>
                <a:xfrm>
                  <a:off x="6276643" y="7497915"/>
                  <a:ext cx="165735" cy="165735"/>
                </a:xfrm>
                <a:custGeom>
                  <a:avLst/>
                  <a:gdLst/>
                  <a:ahLst/>
                  <a:cxnLst/>
                  <a:rect l="l" t="t" r="r" b="b"/>
                  <a:pathLst>
                    <a:path w="165735"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98" name="object 398"/>
                <p:cNvSpPr/>
                <p:nvPr/>
              </p:nvSpPr>
              <p:spPr>
                <a:xfrm>
                  <a:off x="6292561"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99" name="object 399"/>
                <p:cNvSpPr/>
                <p:nvPr/>
              </p:nvSpPr>
              <p:spPr>
                <a:xfrm>
                  <a:off x="629254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00" name="object 400"/>
                <p:cNvSpPr/>
                <p:nvPr/>
              </p:nvSpPr>
              <p:spPr>
                <a:xfrm>
                  <a:off x="630848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01" name="object 401"/>
                <p:cNvSpPr/>
                <p:nvPr/>
              </p:nvSpPr>
              <p:spPr>
                <a:xfrm>
                  <a:off x="630846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02" name="object 402"/>
                <p:cNvSpPr/>
                <p:nvPr/>
              </p:nvSpPr>
              <p:spPr>
                <a:xfrm>
                  <a:off x="6324406"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03" name="object 403"/>
                <p:cNvSpPr/>
                <p:nvPr/>
              </p:nvSpPr>
              <p:spPr>
                <a:xfrm>
                  <a:off x="632438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04" name="object 404"/>
                <p:cNvSpPr/>
                <p:nvPr/>
              </p:nvSpPr>
              <p:spPr>
                <a:xfrm>
                  <a:off x="6340312"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05" name="object 405"/>
                <p:cNvSpPr/>
                <p:nvPr/>
              </p:nvSpPr>
              <p:spPr>
                <a:xfrm>
                  <a:off x="6340301"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06" name="object 406"/>
                <p:cNvSpPr/>
                <p:nvPr/>
              </p:nvSpPr>
              <p:spPr>
                <a:xfrm>
                  <a:off x="6356239"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07" name="object 407"/>
                <p:cNvSpPr/>
                <p:nvPr/>
              </p:nvSpPr>
              <p:spPr>
                <a:xfrm>
                  <a:off x="6356225"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08" name="object 408"/>
                <p:cNvSpPr/>
                <p:nvPr/>
              </p:nvSpPr>
              <p:spPr>
                <a:xfrm>
                  <a:off x="6372144"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09" name="object 409"/>
                <p:cNvSpPr/>
                <p:nvPr/>
              </p:nvSpPr>
              <p:spPr>
                <a:xfrm>
                  <a:off x="637213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10" name="object 410"/>
                <p:cNvSpPr/>
                <p:nvPr/>
              </p:nvSpPr>
              <p:spPr>
                <a:xfrm>
                  <a:off x="6388070"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11" name="object 411"/>
                <p:cNvSpPr/>
                <p:nvPr/>
              </p:nvSpPr>
              <p:spPr>
                <a:xfrm>
                  <a:off x="6388048"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12" name="object 412"/>
                <p:cNvSpPr/>
                <p:nvPr/>
              </p:nvSpPr>
              <p:spPr>
                <a:xfrm>
                  <a:off x="6403990"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13" name="object 413"/>
                <p:cNvSpPr/>
                <p:nvPr/>
              </p:nvSpPr>
              <p:spPr>
                <a:xfrm>
                  <a:off x="6403966"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14" name="object 414"/>
                <p:cNvSpPr/>
                <p:nvPr/>
              </p:nvSpPr>
              <p:spPr>
                <a:xfrm>
                  <a:off x="6419895"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15" name="object 415"/>
                <p:cNvSpPr/>
                <p:nvPr/>
              </p:nvSpPr>
              <p:spPr>
                <a:xfrm>
                  <a:off x="6419883"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16" name="object 416"/>
                <p:cNvSpPr/>
                <p:nvPr/>
              </p:nvSpPr>
              <p:spPr>
                <a:xfrm>
                  <a:off x="6435821"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17" name="object 417"/>
                <p:cNvSpPr/>
                <p:nvPr/>
              </p:nvSpPr>
              <p:spPr>
                <a:xfrm>
                  <a:off x="6435808"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18" name="object 418"/>
                <p:cNvSpPr/>
                <p:nvPr/>
              </p:nvSpPr>
              <p:spPr>
                <a:xfrm>
                  <a:off x="6451726"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19" name="object 419"/>
                <p:cNvSpPr/>
                <p:nvPr/>
              </p:nvSpPr>
              <p:spPr>
                <a:xfrm>
                  <a:off x="6451713"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20" name="object 420"/>
                <p:cNvSpPr/>
                <p:nvPr/>
              </p:nvSpPr>
              <p:spPr>
                <a:xfrm>
                  <a:off x="6467652"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21" name="object 421"/>
                <p:cNvSpPr/>
                <p:nvPr/>
              </p:nvSpPr>
              <p:spPr>
                <a:xfrm>
                  <a:off x="646763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22" name="object 422"/>
                <p:cNvSpPr/>
                <p:nvPr/>
              </p:nvSpPr>
              <p:spPr>
                <a:xfrm>
                  <a:off x="6483572"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23" name="object 423"/>
                <p:cNvSpPr/>
                <p:nvPr/>
              </p:nvSpPr>
              <p:spPr>
                <a:xfrm>
                  <a:off x="6483548"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24" name="object 424"/>
                <p:cNvSpPr/>
                <p:nvPr/>
              </p:nvSpPr>
              <p:spPr>
                <a:xfrm>
                  <a:off x="6499477"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25" name="object 425"/>
                <p:cNvSpPr/>
                <p:nvPr/>
              </p:nvSpPr>
              <p:spPr>
                <a:xfrm>
                  <a:off x="6499467"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26" name="object 426"/>
                <p:cNvSpPr/>
                <p:nvPr/>
              </p:nvSpPr>
              <p:spPr>
                <a:xfrm>
                  <a:off x="6515403"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27" name="object 427"/>
                <p:cNvSpPr/>
                <p:nvPr/>
              </p:nvSpPr>
              <p:spPr>
                <a:xfrm>
                  <a:off x="6515389"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28" name="object 428"/>
                <p:cNvSpPr/>
                <p:nvPr/>
              </p:nvSpPr>
              <p:spPr>
                <a:xfrm>
                  <a:off x="6531316"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29" name="object 429"/>
                <p:cNvSpPr/>
                <p:nvPr/>
              </p:nvSpPr>
              <p:spPr>
                <a:xfrm>
                  <a:off x="6531295"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30" name="object 430"/>
                <p:cNvSpPr/>
                <p:nvPr/>
              </p:nvSpPr>
              <p:spPr>
                <a:xfrm>
                  <a:off x="6547234"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31" name="object 431"/>
                <p:cNvSpPr/>
                <p:nvPr/>
              </p:nvSpPr>
              <p:spPr>
                <a:xfrm>
                  <a:off x="6547212"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32" name="object 432"/>
                <p:cNvSpPr/>
                <p:nvPr/>
              </p:nvSpPr>
              <p:spPr>
                <a:xfrm>
                  <a:off x="6563140"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33" name="object 433"/>
                <p:cNvSpPr/>
                <p:nvPr/>
              </p:nvSpPr>
              <p:spPr>
                <a:xfrm>
                  <a:off x="656313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34" name="object 434"/>
                <p:cNvSpPr/>
                <p:nvPr/>
              </p:nvSpPr>
              <p:spPr>
                <a:xfrm>
                  <a:off x="6579059"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35" name="object 435"/>
                <p:cNvSpPr/>
                <p:nvPr/>
              </p:nvSpPr>
              <p:spPr>
                <a:xfrm>
                  <a:off x="6579047"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36" name="object 436"/>
                <p:cNvSpPr/>
                <p:nvPr/>
              </p:nvSpPr>
              <p:spPr>
                <a:xfrm>
                  <a:off x="6594986"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37" name="object 437"/>
                <p:cNvSpPr/>
                <p:nvPr/>
              </p:nvSpPr>
              <p:spPr>
                <a:xfrm>
                  <a:off x="6594971"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38" name="object 438"/>
                <p:cNvSpPr/>
                <p:nvPr/>
              </p:nvSpPr>
              <p:spPr>
                <a:xfrm>
                  <a:off x="6610899"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39" name="object 439"/>
                <p:cNvSpPr/>
                <p:nvPr/>
              </p:nvSpPr>
              <p:spPr>
                <a:xfrm>
                  <a:off x="6610877"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40" name="object 440"/>
                <p:cNvSpPr/>
                <p:nvPr/>
              </p:nvSpPr>
              <p:spPr>
                <a:xfrm>
                  <a:off x="6626818"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41" name="object 441"/>
                <p:cNvSpPr/>
                <p:nvPr/>
              </p:nvSpPr>
              <p:spPr>
                <a:xfrm>
                  <a:off x="6626795"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42" name="object 442"/>
                <p:cNvSpPr/>
                <p:nvPr/>
              </p:nvSpPr>
              <p:spPr>
                <a:xfrm>
                  <a:off x="6642723"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43" name="object 443"/>
                <p:cNvSpPr/>
                <p:nvPr/>
              </p:nvSpPr>
              <p:spPr>
                <a:xfrm>
                  <a:off x="6642712"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44" name="object 444"/>
                <p:cNvSpPr/>
                <p:nvPr/>
              </p:nvSpPr>
              <p:spPr>
                <a:xfrm>
                  <a:off x="6658641"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45" name="object 445"/>
                <p:cNvSpPr/>
                <p:nvPr/>
              </p:nvSpPr>
              <p:spPr>
                <a:xfrm>
                  <a:off x="665863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46" name="object 446"/>
                <p:cNvSpPr/>
                <p:nvPr/>
              </p:nvSpPr>
              <p:spPr>
                <a:xfrm>
                  <a:off x="6674568"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47" name="object 447"/>
                <p:cNvSpPr/>
                <p:nvPr/>
              </p:nvSpPr>
              <p:spPr>
                <a:xfrm>
                  <a:off x="6674553"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48" name="object 448"/>
                <p:cNvSpPr/>
                <p:nvPr/>
              </p:nvSpPr>
              <p:spPr>
                <a:xfrm>
                  <a:off x="6690481"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49" name="object 449"/>
                <p:cNvSpPr/>
                <p:nvPr/>
              </p:nvSpPr>
              <p:spPr>
                <a:xfrm>
                  <a:off x="6690459"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50" name="object 450"/>
                <p:cNvSpPr/>
                <p:nvPr/>
              </p:nvSpPr>
              <p:spPr>
                <a:xfrm>
                  <a:off x="6706400"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51" name="object 451"/>
                <p:cNvSpPr/>
                <p:nvPr/>
              </p:nvSpPr>
              <p:spPr>
                <a:xfrm>
                  <a:off x="6706376"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52" name="object 452"/>
                <p:cNvSpPr/>
                <p:nvPr/>
              </p:nvSpPr>
              <p:spPr>
                <a:xfrm>
                  <a:off x="6722306"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53" name="object 453"/>
                <p:cNvSpPr/>
                <p:nvPr/>
              </p:nvSpPr>
              <p:spPr>
                <a:xfrm>
                  <a:off x="6722294"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54" name="object 454"/>
                <p:cNvSpPr/>
                <p:nvPr/>
              </p:nvSpPr>
              <p:spPr>
                <a:xfrm>
                  <a:off x="6738224"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55" name="object 455"/>
                <p:cNvSpPr/>
                <p:nvPr/>
              </p:nvSpPr>
              <p:spPr>
                <a:xfrm>
                  <a:off x="6738213"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56" name="object 456"/>
                <p:cNvSpPr/>
                <p:nvPr/>
              </p:nvSpPr>
              <p:spPr>
                <a:xfrm>
                  <a:off x="6754145"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57" name="object 457"/>
                <p:cNvSpPr/>
                <p:nvPr/>
              </p:nvSpPr>
              <p:spPr>
                <a:xfrm>
                  <a:off x="6754124"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58" name="object 458"/>
                <p:cNvSpPr/>
                <p:nvPr/>
              </p:nvSpPr>
              <p:spPr>
                <a:xfrm>
                  <a:off x="6770063"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59" name="object 459"/>
                <p:cNvSpPr/>
                <p:nvPr/>
              </p:nvSpPr>
              <p:spPr>
                <a:xfrm>
                  <a:off x="677004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60" name="object 460"/>
                <p:cNvSpPr/>
                <p:nvPr/>
              </p:nvSpPr>
              <p:spPr>
                <a:xfrm>
                  <a:off x="6785969"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61" name="object 461"/>
                <p:cNvSpPr/>
                <p:nvPr/>
              </p:nvSpPr>
              <p:spPr>
                <a:xfrm>
                  <a:off x="678596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62" name="object 462"/>
                <p:cNvSpPr/>
                <p:nvPr/>
              </p:nvSpPr>
              <p:spPr>
                <a:xfrm>
                  <a:off x="6801888"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63" name="object 463"/>
                <p:cNvSpPr/>
                <p:nvPr/>
              </p:nvSpPr>
              <p:spPr>
                <a:xfrm>
                  <a:off x="6801876"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64" name="object 464"/>
                <p:cNvSpPr/>
                <p:nvPr/>
              </p:nvSpPr>
              <p:spPr>
                <a:xfrm>
                  <a:off x="6817807"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65" name="object 465"/>
                <p:cNvSpPr/>
                <p:nvPr/>
              </p:nvSpPr>
              <p:spPr>
                <a:xfrm>
                  <a:off x="6817795"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66" name="object 466"/>
                <p:cNvSpPr/>
                <p:nvPr/>
              </p:nvSpPr>
              <p:spPr>
                <a:xfrm>
                  <a:off x="6833727"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67" name="object 467"/>
                <p:cNvSpPr/>
                <p:nvPr/>
              </p:nvSpPr>
              <p:spPr>
                <a:xfrm>
                  <a:off x="6833706"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68" name="object 468"/>
                <p:cNvSpPr/>
                <p:nvPr/>
              </p:nvSpPr>
              <p:spPr>
                <a:xfrm>
                  <a:off x="6849647"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69" name="object 469"/>
                <p:cNvSpPr/>
                <p:nvPr/>
              </p:nvSpPr>
              <p:spPr>
                <a:xfrm>
                  <a:off x="6849623"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70" name="object 470"/>
                <p:cNvSpPr/>
                <p:nvPr/>
              </p:nvSpPr>
              <p:spPr>
                <a:xfrm>
                  <a:off x="6865551"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71" name="object 471"/>
                <p:cNvSpPr/>
                <p:nvPr/>
              </p:nvSpPr>
              <p:spPr>
                <a:xfrm>
                  <a:off x="6865541"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72" name="object 472"/>
                <p:cNvSpPr/>
                <p:nvPr/>
              </p:nvSpPr>
              <p:spPr>
                <a:xfrm>
                  <a:off x="6881470"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73" name="object 473"/>
                <p:cNvSpPr/>
                <p:nvPr/>
              </p:nvSpPr>
              <p:spPr>
                <a:xfrm>
                  <a:off x="6881458"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74" name="object 474"/>
                <p:cNvSpPr/>
                <p:nvPr/>
              </p:nvSpPr>
              <p:spPr>
                <a:xfrm>
                  <a:off x="6897390"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75" name="object 475"/>
                <p:cNvSpPr/>
                <p:nvPr/>
              </p:nvSpPr>
              <p:spPr>
                <a:xfrm>
                  <a:off x="6897377"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76" name="object 476"/>
                <p:cNvSpPr/>
                <p:nvPr/>
              </p:nvSpPr>
              <p:spPr>
                <a:xfrm>
                  <a:off x="6913310"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77" name="object 477"/>
                <p:cNvSpPr/>
                <p:nvPr/>
              </p:nvSpPr>
              <p:spPr>
                <a:xfrm>
                  <a:off x="6913299"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78" name="object 478"/>
                <p:cNvSpPr/>
                <p:nvPr/>
              </p:nvSpPr>
              <p:spPr>
                <a:xfrm>
                  <a:off x="6929229"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79" name="object 479"/>
                <p:cNvSpPr/>
                <p:nvPr/>
              </p:nvSpPr>
              <p:spPr>
                <a:xfrm>
                  <a:off x="6929205"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80" name="object 480"/>
                <p:cNvSpPr/>
                <p:nvPr/>
              </p:nvSpPr>
              <p:spPr>
                <a:xfrm>
                  <a:off x="6945134"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81" name="object 481"/>
                <p:cNvSpPr/>
                <p:nvPr/>
              </p:nvSpPr>
              <p:spPr>
                <a:xfrm>
                  <a:off x="6945123"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82" name="object 482"/>
                <p:cNvSpPr/>
                <p:nvPr/>
              </p:nvSpPr>
              <p:spPr>
                <a:xfrm>
                  <a:off x="6961054"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83" name="object 483"/>
                <p:cNvSpPr/>
                <p:nvPr/>
              </p:nvSpPr>
              <p:spPr>
                <a:xfrm>
                  <a:off x="6961042"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84" name="object 484"/>
                <p:cNvSpPr/>
                <p:nvPr/>
              </p:nvSpPr>
              <p:spPr>
                <a:xfrm>
                  <a:off x="6976972"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85" name="object 485"/>
                <p:cNvSpPr/>
                <p:nvPr/>
              </p:nvSpPr>
              <p:spPr>
                <a:xfrm>
                  <a:off x="6976959"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86" name="object 486"/>
                <p:cNvSpPr/>
                <p:nvPr/>
              </p:nvSpPr>
              <p:spPr>
                <a:xfrm>
                  <a:off x="6992893"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87" name="object 487"/>
                <p:cNvSpPr/>
                <p:nvPr/>
              </p:nvSpPr>
              <p:spPr>
                <a:xfrm>
                  <a:off x="6992881"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88" name="object 488"/>
                <p:cNvSpPr/>
                <p:nvPr/>
              </p:nvSpPr>
              <p:spPr>
                <a:xfrm>
                  <a:off x="7008798"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89" name="object 489"/>
                <p:cNvSpPr/>
                <p:nvPr/>
              </p:nvSpPr>
              <p:spPr>
                <a:xfrm>
                  <a:off x="7008787"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90" name="object 490"/>
                <p:cNvSpPr/>
                <p:nvPr/>
              </p:nvSpPr>
              <p:spPr>
                <a:xfrm>
                  <a:off x="7024716"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1" name="object 491"/>
                <p:cNvSpPr/>
                <p:nvPr/>
              </p:nvSpPr>
              <p:spPr>
                <a:xfrm>
                  <a:off x="7024705"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92" name="object 492"/>
                <p:cNvSpPr/>
                <p:nvPr/>
              </p:nvSpPr>
              <p:spPr>
                <a:xfrm>
                  <a:off x="7040636"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3" name="object 493"/>
                <p:cNvSpPr/>
                <p:nvPr/>
              </p:nvSpPr>
              <p:spPr>
                <a:xfrm>
                  <a:off x="7040622"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94" name="object 494"/>
                <p:cNvSpPr/>
                <p:nvPr/>
              </p:nvSpPr>
              <p:spPr>
                <a:xfrm>
                  <a:off x="7056561"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5" name="object 495"/>
                <p:cNvSpPr/>
                <p:nvPr/>
              </p:nvSpPr>
              <p:spPr>
                <a:xfrm>
                  <a:off x="7056540"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96" name="object 496"/>
                <p:cNvSpPr/>
                <p:nvPr/>
              </p:nvSpPr>
              <p:spPr>
                <a:xfrm>
                  <a:off x="7072476" y="7497901"/>
                  <a:ext cx="165735" cy="165735"/>
                </a:xfrm>
                <a:custGeom>
                  <a:avLst/>
                  <a:gdLst/>
                  <a:ahLst/>
                  <a:cxnLst/>
                  <a:rect l="l" t="t" r="r" b="b"/>
                  <a:pathLst>
                    <a:path w="165734"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7" name="object 497"/>
                <p:cNvSpPr/>
                <p:nvPr/>
              </p:nvSpPr>
              <p:spPr>
                <a:xfrm>
                  <a:off x="7072463" y="7497915"/>
                  <a:ext cx="165735" cy="165735"/>
                </a:xfrm>
                <a:custGeom>
                  <a:avLst/>
                  <a:gdLst/>
                  <a:ahLst/>
                  <a:cxnLst/>
                  <a:rect l="l" t="t" r="r" b="b"/>
                  <a:pathLst>
                    <a:path w="165734" h="165734">
                      <a:moveTo>
                        <a:pt x="16546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98" name="object 498"/>
                <p:cNvSpPr/>
                <p:nvPr/>
              </p:nvSpPr>
              <p:spPr>
                <a:xfrm>
                  <a:off x="7088380"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9" name="object 499"/>
                <p:cNvSpPr/>
                <p:nvPr/>
              </p:nvSpPr>
              <p:spPr>
                <a:xfrm>
                  <a:off x="7088371"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00" name="object 500"/>
                <p:cNvSpPr/>
                <p:nvPr/>
              </p:nvSpPr>
              <p:spPr>
                <a:xfrm>
                  <a:off x="7104300"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01" name="object 501"/>
                <p:cNvSpPr/>
                <p:nvPr/>
              </p:nvSpPr>
              <p:spPr>
                <a:xfrm>
                  <a:off x="7104286"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02" name="object 502"/>
                <p:cNvSpPr/>
                <p:nvPr/>
              </p:nvSpPr>
              <p:spPr>
                <a:xfrm>
                  <a:off x="7120218" y="7497901"/>
                  <a:ext cx="165735" cy="165735"/>
                </a:xfrm>
                <a:custGeom>
                  <a:avLst/>
                  <a:gdLst/>
                  <a:ahLst/>
                  <a:cxnLst/>
                  <a:rect l="l" t="t" r="r" b="b"/>
                  <a:pathLst>
                    <a:path w="165734"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03" name="object 503"/>
                <p:cNvSpPr/>
                <p:nvPr/>
              </p:nvSpPr>
              <p:spPr>
                <a:xfrm>
                  <a:off x="7120206" y="7497915"/>
                  <a:ext cx="165735" cy="165735"/>
                </a:xfrm>
                <a:custGeom>
                  <a:avLst/>
                  <a:gdLst/>
                  <a:ahLst/>
                  <a:cxnLst/>
                  <a:rect l="l" t="t" r="r" b="b"/>
                  <a:pathLst>
                    <a:path w="165734"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04" name="object 504"/>
                <p:cNvSpPr/>
                <p:nvPr/>
              </p:nvSpPr>
              <p:spPr>
                <a:xfrm>
                  <a:off x="7136141" y="7504724"/>
                  <a:ext cx="158750" cy="158750"/>
                </a:xfrm>
                <a:custGeom>
                  <a:avLst/>
                  <a:gdLst/>
                  <a:ahLst/>
                  <a:cxnLst/>
                  <a:rect l="l" t="t" r="r" b="b"/>
                  <a:pathLst>
                    <a:path w="158750" h="158750">
                      <a:moveTo>
                        <a:pt x="158648" y="0"/>
                      </a:moveTo>
                      <a:lnTo>
                        <a:pt x="0" y="15864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05" name="object 505"/>
                <p:cNvSpPr/>
                <p:nvPr/>
              </p:nvSpPr>
              <p:spPr>
                <a:xfrm>
                  <a:off x="7136123" y="7504738"/>
                  <a:ext cx="158750" cy="158750"/>
                </a:xfrm>
                <a:custGeom>
                  <a:avLst/>
                  <a:gdLst/>
                  <a:ahLst/>
                  <a:cxnLst/>
                  <a:rect l="l" t="t" r="r" b="b"/>
                  <a:pathLst>
                    <a:path w="158750" h="158750">
                      <a:moveTo>
                        <a:pt x="158655" y="0"/>
                      </a:moveTo>
                      <a:lnTo>
                        <a:pt x="0" y="158644"/>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06" name="object 506"/>
                <p:cNvSpPr/>
                <p:nvPr/>
              </p:nvSpPr>
              <p:spPr>
                <a:xfrm>
                  <a:off x="7152060" y="7520650"/>
                  <a:ext cx="142875" cy="142875"/>
                </a:xfrm>
                <a:custGeom>
                  <a:avLst/>
                  <a:gdLst/>
                  <a:ahLst/>
                  <a:cxnLst/>
                  <a:rect l="l" t="t" r="r" b="b"/>
                  <a:pathLst>
                    <a:path w="142875" h="142875">
                      <a:moveTo>
                        <a:pt x="142722" y="0"/>
                      </a:moveTo>
                      <a:lnTo>
                        <a:pt x="0" y="142722"/>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07" name="object 507"/>
                <p:cNvSpPr/>
                <p:nvPr/>
              </p:nvSpPr>
              <p:spPr>
                <a:xfrm>
                  <a:off x="7152034" y="7520648"/>
                  <a:ext cx="142875" cy="142875"/>
                </a:xfrm>
                <a:custGeom>
                  <a:avLst/>
                  <a:gdLst/>
                  <a:ahLst/>
                  <a:cxnLst/>
                  <a:rect l="l" t="t" r="r" b="b"/>
                  <a:pathLst>
                    <a:path w="142875" h="142875">
                      <a:moveTo>
                        <a:pt x="142743" y="0"/>
                      </a:moveTo>
                      <a:lnTo>
                        <a:pt x="0" y="142734"/>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08" name="object 508"/>
                <p:cNvSpPr/>
                <p:nvPr/>
              </p:nvSpPr>
              <p:spPr>
                <a:xfrm>
                  <a:off x="7167967" y="7536550"/>
                  <a:ext cx="127000" cy="127000"/>
                </a:xfrm>
                <a:custGeom>
                  <a:avLst/>
                  <a:gdLst/>
                  <a:ahLst/>
                  <a:cxnLst/>
                  <a:rect l="l" t="t" r="r" b="b"/>
                  <a:pathLst>
                    <a:path w="127000" h="127000">
                      <a:moveTo>
                        <a:pt x="126822" y="0"/>
                      </a:moveTo>
                      <a:lnTo>
                        <a:pt x="0" y="126822"/>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09" name="object 509"/>
                <p:cNvSpPr/>
                <p:nvPr/>
              </p:nvSpPr>
              <p:spPr>
                <a:xfrm>
                  <a:off x="7167953" y="7536566"/>
                  <a:ext cx="127000" cy="127000"/>
                </a:xfrm>
                <a:custGeom>
                  <a:avLst/>
                  <a:gdLst/>
                  <a:ahLst/>
                  <a:cxnLst/>
                  <a:rect l="l" t="t" r="r" b="b"/>
                  <a:pathLst>
                    <a:path w="127000" h="127000">
                      <a:moveTo>
                        <a:pt x="126825" y="0"/>
                      </a:moveTo>
                      <a:lnTo>
                        <a:pt x="0" y="12681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10" name="object 510"/>
                <p:cNvSpPr/>
                <p:nvPr/>
              </p:nvSpPr>
              <p:spPr>
                <a:xfrm>
                  <a:off x="7183887" y="7552476"/>
                  <a:ext cx="111125" cy="111125"/>
                </a:xfrm>
                <a:custGeom>
                  <a:avLst/>
                  <a:gdLst/>
                  <a:ahLst/>
                  <a:cxnLst/>
                  <a:rect l="l" t="t" r="r" b="b"/>
                  <a:pathLst>
                    <a:path w="111125" h="111125">
                      <a:moveTo>
                        <a:pt x="110896" y="0"/>
                      </a:moveTo>
                      <a:lnTo>
                        <a:pt x="0" y="110896"/>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11" name="object 511"/>
                <p:cNvSpPr/>
                <p:nvPr/>
              </p:nvSpPr>
              <p:spPr>
                <a:xfrm>
                  <a:off x="7183870" y="7552482"/>
                  <a:ext cx="111125" cy="111125"/>
                </a:xfrm>
                <a:custGeom>
                  <a:avLst/>
                  <a:gdLst/>
                  <a:ahLst/>
                  <a:cxnLst/>
                  <a:rect l="l" t="t" r="r" b="b"/>
                  <a:pathLst>
                    <a:path w="111125" h="111125">
                      <a:moveTo>
                        <a:pt x="110908" y="0"/>
                      </a:moveTo>
                      <a:lnTo>
                        <a:pt x="0" y="11090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12" name="object 512"/>
                <p:cNvSpPr/>
                <p:nvPr/>
              </p:nvSpPr>
              <p:spPr>
                <a:xfrm>
                  <a:off x="7199805" y="7568389"/>
                  <a:ext cx="95250" cy="95250"/>
                </a:xfrm>
                <a:custGeom>
                  <a:avLst/>
                  <a:gdLst/>
                  <a:ahLst/>
                  <a:cxnLst/>
                  <a:rect l="l" t="t" r="r" b="b"/>
                  <a:pathLst>
                    <a:path w="95250" h="95250">
                      <a:moveTo>
                        <a:pt x="94983" y="0"/>
                      </a:moveTo>
                      <a:lnTo>
                        <a:pt x="0" y="94983"/>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13" name="object 513"/>
                <p:cNvSpPr/>
                <p:nvPr/>
              </p:nvSpPr>
              <p:spPr>
                <a:xfrm>
                  <a:off x="7199788" y="7568399"/>
                  <a:ext cx="95250" cy="95250"/>
                </a:xfrm>
                <a:custGeom>
                  <a:avLst/>
                  <a:gdLst/>
                  <a:ahLst/>
                  <a:cxnLst/>
                  <a:rect l="l" t="t" r="r" b="b"/>
                  <a:pathLst>
                    <a:path w="95250" h="95250">
                      <a:moveTo>
                        <a:pt x="94989" y="0"/>
                      </a:moveTo>
                      <a:lnTo>
                        <a:pt x="0" y="9498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14" name="object 514"/>
                <p:cNvSpPr/>
                <p:nvPr/>
              </p:nvSpPr>
              <p:spPr>
                <a:xfrm>
                  <a:off x="7215723" y="7584302"/>
                  <a:ext cx="79375" cy="79375"/>
                </a:xfrm>
                <a:custGeom>
                  <a:avLst/>
                  <a:gdLst/>
                  <a:ahLst/>
                  <a:cxnLst/>
                  <a:rect l="l" t="t" r="r" b="b"/>
                  <a:pathLst>
                    <a:path w="79375" h="79375">
                      <a:moveTo>
                        <a:pt x="79070" y="0"/>
                      </a:moveTo>
                      <a:lnTo>
                        <a:pt x="0" y="7907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15" name="object 515"/>
                <p:cNvSpPr/>
                <p:nvPr/>
              </p:nvSpPr>
              <p:spPr>
                <a:xfrm>
                  <a:off x="7215710" y="7584315"/>
                  <a:ext cx="79375" cy="79375"/>
                </a:xfrm>
                <a:custGeom>
                  <a:avLst/>
                  <a:gdLst/>
                  <a:ahLst/>
                  <a:cxnLst/>
                  <a:rect l="l" t="t" r="r" b="b"/>
                  <a:pathLst>
                    <a:path w="79375" h="79375">
                      <a:moveTo>
                        <a:pt x="79068" y="0"/>
                      </a:moveTo>
                      <a:lnTo>
                        <a:pt x="0" y="790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16" name="object 516"/>
                <p:cNvSpPr/>
                <p:nvPr/>
              </p:nvSpPr>
              <p:spPr>
                <a:xfrm>
                  <a:off x="7231642" y="7600228"/>
                  <a:ext cx="63500" cy="63500"/>
                </a:xfrm>
                <a:custGeom>
                  <a:avLst/>
                  <a:gdLst/>
                  <a:ahLst/>
                  <a:cxnLst/>
                  <a:rect l="l" t="t" r="r" b="b"/>
                  <a:pathLst>
                    <a:path w="63500" h="63500">
                      <a:moveTo>
                        <a:pt x="63144" y="0"/>
                      </a:moveTo>
                      <a:lnTo>
                        <a:pt x="0" y="63144"/>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17" name="object 517"/>
                <p:cNvSpPr/>
                <p:nvPr/>
              </p:nvSpPr>
              <p:spPr>
                <a:xfrm>
                  <a:off x="7231628" y="7600233"/>
                  <a:ext cx="63500" cy="63500"/>
                </a:xfrm>
                <a:custGeom>
                  <a:avLst/>
                  <a:gdLst/>
                  <a:ahLst/>
                  <a:cxnLst/>
                  <a:rect l="l" t="t" r="r" b="b"/>
                  <a:pathLst>
                    <a:path w="63500" h="63500">
                      <a:moveTo>
                        <a:pt x="63149" y="0"/>
                      </a:moveTo>
                      <a:lnTo>
                        <a:pt x="0" y="63149"/>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18" name="object 518"/>
                <p:cNvSpPr/>
                <p:nvPr/>
              </p:nvSpPr>
              <p:spPr>
                <a:xfrm>
                  <a:off x="7247551" y="7616141"/>
                  <a:ext cx="47625" cy="47625"/>
                </a:xfrm>
                <a:custGeom>
                  <a:avLst/>
                  <a:gdLst/>
                  <a:ahLst/>
                  <a:cxnLst/>
                  <a:rect l="l" t="t" r="r" b="b"/>
                  <a:pathLst>
                    <a:path w="47625" h="47625">
                      <a:moveTo>
                        <a:pt x="47231" y="0"/>
                      </a:moveTo>
                      <a:lnTo>
                        <a:pt x="0" y="4723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19" name="object 519"/>
                <p:cNvSpPr/>
                <p:nvPr/>
              </p:nvSpPr>
              <p:spPr>
                <a:xfrm>
                  <a:off x="7247533" y="7616141"/>
                  <a:ext cx="47625" cy="47625"/>
                </a:xfrm>
                <a:custGeom>
                  <a:avLst/>
                  <a:gdLst/>
                  <a:ahLst/>
                  <a:cxnLst/>
                  <a:rect l="l" t="t" r="r" b="b"/>
                  <a:pathLst>
                    <a:path w="47625" h="47625">
                      <a:moveTo>
                        <a:pt x="47244" y="0"/>
                      </a:moveTo>
                      <a:lnTo>
                        <a:pt x="0" y="4724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20" name="object 520"/>
                <p:cNvSpPr/>
                <p:nvPr/>
              </p:nvSpPr>
              <p:spPr>
                <a:xfrm>
                  <a:off x="7263470" y="7632054"/>
                  <a:ext cx="31750" cy="31750"/>
                </a:xfrm>
                <a:custGeom>
                  <a:avLst/>
                  <a:gdLst/>
                  <a:ahLst/>
                  <a:cxnLst/>
                  <a:rect l="l" t="t" r="r" b="b"/>
                  <a:pathLst>
                    <a:path w="31750" h="31750">
                      <a:moveTo>
                        <a:pt x="31318" y="0"/>
                      </a:moveTo>
                      <a:lnTo>
                        <a:pt x="0" y="3131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21" name="object 521"/>
                <p:cNvSpPr/>
                <p:nvPr/>
              </p:nvSpPr>
              <p:spPr>
                <a:xfrm>
                  <a:off x="7263451" y="7632059"/>
                  <a:ext cx="31750" cy="31750"/>
                </a:xfrm>
                <a:custGeom>
                  <a:avLst/>
                  <a:gdLst/>
                  <a:ahLst/>
                  <a:cxnLst/>
                  <a:rect l="l" t="t" r="r" b="b"/>
                  <a:pathLst>
                    <a:path w="31750" h="31750">
                      <a:moveTo>
                        <a:pt x="31326" y="0"/>
                      </a:moveTo>
                      <a:lnTo>
                        <a:pt x="0" y="31324"/>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22" name="object 522"/>
                <p:cNvSpPr/>
                <p:nvPr/>
              </p:nvSpPr>
              <p:spPr>
                <a:xfrm>
                  <a:off x="7279388" y="7647968"/>
                  <a:ext cx="15875" cy="15875"/>
                </a:xfrm>
                <a:custGeom>
                  <a:avLst/>
                  <a:gdLst/>
                  <a:ahLst/>
                  <a:cxnLst/>
                  <a:rect l="l" t="t" r="r" b="b"/>
                  <a:pathLst>
                    <a:path w="15875" h="15875">
                      <a:moveTo>
                        <a:pt x="15405" y="0"/>
                      </a:moveTo>
                      <a:lnTo>
                        <a:pt x="0" y="1540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23" name="object 523"/>
                <p:cNvSpPr/>
                <p:nvPr/>
              </p:nvSpPr>
              <p:spPr>
                <a:xfrm>
                  <a:off x="7279370" y="7647976"/>
                  <a:ext cx="15875" cy="15875"/>
                </a:xfrm>
                <a:custGeom>
                  <a:avLst/>
                  <a:gdLst/>
                  <a:ahLst/>
                  <a:cxnLst/>
                  <a:rect l="l" t="t" r="r" b="b"/>
                  <a:pathLst>
                    <a:path w="15875" h="15875">
                      <a:moveTo>
                        <a:pt x="15407" y="0"/>
                      </a:moveTo>
                      <a:lnTo>
                        <a:pt x="0" y="1540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24" name="object 524"/>
                <p:cNvSpPr/>
                <p:nvPr/>
              </p:nvSpPr>
              <p:spPr>
                <a:xfrm>
                  <a:off x="5720762" y="7398895"/>
                  <a:ext cx="1578610" cy="99060"/>
                </a:xfrm>
                <a:custGeom>
                  <a:avLst/>
                  <a:gdLst/>
                  <a:ahLst/>
                  <a:cxnLst/>
                  <a:rect l="l" t="t" r="r" b="b"/>
                  <a:pathLst>
                    <a:path w="1578609" h="99059">
                      <a:moveTo>
                        <a:pt x="1538681" y="0"/>
                      </a:moveTo>
                      <a:lnTo>
                        <a:pt x="42443" y="0"/>
                      </a:lnTo>
                      <a:lnTo>
                        <a:pt x="0" y="99009"/>
                      </a:lnTo>
                      <a:lnTo>
                        <a:pt x="1578279" y="99009"/>
                      </a:lnTo>
                      <a:lnTo>
                        <a:pt x="1538681" y="0"/>
                      </a:lnTo>
                      <a:close/>
                    </a:path>
                  </a:pathLst>
                </a:custGeom>
                <a:solidFill>
                  <a:srgbClr val="59595A"/>
                </a:solidFill>
              </p:spPr>
              <p:txBody>
                <a:bodyPr wrap="square" lIns="0" tIns="0" rIns="0" bIns="0" rtlCol="0"/>
                <a:lstStyle/>
                <a:p>
                  <a:endParaRPr>
                    <a:latin typeface="GE Inspira" panose="020F0603030400020203" pitchFamily="34" charset="0"/>
                  </a:endParaRPr>
                </a:p>
              </p:txBody>
            </p:sp>
            <p:sp>
              <p:nvSpPr>
                <p:cNvPr id="525" name="object 525"/>
                <p:cNvSpPr/>
                <p:nvPr/>
              </p:nvSpPr>
              <p:spPr>
                <a:xfrm>
                  <a:off x="5721566" y="7395387"/>
                  <a:ext cx="1583055" cy="108585"/>
                </a:xfrm>
                <a:custGeom>
                  <a:avLst/>
                  <a:gdLst/>
                  <a:ahLst/>
                  <a:cxnLst/>
                  <a:rect l="l" t="t" r="r" b="b"/>
                  <a:pathLst>
                    <a:path w="1583054" h="108584">
                      <a:moveTo>
                        <a:pt x="55460" y="6159"/>
                      </a:moveTo>
                      <a:lnTo>
                        <a:pt x="39598" y="0"/>
                      </a:lnTo>
                      <a:lnTo>
                        <a:pt x="0" y="101815"/>
                      </a:lnTo>
                      <a:lnTo>
                        <a:pt x="15862" y="107975"/>
                      </a:lnTo>
                      <a:lnTo>
                        <a:pt x="55460" y="6159"/>
                      </a:lnTo>
                      <a:close/>
                    </a:path>
                    <a:path w="1583054" h="108584">
                      <a:moveTo>
                        <a:pt x="762292" y="3505"/>
                      </a:moveTo>
                      <a:lnTo>
                        <a:pt x="743712" y="3505"/>
                      </a:lnTo>
                      <a:lnTo>
                        <a:pt x="743712" y="102514"/>
                      </a:lnTo>
                      <a:lnTo>
                        <a:pt x="762292" y="102514"/>
                      </a:lnTo>
                      <a:lnTo>
                        <a:pt x="762292" y="3505"/>
                      </a:lnTo>
                      <a:close/>
                    </a:path>
                    <a:path w="1583054" h="108584">
                      <a:moveTo>
                        <a:pt x="837450" y="102527"/>
                      </a:moveTo>
                      <a:lnTo>
                        <a:pt x="831405" y="3517"/>
                      </a:lnTo>
                      <a:lnTo>
                        <a:pt x="812787" y="3517"/>
                      </a:lnTo>
                      <a:lnTo>
                        <a:pt x="818832" y="102527"/>
                      </a:lnTo>
                      <a:lnTo>
                        <a:pt x="837450" y="102527"/>
                      </a:lnTo>
                      <a:close/>
                    </a:path>
                    <a:path w="1583054" h="108584">
                      <a:moveTo>
                        <a:pt x="911110" y="102527"/>
                      </a:moveTo>
                      <a:lnTo>
                        <a:pt x="902309" y="3517"/>
                      </a:lnTo>
                      <a:lnTo>
                        <a:pt x="883653" y="3517"/>
                      </a:lnTo>
                      <a:lnTo>
                        <a:pt x="892454" y="102527"/>
                      </a:lnTo>
                      <a:lnTo>
                        <a:pt x="911110" y="102527"/>
                      </a:lnTo>
                      <a:close/>
                    </a:path>
                    <a:path w="1583054" h="108584">
                      <a:moveTo>
                        <a:pt x="985723" y="102527"/>
                      </a:moveTo>
                      <a:lnTo>
                        <a:pt x="972820" y="3517"/>
                      </a:lnTo>
                      <a:lnTo>
                        <a:pt x="954074" y="3517"/>
                      </a:lnTo>
                      <a:lnTo>
                        <a:pt x="966990" y="102527"/>
                      </a:lnTo>
                      <a:lnTo>
                        <a:pt x="985723" y="102527"/>
                      </a:lnTo>
                      <a:close/>
                    </a:path>
                    <a:path w="1583054" h="108584">
                      <a:moveTo>
                        <a:pt x="1060119" y="102527"/>
                      </a:moveTo>
                      <a:lnTo>
                        <a:pt x="1043165" y="3517"/>
                      </a:lnTo>
                      <a:lnTo>
                        <a:pt x="1024305" y="3517"/>
                      </a:lnTo>
                      <a:lnTo>
                        <a:pt x="1041260" y="102527"/>
                      </a:lnTo>
                      <a:lnTo>
                        <a:pt x="1060119" y="102527"/>
                      </a:lnTo>
                      <a:close/>
                    </a:path>
                    <a:path w="1583054" h="108584">
                      <a:moveTo>
                        <a:pt x="1135011" y="102527"/>
                      </a:moveTo>
                      <a:lnTo>
                        <a:pt x="1113967" y="3517"/>
                      </a:lnTo>
                      <a:lnTo>
                        <a:pt x="1094968" y="3517"/>
                      </a:lnTo>
                      <a:lnTo>
                        <a:pt x="1116012" y="102527"/>
                      </a:lnTo>
                      <a:lnTo>
                        <a:pt x="1135011" y="102527"/>
                      </a:lnTo>
                      <a:close/>
                    </a:path>
                    <a:path w="1583054" h="108584">
                      <a:moveTo>
                        <a:pt x="1209776" y="102527"/>
                      </a:moveTo>
                      <a:lnTo>
                        <a:pt x="1184198" y="3517"/>
                      </a:lnTo>
                      <a:lnTo>
                        <a:pt x="1164996" y="3517"/>
                      </a:lnTo>
                      <a:lnTo>
                        <a:pt x="1190574" y="102527"/>
                      </a:lnTo>
                      <a:lnTo>
                        <a:pt x="1209776" y="102527"/>
                      </a:lnTo>
                      <a:close/>
                    </a:path>
                    <a:path w="1583054" h="108584">
                      <a:moveTo>
                        <a:pt x="1284465" y="102527"/>
                      </a:moveTo>
                      <a:lnTo>
                        <a:pt x="1254506" y="3517"/>
                      </a:lnTo>
                      <a:lnTo>
                        <a:pt x="1235100" y="3517"/>
                      </a:lnTo>
                      <a:lnTo>
                        <a:pt x="1265047" y="102527"/>
                      </a:lnTo>
                      <a:lnTo>
                        <a:pt x="1284465" y="102527"/>
                      </a:lnTo>
                      <a:close/>
                    </a:path>
                    <a:path w="1583054" h="108584">
                      <a:moveTo>
                        <a:pt x="1582775" y="101815"/>
                      </a:moveTo>
                      <a:lnTo>
                        <a:pt x="1543177" y="0"/>
                      </a:lnTo>
                      <a:lnTo>
                        <a:pt x="1527314" y="6159"/>
                      </a:lnTo>
                      <a:lnTo>
                        <a:pt x="1566913" y="107975"/>
                      </a:lnTo>
                      <a:lnTo>
                        <a:pt x="1582775" y="101815"/>
                      </a:lnTo>
                      <a:close/>
                    </a:path>
                  </a:pathLst>
                </a:custGeom>
                <a:solidFill>
                  <a:srgbClr val="939598"/>
                </a:solidFill>
              </p:spPr>
              <p:txBody>
                <a:bodyPr wrap="square" lIns="0" tIns="0" rIns="0" bIns="0" rtlCol="0"/>
                <a:lstStyle/>
                <a:p>
                  <a:endParaRPr>
                    <a:latin typeface="GE Inspira" panose="020F0603030400020203" pitchFamily="34" charset="0"/>
                  </a:endParaRPr>
                </a:p>
              </p:txBody>
            </p:sp>
            <p:pic>
              <p:nvPicPr>
                <p:cNvPr id="526" name="object 526"/>
                <p:cNvPicPr/>
                <p:nvPr/>
              </p:nvPicPr>
              <p:blipFill>
                <a:blip r:embed="rId3" cstate="print"/>
                <a:stretch>
                  <a:fillRect/>
                </a:stretch>
              </p:blipFill>
              <p:spPr>
                <a:xfrm>
                  <a:off x="7029061" y="7398894"/>
                  <a:ext cx="199402" cy="99009"/>
                </a:xfrm>
                <a:prstGeom prst="rect">
                  <a:avLst/>
                </a:prstGeom>
              </p:spPr>
            </p:pic>
            <p:sp>
              <p:nvSpPr>
                <p:cNvPr id="527" name="object 527"/>
                <p:cNvSpPr/>
                <p:nvPr/>
              </p:nvSpPr>
              <p:spPr>
                <a:xfrm>
                  <a:off x="5792622" y="7398905"/>
                  <a:ext cx="622300" cy="99060"/>
                </a:xfrm>
                <a:custGeom>
                  <a:avLst/>
                  <a:gdLst/>
                  <a:ahLst/>
                  <a:cxnLst/>
                  <a:rect l="l" t="t" r="r" b="b"/>
                  <a:pathLst>
                    <a:path w="622300" h="99059">
                      <a:moveTo>
                        <a:pt x="58953" y="0"/>
                      </a:moveTo>
                      <a:lnTo>
                        <a:pt x="38976" y="0"/>
                      </a:lnTo>
                      <a:lnTo>
                        <a:pt x="0" y="99009"/>
                      </a:lnTo>
                      <a:lnTo>
                        <a:pt x="19964" y="99009"/>
                      </a:lnTo>
                      <a:lnTo>
                        <a:pt x="58953" y="0"/>
                      </a:lnTo>
                      <a:close/>
                    </a:path>
                    <a:path w="622300" h="99059">
                      <a:moveTo>
                        <a:pt x="127419" y="0"/>
                      </a:moveTo>
                      <a:lnTo>
                        <a:pt x="108000" y="0"/>
                      </a:lnTo>
                      <a:lnTo>
                        <a:pt x="78054" y="99009"/>
                      </a:lnTo>
                      <a:lnTo>
                        <a:pt x="97472" y="99009"/>
                      </a:lnTo>
                      <a:lnTo>
                        <a:pt x="127419" y="0"/>
                      </a:lnTo>
                      <a:close/>
                    </a:path>
                    <a:path w="622300" h="99059">
                      <a:moveTo>
                        <a:pt x="199796" y="0"/>
                      </a:moveTo>
                      <a:lnTo>
                        <a:pt x="180390" y="0"/>
                      </a:lnTo>
                      <a:lnTo>
                        <a:pt x="150431" y="99009"/>
                      </a:lnTo>
                      <a:lnTo>
                        <a:pt x="169849" y="99009"/>
                      </a:lnTo>
                      <a:lnTo>
                        <a:pt x="199796" y="0"/>
                      </a:lnTo>
                      <a:close/>
                    </a:path>
                    <a:path w="622300" h="99059">
                      <a:moveTo>
                        <a:pt x="269925" y="0"/>
                      </a:moveTo>
                      <a:lnTo>
                        <a:pt x="250723" y="0"/>
                      </a:lnTo>
                      <a:lnTo>
                        <a:pt x="225145" y="99009"/>
                      </a:lnTo>
                      <a:lnTo>
                        <a:pt x="244335" y="99009"/>
                      </a:lnTo>
                      <a:lnTo>
                        <a:pt x="269925" y="0"/>
                      </a:lnTo>
                      <a:close/>
                    </a:path>
                    <a:path w="622300" h="99059">
                      <a:moveTo>
                        <a:pt x="339953" y="0"/>
                      </a:moveTo>
                      <a:lnTo>
                        <a:pt x="320954" y="0"/>
                      </a:lnTo>
                      <a:lnTo>
                        <a:pt x="299910" y="99009"/>
                      </a:lnTo>
                      <a:lnTo>
                        <a:pt x="318909" y="99009"/>
                      </a:lnTo>
                      <a:lnTo>
                        <a:pt x="339953" y="0"/>
                      </a:lnTo>
                      <a:close/>
                    </a:path>
                    <a:path w="622300" h="99059">
                      <a:moveTo>
                        <a:pt x="410705" y="0"/>
                      </a:moveTo>
                      <a:lnTo>
                        <a:pt x="391845" y="0"/>
                      </a:lnTo>
                      <a:lnTo>
                        <a:pt x="374878" y="99009"/>
                      </a:lnTo>
                      <a:lnTo>
                        <a:pt x="393738" y="99009"/>
                      </a:lnTo>
                      <a:lnTo>
                        <a:pt x="410705" y="0"/>
                      </a:lnTo>
                      <a:close/>
                    </a:path>
                    <a:path w="622300" h="99059">
                      <a:moveTo>
                        <a:pt x="480885" y="0"/>
                      </a:moveTo>
                      <a:lnTo>
                        <a:pt x="462140" y="0"/>
                      </a:lnTo>
                      <a:lnTo>
                        <a:pt x="449224" y="99009"/>
                      </a:lnTo>
                      <a:lnTo>
                        <a:pt x="467969" y="99009"/>
                      </a:lnTo>
                      <a:lnTo>
                        <a:pt x="480885" y="0"/>
                      </a:lnTo>
                      <a:close/>
                    </a:path>
                    <a:path w="622300" h="99059">
                      <a:moveTo>
                        <a:pt x="550964" y="0"/>
                      </a:moveTo>
                      <a:lnTo>
                        <a:pt x="532307" y="0"/>
                      </a:lnTo>
                      <a:lnTo>
                        <a:pt x="523506" y="99009"/>
                      </a:lnTo>
                      <a:lnTo>
                        <a:pt x="542163" y="99009"/>
                      </a:lnTo>
                      <a:lnTo>
                        <a:pt x="550964" y="0"/>
                      </a:lnTo>
                      <a:close/>
                    </a:path>
                    <a:path w="622300" h="99059">
                      <a:moveTo>
                        <a:pt x="621957" y="0"/>
                      </a:moveTo>
                      <a:lnTo>
                        <a:pt x="603338" y="0"/>
                      </a:lnTo>
                      <a:lnTo>
                        <a:pt x="597293" y="99009"/>
                      </a:lnTo>
                      <a:lnTo>
                        <a:pt x="615911" y="99009"/>
                      </a:lnTo>
                      <a:lnTo>
                        <a:pt x="621957" y="0"/>
                      </a:lnTo>
                      <a:close/>
                    </a:path>
                  </a:pathLst>
                </a:custGeom>
                <a:solidFill>
                  <a:srgbClr val="939598"/>
                </a:solidFill>
              </p:spPr>
              <p:txBody>
                <a:bodyPr wrap="square" lIns="0" tIns="0" rIns="0" bIns="0" rtlCol="0"/>
                <a:lstStyle/>
                <a:p>
                  <a:endParaRPr>
                    <a:latin typeface="GE Inspira" panose="020F0603030400020203" pitchFamily="34" charset="0"/>
                  </a:endParaRPr>
                </a:p>
              </p:txBody>
            </p:sp>
            <p:sp>
              <p:nvSpPr>
                <p:cNvPr id="528" name="object 528"/>
                <p:cNvSpPr/>
                <p:nvPr/>
              </p:nvSpPr>
              <p:spPr>
                <a:xfrm>
                  <a:off x="5727852" y="7497897"/>
                  <a:ext cx="0" cy="165735"/>
                </a:xfrm>
                <a:custGeom>
                  <a:avLst/>
                  <a:gdLst/>
                  <a:ahLst/>
                  <a:cxnLst/>
                  <a:rect l="l" t="t" r="r" b="b"/>
                  <a:pathLst>
                    <a:path h="165734">
                      <a:moveTo>
                        <a:pt x="0" y="0"/>
                      </a:moveTo>
                      <a:lnTo>
                        <a:pt x="0" y="165468"/>
                      </a:lnTo>
                    </a:path>
                  </a:pathLst>
                </a:custGeom>
                <a:ln w="17005">
                  <a:solidFill>
                    <a:srgbClr val="939598"/>
                  </a:solidFill>
                </a:ln>
              </p:spPr>
              <p:txBody>
                <a:bodyPr wrap="square" lIns="0" tIns="0" rIns="0" bIns="0" rtlCol="0"/>
                <a:lstStyle/>
                <a:p>
                  <a:endParaRPr>
                    <a:latin typeface="GE Inspira" panose="020F0603030400020203" pitchFamily="34" charset="0"/>
                  </a:endParaRPr>
                </a:p>
              </p:txBody>
            </p:sp>
            <p:sp>
              <p:nvSpPr>
                <p:cNvPr id="529" name="object 529"/>
                <p:cNvSpPr/>
                <p:nvPr/>
              </p:nvSpPr>
              <p:spPr>
                <a:xfrm>
                  <a:off x="7294798" y="7497897"/>
                  <a:ext cx="0" cy="165735"/>
                </a:xfrm>
                <a:custGeom>
                  <a:avLst/>
                  <a:gdLst/>
                  <a:ahLst/>
                  <a:cxnLst/>
                  <a:rect l="l" t="t" r="r" b="b"/>
                  <a:pathLst>
                    <a:path h="165734">
                      <a:moveTo>
                        <a:pt x="0" y="0"/>
                      </a:moveTo>
                      <a:lnTo>
                        <a:pt x="0" y="165468"/>
                      </a:lnTo>
                    </a:path>
                  </a:pathLst>
                </a:custGeom>
                <a:ln w="17005">
                  <a:solidFill>
                    <a:srgbClr val="939598"/>
                  </a:solidFill>
                </a:ln>
              </p:spPr>
              <p:txBody>
                <a:bodyPr wrap="square" lIns="0" tIns="0" rIns="0" bIns="0" rtlCol="0"/>
                <a:lstStyle/>
                <a:p>
                  <a:endParaRPr>
                    <a:latin typeface="GE Inspira" panose="020F0603030400020203" pitchFamily="34" charset="0"/>
                  </a:endParaRPr>
                </a:p>
              </p:txBody>
            </p:sp>
            <p:sp>
              <p:nvSpPr>
                <p:cNvPr id="530" name="object 530"/>
                <p:cNvSpPr/>
                <p:nvPr/>
              </p:nvSpPr>
              <p:spPr>
                <a:xfrm>
                  <a:off x="6493084" y="6502116"/>
                  <a:ext cx="149225" cy="0"/>
                </a:xfrm>
                <a:custGeom>
                  <a:avLst/>
                  <a:gdLst/>
                  <a:ahLst/>
                  <a:cxnLst/>
                  <a:rect l="l" t="t" r="r" b="b"/>
                  <a:pathLst>
                    <a:path w="149225">
                      <a:moveTo>
                        <a:pt x="0" y="0"/>
                      </a:moveTo>
                      <a:lnTo>
                        <a:pt x="148640" y="0"/>
                      </a:lnTo>
                    </a:path>
                  </a:pathLst>
                </a:custGeom>
                <a:ln w="10058">
                  <a:solidFill>
                    <a:srgbClr val="626469"/>
                  </a:solidFill>
                </a:ln>
              </p:spPr>
              <p:txBody>
                <a:bodyPr wrap="square" lIns="0" tIns="0" rIns="0" bIns="0" rtlCol="0"/>
                <a:lstStyle/>
                <a:p>
                  <a:endParaRPr>
                    <a:latin typeface="GE Inspira" panose="020F0603030400020203" pitchFamily="34" charset="0"/>
                  </a:endParaRPr>
                </a:p>
              </p:txBody>
            </p:sp>
            <p:sp>
              <p:nvSpPr>
                <p:cNvPr id="531" name="object 531"/>
                <p:cNvSpPr/>
                <p:nvPr/>
              </p:nvSpPr>
              <p:spPr>
                <a:xfrm>
                  <a:off x="4058959" y="6028732"/>
                  <a:ext cx="2583180" cy="0"/>
                </a:xfrm>
                <a:custGeom>
                  <a:avLst/>
                  <a:gdLst/>
                  <a:ahLst/>
                  <a:cxnLst/>
                  <a:rect l="l" t="t" r="r" b="b"/>
                  <a:pathLst>
                    <a:path w="2583179">
                      <a:moveTo>
                        <a:pt x="0" y="0"/>
                      </a:moveTo>
                      <a:lnTo>
                        <a:pt x="2582773" y="0"/>
                      </a:lnTo>
                    </a:path>
                  </a:pathLst>
                </a:custGeom>
                <a:ln w="10058">
                  <a:solidFill>
                    <a:srgbClr val="626469"/>
                  </a:solidFill>
                </a:ln>
              </p:spPr>
              <p:txBody>
                <a:bodyPr wrap="square" lIns="0" tIns="0" rIns="0" bIns="0" rtlCol="0"/>
                <a:lstStyle/>
                <a:p>
                  <a:endParaRPr>
                    <a:latin typeface="GE Inspira" panose="020F0603030400020203" pitchFamily="34" charset="0"/>
                  </a:endParaRPr>
                </a:p>
              </p:txBody>
            </p:sp>
            <p:sp>
              <p:nvSpPr>
                <p:cNvPr id="532" name="object 532"/>
                <p:cNvSpPr/>
                <p:nvPr/>
              </p:nvSpPr>
              <p:spPr>
                <a:xfrm>
                  <a:off x="6496818" y="6026002"/>
                  <a:ext cx="0" cy="495934"/>
                </a:xfrm>
                <a:custGeom>
                  <a:avLst/>
                  <a:gdLst/>
                  <a:ahLst/>
                  <a:cxnLst/>
                  <a:rect l="l" t="t" r="r" b="b"/>
                  <a:pathLst>
                    <a:path h="495934">
                      <a:moveTo>
                        <a:pt x="0" y="495439"/>
                      </a:moveTo>
                      <a:lnTo>
                        <a:pt x="0" y="0"/>
                      </a:lnTo>
                    </a:path>
                  </a:pathLst>
                </a:custGeom>
                <a:ln w="10058">
                  <a:solidFill>
                    <a:srgbClr val="626469"/>
                  </a:solidFill>
                </a:ln>
              </p:spPr>
              <p:txBody>
                <a:bodyPr wrap="square" lIns="0" tIns="0" rIns="0" bIns="0" rtlCol="0"/>
                <a:lstStyle/>
                <a:p>
                  <a:endParaRPr>
                    <a:latin typeface="GE Inspira" panose="020F0603030400020203" pitchFamily="34" charset="0"/>
                  </a:endParaRPr>
                </a:p>
              </p:txBody>
            </p:sp>
            <p:sp>
              <p:nvSpPr>
                <p:cNvPr id="533" name="object 533"/>
                <p:cNvSpPr/>
                <p:nvPr/>
              </p:nvSpPr>
              <p:spPr>
                <a:xfrm>
                  <a:off x="5797203" y="6503661"/>
                  <a:ext cx="699770" cy="873125"/>
                </a:xfrm>
                <a:custGeom>
                  <a:avLst/>
                  <a:gdLst/>
                  <a:ahLst/>
                  <a:cxnLst/>
                  <a:rect l="l" t="t" r="r" b="b"/>
                  <a:pathLst>
                    <a:path w="699770" h="873125">
                      <a:moveTo>
                        <a:pt x="699744" y="0"/>
                      </a:moveTo>
                      <a:lnTo>
                        <a:pt x="0" y="872718"/>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34" name="object 534"/>
                <p:cNvSpPr/>
                <p:nvPr/>
              </p:nvSpPr>
              <p:spPr>
                <a:xfrm>
                  <a:off x="5777025" y="7357257"/>
                  <a:ext cx="41910" cy="44450"/>
                </a:xfrm>
                <a:custGeom>
                  <a:avLst/>
                  <a:gdLst/>
                  <a:ahLst/>
                  <a:cxnLst/>
                  <a:rect l="l" t="t" r="r" b="b"/>
                  <a:pathLst>
                    <a:path w="41910" h="44450">
                      <a:moveTo>
                        <a:pt x="6794" y="0"/>
                      </a:moveTo>
                      <a:lnTo>
                        <a:pt x="0" y="44284"/>
                      </a:lnTo>
                      <a:lnTo>
                        <a:pt x="41744" y="28028"/>
                      </a:lnTo>
                      <a:lnTo>
                        <a:pt x="6794"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35" name="object 535"/>
                <p:cNvSpPr/>
                <p:nvPr/>
              </p:nvSpPr>
              <p:spPr>
                <a:xfrm>
                  <a:off x="5930076" y="6503661"/>
                  <a:ext cx="567055" cy="878205"/>
                </a:xfrm>
                <a:custGeom>
                  <a:avLst/>
                  <a:gdLst/>
                  <a:ahLst/>
                  <a:cxnLst/>
                  <a:rect l="l" t="t" r="r" b="b"/>
                  <a:pathLst>
                    <a:path w="567054" h="878204">
                      <a:moveTo>
                        <a:pt x="566864" y="0"/>
                      </a:moveTo>
                      <a:lnTo>
                        <a:pt x="0" y="878052"/>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36" name="object 536"/>
                <p:cNvSpPr/>
                <p:nvPr/>
              </p:nvSpPr>
              <p:spPr>
                <a:xfrm>
                  <a:off x="5912585" y="7364060"/>
                  <a:ext cx="40005" cy="45085"/>
                </a:xfrm>
                <a:custGeom>
                  <a:avLst/>
                  <a:gdLst/>
                  <a:ahLst/>
                  <a:cxnLst/>
                  <a:rect l="l" t="t" r="r" b="b"/>
                  <a:pathLst>
                    <a:path w="40004" h="45084">
                      <a:moveTo>
                        <a:pt x="2222" y="0"/>
                      </a:moveTo>
                      <a:lnTo>
                        <a:pt x="0" y="44742"/>
                      </a:lnTo>
                      <a:lnTo>
                        <a:pt x="39865" y="24295"/>
                      </a:lnTo>
                      <a:lnTo>
                        <a:pt x="2222"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37" name="object 537"/>
                <p:cNvSpPr/>
                <p:nvPr/>
              </p:nvSpPr>
              <p:spPr>
                <a:xfrm>
                  <a:off x="6042287" y="6503661"/>
                  <a:ext cx="454659" cy="949325"/>
                </a:xfrm>
                <a:custGeom>
                  <a:avLst/>
                  <a:gdLst/>
                  <a:ahLst/>
                  <a:cxnLst/>
                  <a:rect l="l" t="t" r="r" b="b"/>
                  <a:pathLst>
                    <a:path w="454660" h="949325">
                      <a:moveTo>
                        <a:pt x="454660" y="0"/>
                      </a:moveTo>
                      <a:lnTo>
                        <a:pt x="0" y="949185"/>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38" name="object 538"/>
                <p:cNvSpPr/>
                <p:nvPr/>
              </p:nvSpPr>
              <p:spPr>
                <a:xfrm>
                  <a:off x="6024916" y="7437258"/>
                  <a:ext cx="40640" cy="45085"/>
                </a:xfrm>
                <a:custGeom>
                  <a:avLst/>
                  <a:gdLst/>
                  <a:ahLst/>
                  <a:cxnLst/>
                  <a:rect l="l" t="t" r="r" b="b"/>
                  <a:pathLst>
                    <a:path w="40639" h="45084">
                      <a:moveTo>
                        <a:pt x="0" y="0"/>
                      </a:moveTo>
                      <a:lnTo>
                        <a:pt x="3441" y="44665"/>
                      </a:lnTo>
                      <a:lnTo>
                        <a:pt x="40398" y="19354"/>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39" name="object 539"/>
                <p:cNvSpPr/>
                <p:nvPr/>
              </p:nvSpPr>
              <p:spPr>
                <a:xfrm>
                  <a:off x="6203387" y="6503661"/>
                  <a:ext cx="294005" cy="975994"/>
                </a:xfrm>
                <a:custGeom>
                  <a:avLst/>
                  <a:gdLst/>
                  <a:ahLst/>
                  <a:cxnLst/>
                  <a:rect l="l" t="t" r="r" b="b"/>
                  <a:pathLst>
                    <a:path w="294004" h="975995">
                      <a:moveTo>
                        <a:pt x="293560" y="0"/>
                      </a:moveTo>
                      <a:lnTo>
                        <a:pt x="0" y="975956"/>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40" name="object 540"/>
                <p:cNvSpPr/>
                <p:nvPr/>
              </p:nvSpPr>
              <p:spPr>
                <a:xfrm>
                  <a:off x="6183825" y="7466894"/>
                  <a:ext cx="43180" cy="43815"/>
                </a:xfrm>
                <a:custGeom>
                  <a:avLst/>
                  <a:gdLst/>
                  <a:ahLst/>
                  <a:cxnLst/>
                  <a:rect l="l" t="t" r="r" b="b"/>
                  <a:pathLst>
                    <a:path w="43179" h="43815">
                      <a:moveTo>
                        <a:pt x="0" y="0"/>
                      </a:moveTo>
                      <a:lnTo>
                        <a:pt x="10274" y="43599"/>
                      </a:lnTo>
                      <a:lnTo>
                        <a:pt x="42900" y="12903"/>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41" name="object 541"/>
                <p:cNvSpPr/>
                <p:nvPr/>
              </p:nvSpPr>
              <p:spPr>
                <a:xfrm>
                  <a:off x="6369427" y="6503661"/>
                  <a:ext cx="127635" cy="982344"/>
                </a:xfrm>
                <a:custGeom>
                  <a:avLst/>
                  <a:gdLst/>
                  <a:ahLst/>
                  <a:cxnLst/>
                  <a:rect l="l" t="t" r="r" b="b"/>
                  <a:pathLst>
                    <a:path w="127635" h="982345">
                      <a:moveTo>
                        <a:pt x="127520" y="0"/>
                      </a:moveTo>
                      <a:lnTo>
                        <a:pt x="0" y="982319"/>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42" name="object 542"/>
                <p:cNvSpPr/>
                <p:nvPr/>
              </p:nvSpPr>
              <p:spPr>
                <a:xfrm>
                  <a:off x="6348056" y="7476604"/>
                  <a:ext cx="44450" cy="41910"/>
                </a:xfrm>
                <a:custGeom>
                  <a:avLst/>
                  <a:gdLst/>
                  <a:ahLst/>
                  <a:cxnLst/>
                  <a:rect l="l" t="t" r="r" b="b"/>
                  <a:pathLst>
                    <a:path w="44450" h="41909">
                      <a:moveTo>
                        <a:pt x="0" y="0"/>
                      </a:moveTo>
                      <a:lnTo>
                        <a:pt x="17221" y="41351"/>
                      </a:lnTo>
                      <a:lnTo>
                        <a:pt x="44424" y="5765"/>
                      </a:lnTo>
                      <a:lnTo>
                        <a:pt x="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43" name="object 543"/>
                <p:cNvSpPr/>
                <p:nvPr/>
              </p:nvSpPr>
              <p:spPr>
                <a:xfrm>
                  <a:off x="6496947" y="6511136"/>
                  <a:ext cx="16510" cy="978535"/>
                </a:xfrm>
                <a:custGeom>
                  <a:avLst/>
                  <a:gdLst/>
                  <a:ahLst/>
                  <a:cxnLst/>
                  <a:rect l="l" t="t" r="r" b="b"/>
                  <a:pathLst>
                    <a:path w="16509" h="978534">
                      <a:moveTo>
                        <a:pt x="0" y="0"/>
                      </a:moveTo>
                      <a:lnTo>
                        <a:pt x="16002" y="978319"/>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44" name="object 544"/>
                <p:cNvSpPr/>
                <p:nvPr/>
              </p:nvSpPr>
              <p:spPr>
                <a:xfrm>
                  <a:off x="6490446" y="7482534"/>
                  <a:ext cx="45085" cy="39370"/>
                </a:xfrm>
                <a:custGeom>
                  <a:avLst/>
                  <a:gdLst/>
                  <a:ahLst/>
                  <a:cxnLst/>
                  <a:rect l="l" t="t" r="r" b="b"/>
                  <a:pathLst>
                    <a:path w="45084" h="39370">
                      <a:moveTo>
                        <a:pt x="44792" y="0"/>
                      </a:moveTo>
                      <a:lnTo>
                        <a:pt x="0" y="736"/>
                      </a:lnTo>
                      <a:lnTo>
                        <a:pt x="23037" y="39154"/>
                      </a:lnTo>
                      <a:lnTo>
                        <a:pt x="44792"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45" name="object 545"/>
                <p:cNvSpPr/>
                <p:nvPr/>
              </p:nvSpPr>
              <p:spPr>
                <a:xfrm>
                  <a:off x="6497439" y="6506536"/>
                  <a:ext cx="169545" cy="984885"/>
                </a:xfrm>
                <a:custGeom>
                  <a:avLst/>
                  <a:gdLst/>
                  <a:ahLst/>
                  <a:cxnLst/>
                  <a:rect l="l" t="t" r="r" b="b"/>
                  <a:pathLst>
                    <a:path w="169545" h="984884">
                      <a:moveTo>
                        <a:pt x="0" y="0"/>
                      </a:moveTo>
                      <a:lnTo>
                        <a:pt x="168986" y="984504"/>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46" name="object 546"/>
                <p:cNvSpPr/>
                <p:nvPr/>
              </p:nvSpPr>
              <p:spPr>
                <a:xfrm>
                  <a:off x="6643232" y="7480789"/>
                  <a:ext cx="44450" cy="42545"/>
                </a:xfrm>
                <a:custGeom>
                  <a:avLst/>
                  <a:gdLst/>
                  <a:ahLst/>
                  <a:cxnLst/>
                  <a:rect l="l" t="t" r="r" b="b"/>
                  <a:pathLst>
                    <a:path w="44450" h="42545">
                      <a:moveTo>
                        <a:pt x="44157" y="0"/>
                      </a:moveTo>
                      <a:lnTo>
                        <a:pt x="0" y="7581"/>
                      </a:lnTo>
                      <a:lnTo>
                        <a:pt x="28638" y="42024"/>
                      </a:lnTo>
                      <a:lnTo>
                        <a:pt x="44157"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47" name="object 547"/>
                <p:cNvSpPr/>
                <p:nvPr/>
              </p:nvSpPr>
              <p:spPr>
                <a:xfrm>
                  <a:off x="6496947" y="6503661"/>
                  <a:ext cx="320675" cy="969644"/>
                </a:xfrm>
                <a:custGeom>
                  <a:avLst/>
                  <a:gdLst/>
                  <a:ahLst/>
                  <a:cxnLst/>
                  <a:rect l="l" t="t" r="r" b="b"/>
                  <a:pathLst>
                    <a:path w="320675" h="969645">
                      <a:moveTo>
                        <a:pt x="0" y="0"/>
                      </a:moveTo>
                      <a:lnTo>
                        <a:pt x="320357" y="969086"/>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48" name="object 548"/>
                <p:cNvSpPr/>
                <p:nvPr/>
              </p:nvSpPr>
              <p:spPr>
                <a:xfrm>
                  <a:off x="6793989" y="7459493"/>
                  <a:ext cx="42545" cy="44450"/>
                </a:xfrm>
                <a:custGeom>
                  <a:avLst/>
                  <a:gdLst/>
                  <a:ahLst/>
                  <a:cxnLst/>
                  <a:rect l="l" t="t" r="r" b="b"/>
                  <a:pathLst>
                    <a:path w="42545" h="44450">
                      <a:moveTo>
                        <a:pt x="42532" y="0"/>
                      </a:moveTo>
                      <a:lnTo>
                        <a:pt x="0" y="14058"/>
                      </a:lnTo>
                      <a:lnTo>
                        <a:pt x="33439" y="43853"/>
                      </a:lnTo>
                      <a:lnTo>
                        <a:pt x="42532"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49" name="object 549"/>
                <p:cNvSpPr/>
                <p:nvPr/>
              </p:nvSpPr>
              <p:spPr>
                <a:xfrm>
                  <a:off x="6496947" y="6503661"/>
                  <a:ext cx="471170" cy="950594"/>
                </a:xfrm>
                <a:custGeom>
                  <a:avLst/>
                  <a:gdLst/>
                  <a:ahLst/>
                  <a:cxnLst/>
                  <a:rect l="l" t="t" r="r" b="b"/>
                  <a:pathLst>
                    <a:path w="471170" h="950595">
                      <a:moveTo>
                        <a:pt x="0" y="0"/>
                      </a:moveTo>
                      <a:lnTo>
                        <a:pt x="470890" y="950569"/>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50" name="object 550"/>
                <p:cNvSpPr/>
                <p:nvPr/>
              </p:nvSpPr>
              <p:spPr>
                <a:xfrm>
                  <a:off x="6944857" y="7438414"/>
                  <a:ext cx="40640" cy="45085"/>
                </a:xfrm>
                <a:custGeom>
                  <a:avLst/>
                  <a:gdLst/>
                  <a:ahLst/>
                  <a:cxnLst/>
                  <a:rect l="l" t="t" r="r" b="b"/>
                  <a:pathLst>
                    <a:path w="40640" h="45084">
                      <a:moveTo>
                        <a:pt x="40144" y="0"/>
                      </a:moveTo>
                      <a:lnTo>
                        <a:pt x="0" y="19888"/>
                      </a:lnTo>
                      <a:lnTo>
                        <a:pt x="37287" y="44703"/>
                      </a:lnTo>
                      <a:lnTo>
                        <a:pt x="40144"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51" name="object 551"/>
                <p:cNvSpPr/>
                <p:nvPr/>
              </p:nvSpPr>
              <p:spPr>
                <a:xfrm>
                  <a:off x="6496947" y="6503661"/>
                  <a:ext cx="591185" cy="879475"/>
                </a:xfrm>
                <a:custGeom>
                  <a:avLst/>
                  <a:gdLst/>
                  <a:ahLst/>
                  <a:cxnLst/>
                  <a:rect l="l" t="t" r="r" b="b"/>
                  <a:pathLst>
                    <a:path w="591184" h="879475">
                      <a:moveTo>
                        <a:pt x="0" y="0"/>
                      </a:moveTo>
                      <a:lnTo>
                        <a:pt x="590651" y="879081"/>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52" name="object 552"/>
                <p:cNvSpPr/>
                <p:nvPr/>
              </p:nvSpPr>
              <p:spPr>
                <a:xfrm>
                  <a:off x="7065343" y="7364812"/>
                  <a:ext cx="40640" cy="45085"/>
                </a:xfrm>
                <a:custGeom>
                  <a:avLst/>
                  <a:gdLst/>
                  <a:ahLst/>
                  <a:cxnLst/>
                  <a:rect l="l" t="t" r="r" b="b"/>
                  <a:pathLst>
                    <a:path w="40640" h="45084">
                      <a:moveTo>
                        <a:pt x="37198" y="0"/>
                      </a:moveTo>
                      <a:lnTo>
                        <a:pt x="0" y="24980"/>
                      </a:lnTo>
                      <a:lnTo>
                        <a:pt x="40233" y="44691"/>
                      </a:lnTo>
                      <a:lnTo>
                        <a:pt x="37198"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553" name="object 553"/>
                <p:cNvSpPr/>
                <p:nvPr/>
              </p:nvSpPr>
              <p:spPr>
                <a:xfrm>
                  <a:off x="6496947" y="6503661"/>
                  <a:ext cx="731520" cy="873760"/>
                </a:xfrm>
                <a:custGeom>
                  <a:avLst/>
                  <a:gdLst/>
                  <a:ahLst/>
                  <a:cxnLst/>
                  <a:rect l="l" t="t" r="r" b="b"/>
                  <a:pathLst>
                    <a:path w="731520" h="873759">
                      <a:moveTo>
                        <a:pt x="0" y="0"/>
                      </a:moveTo>
                      <a:lnTo>
                        <a:pt x="731253" y="873150"/>
                      </a:lnTo>
                    </a:path>
                  </a:pathLst>
                </a:custGeom>
                <a:ln w="6705">
                  <a:solidFill>
                    <a:srgbClr val="ED1C24"/>
                  </a:solidFill>
                </a:ln>
              </p:spPr>
              <p:txBody>
                <a:bodyPr wrap="square" lIns="0" tIns="0" rIns="0" bIns="0" rtlCol="0"/>
                <a:lstStyle/>
                <a:p>
                  <a:endParaRPr>
                    <a:latin typeface="GE Inspira" panose="020F0603030400020203" pitchFamily="34" charset="0"/>
                  </a:endParaRPr>
                </a:p>
              </p:txBody>
            </p:sp>
            <p:sp>
              <p:nvSpPr>
                <p:cNvPr id="554" name="object 554"/>
                <p:cNvSpPr/>
                <p:nvPr/>
              </p:nvSpPr>
              <p:spPr>
                <a:xfrm>
                  <a:off x="7206809" y="7357413"/>
                  <a:ext cx="42545" cy="44450"/>
                </a:xfrm>
                <a:custGeom>
                  <a:avLst/>
                  <a:gdLst/>
                  <a:ahLst/>
                  <a:cxnLst/>
                  <a:rect l="l" t="t" r="r" b="b"/>
                  <a:pathLst>
                    <a:path w="42545" h="44450">
                      <a:moveTo>
                        <a:pt x="34353" y="0"/>
                      </a:moveTo>
                      <a:lnTo>
                        <a:pt x="0" y="28765"/>
                      </a:lnTo>
                      <a:lnTo>
                        <a:pt x="42075" y="44119"/>
                      </a:lnTo>
                      <a:lnTo>
                        <a:pt x="34353" y="0"/>
                      </a:lnTo>
                      <a:close/>
                    </a:path>
                  </a:pathLst>
                </a:custGeom>
                <a:solidFill>
                  <a:srgbClr val="ED1C24"/>
                </a:solidFill>
              </p:spPr>
              <p:txBody>
                <a:bodyPr wrap="square" lIns="0" tIns="0" rIns="0" bIns="0" rtlCol="0"/>
                <a:lstStyle/>
                <a:p>
                  <a:endParaRPr>
                    <a:latin typeface="GE Inspira" panose="020F0603030400020203" pitchFamily="34" charset="0"/>
                  </a:endParaRPr>
                </a:p>
              </p:txBody>
            </p:sp>
            <p:pic>
              <p:nvPicPr>
                <p:cNvPr id="555" name="object 555"/>
                <p:cNvPicPr/>
                <p:nvPr/>
              </p:nvPicPr>
              <p:blipFill>
                <a:blip r:embed="rId4" cstate="print"/>
                <a:stretch>
                  <a:fillRect/>
                </a:stretch>
              </p:blipFill>
              <p:spPr>
                <a:xfrm>
                  <a:off x="6462758" y="6469472"/>
                  <a:ext cx="68376" cy="68376"/>
                </a:xfrm>
                <a:prstGeom prst="rect">
                  <a:avLst/>
                </a:prstGeom>
              </p:spPr>
            </p:pic>
            <p:sp>
              <p:nvSpPr>
                <p:cNvPr id="556" name="object 556"/>
                <p:cNvSpPr/>
                <p:nvPr/>
              </p:nvSpPr>
              <p:spPr>
                <a:xfrm>
                  <a:off x="5697005" y="7095947"/>
                  <a:ext cx="100330" cy="167640"/>
                </a:xfrm>
                <a:custGeom>
                  <a:avLst/>
                  <a:gdLst/>
                  <a:ahLst/>
                  <a:cxnLst/>
                  <a:rect l="l" t="t" r="r" b="b"/>
                  <a:pathLst>
                    <a:path w="100329" h="167640">
                      <a:moveTo>
                        <a:pt x="0" y="0"/>
                      </a:moveTo>
                      <a:lnTo>
                        <a:pt x="99707" y="167436"/>
                      </a:lnTo>
                    </a:path>
                  </a:pathLst>
                </a:custGeom>
                <a:ln w="20116">
                  <a:solidFill>
                    <a:srgbClr val="626469"/>
                  </a:solidFill>
                </a:ln>
              </p:spPr>
              <p:txBody>
                <a:bodyPr wrap="square" lIns="0" tIns="0" rIns="0" bIns="0" rtlCol="0"/>
                <a:lstStyle/>
                <a:p>
                  <a:endParaRPr>
                    <a:latin typeface="GE Inspira" panose="020F0603030400020203" pitchFamily="34" charset="0"/>
                  </a:endParaRPr>
                </a:p>
              </p:txBody>
            </p:sp>
            <p:sp>
              <p:nvSpPr>
                <p:cNvPr id="557" name="object 557"/>
                <p:cNvSpPr/>
                <p:nvPr/>
              </p:nvSpPr>
              <p:spPr>
                <a:xfrm>
                  <a:off x="5771418" y="7244255"/>
                  <a:ext cx="43815" cy="50165"/>
                </a:xfrm>
                <a:custGeom>
                  <a:avLst/>
                  <a:gdLst/>
                  <a:ahLst/>
                  <a:cxnLst/>
                  <a:rect l="l" t="t" r="r" b="b"/>
                  <a:pathLst>
                    <a:path w="43814" h="50165">
                      <a:moveTo>
                        <a:pt x="43091" y="0"/>
                      </a:moveTo>
                      <a:lnTo>
                        <a:pt x="0" y="25653"/>
                      </a:lnTo>
                      <a:lnTo>
                        <a:pt x="43751" y="50139"/>
                      </a:lnTo>
                      <a:lnTo>
                        <a:pt x="43091"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58" name="object 558"/>
                <p:cNvSpPr/>
                <p:nvPr/>
              </p:nvSpPr>
              <p:spPr>
                <a:xfrm>
                  <a:off x="4846631" y="6080617"/>
                  <a:ext cx="168910" cy="97790"/>
                </a:xfrm>
                <a:custGeom>
                  <a:avLst/>
                  <a:gdLst/>
                  <a:ahLst/>
                  <a:cxnLst/>
                  <a:rect l="l" t="t" r="r" b="b"/>
                  <a:pathLst>
                    <a:path w="168910" h="97789">
                      <a:moveTo>
                        <a:pt x="168757" y="97434"/>
                      </a:moveTo>
                      <a:lnTo>
                        <a:pt x="0" y="0"/>
                      </a:lnTo>
                    </a:path>
                  </a:pathLst>
                </a:custGeom>
                <a:ln w="20116">
                  <a:solidFill>
                    <a:srgbClr val="626469"/>
                  </a:solidFill>
                </a:ln>
              </p:spPr>
              <p:txBody>
                <a:bodyPr wrap="square" lIns="0" tIns="0" rIns="0" bIns="0" rtlCol="0"/>
                <a:lstStyle/>
                <a:p>
                  <a:endParaRPr>
                    <a:latin typeface="GE Inspira" panose="020F0603030400020203" pitchFamily="34" charset="0"/>
                  </a:endParaRPr>
                </a:p>
              </p:txBody>
            </p:sp>
            <p:sp>
              <p:nvSpPr>
                <p:cNvPr id="559" name="object 559"/>
                <p:cNvSpPr/>
                <p:nvPr/>
              </p:nvSpPr>
              <p:spPr>
                <a:xfrm>
                  <a:off x="4815359" y="6062568"/>
                  <a:ext cx="50165" cy="43815"/>
                </a:xfrm>
                <a:custGeom>
                  <a:avLst/>
                  <a:gdLst/>
                  <a:ahLst/>
                  <a:cxnLst/>
                  <a:rect l="l" t="t" r="r" b="b"/>
                  <a:pathLst>
                    <a:path w="50164" h="43814">
                      <a:moveTo>
                        <a:pt x="50152" y="0"/>
                      </a:moveTo>
                      <a:lnTo>
                        <a:pt x="0" y="0"/>
                      </a:lnTo>
                      <a:lnTo>
                        <a:pt x="25069" y="43434"/>
                      </a:lnTo>
                      <a:lnTo>
                        <a:pt x="50152"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60" name="object 560"/>
                <p:cNvSpPr/>
                <p:nvPr/>
              </p:nvSpPr>
              <p:spPr>
                <a:xfrm>
                  <a:off x="3998912" y="7497902"/>
                  <a:ext cx="1567180" cy="165735"/>
                </a:xfrm>
                <a:custGeom>
                  <a:avLst/>
                  <a:gdLst/>
                  <a:ahLst/>
                  <a:cxnLst/>
                  <a:rect l="l" t="t" r="r" b="b"/>
                  <a:pathLst>
                    <a:path w="1567179" h="165734">
                      <a:moveTo>
                        <a:pt x="1566926" y="0"/>
                      </a:moveTo>
                      <a:lnTo>
                        <a:pt x="0" y="0"/>
                      </a:lnTo>
                      <a:lnTo>
                        <a:pt x="0" y="165468"/>
                      </a:lnTo>
                      <a:lnTo>
                        <a:pt x="1566926" y="165468"/>
                      </a:lnTo>
                      <a:lnTo>
                        <a:pt x="1566926" y="0"/>
                      </a:lnTo>
                      <a:close/>
                    </a:path>
                  </a:pathLst>
                </a:custGeom>
                <a:solidFill>
                  <a:srgbClr val="231F20"/>
                </a:solidFill>
              </p:spPr>
              <p:txBody>
                <a:bodyPr wrap="square" lIns="0" tIns="0" rIns="0" bIns="0" rtlCol="0"/>
                <a:lstStyle/>
                <a:p>
                  <a:endParaRPr>
                    <a:latin typeface="GE Inspira" panose="020F0603030400020203" pitchFamily="34" charset="0"/>
                  </a:endParaRPr>
                </a:p>
              </p:txBody>
            </p:sp>
            <p:sp>
              <p:nvSpPr>
                <p:cNvPr id="561" name="object 561"/>
                <p:cNvSpPr/>
                <p:nvPr/>
              </p:nvSpPr>
              <p:spPr>
                <a:xfrm>
                  <a:off x="3998904" y="7497901"/>
                  <a:ext cx="13970" cy="13970"/>
                </a:xfrm>
                <a:custGeom>
                  <a:avLst/>
                  <a:gdLst/>
                  <a:ahLst/>
                  <a:cxnLst/>
                  <a:rect l="l" t="t" r="r" b="b"/>
                  <a:pathLst>
                    <a:path w="13970" h="13970">
                      <a:moveTo>
                        <a:pt x="13944" y="0"/>
                      </a:moveTo>
                      <a:lnTo>
                        <a:pt x="0" y="13944"/>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62" name="object 562"/>
                <p:cNvSpPr/>
                <p:nvPr/>
              </p:nvSpPr>
              <p:spPr>
                <a:xfrm>
                  <a:off x="3998912" y="7497915"/>
                  <a:ext cx="13970" cy="13970"/>
                </a:xfrm>
                <a:custGeom>
                  <a:avLst/>
                  <a:gdLst/>
                  <a:ahLst/>
                  <a:cxnLst/>
                  <a:rect l="l" t="t" r="r" b="b"/>
                  <a:pathLst>
                    <a:path w="13970" h="13970">
                      <a:moveTo>
                        <a:pt x="13920" y="0"/>
                      </a:moveTo>
                      <a:lnTo>
                        <a:pt x="0" y="13919"/>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63" name="object 563"/>
                <p:cNvSpPr/>
                <p:nvPr/>
              </p:nvSpPr>
              <p:spPr>
                <a:xfrm>
                  <a:off x="3998916" y="7497901"/>
                  <a:ext cx="29845" cy="29845"/>
                </a:xfrm>
                <a:custGeom>
                  <a:avLst/>
                  <a:gdLst/>
                  <a:ahLst/>
                  <a:cxnLst/>
                  <a:rect l="l" t="t" r="r" b="b"/>
                  <a:pathLst>
                    <a:path w="29845" h="29845">
                      <a:moveTo>
                        <a:pt x="29845" y="0"/>
                      </a:moveTo>
                      <a:lnTo>
                        <a:pt x="0" y="2984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64" name="object 564"/>
                <p:cNvSpPr/>
                <p:nvPr/>
              </p:nvSpPr>
              <p:spPr>
                <a:xfrm>
                  <a:off x="3998912" y="7497915"/>
                  <a:ext cx="29845" cy="29845"/>
                </a:xfrm>
                <a:custGeom>
                  <a:avLst/>
                  <a:gdLst/>
                  <a:ahLst/>
                  <a:cxnLst/>
                  <a:rect l="l" t="t" r="r" b="b"/>
                  <a:pathLst>
                    <a:path w="29845" h="29845">
                      <a:moveTo>
                        <a:pt x="29838" y="0"/>
                      </a:moveTo>
                      <a:lnTo>
                        <a:pt x="0" y="2983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65" name="object 565"/>
                <p:cNvSpPr/>
                <p:nvPr/>
              </p:nvSpPr>
              <p:spPr>
                <a:xfrm>
                  <a:off x="3998909" y="7497901"/>
                  <a:ext cx="46355" cy="46355"/>
                </a:xfrm>
                <a:custGeom>
                  <a:avLst/>
                  <a:gdLst/>
                  <a:ahLst/>
                  <a:cxnLst/>
                  <a:rect l="l" t="t" r="r" b="b"/>
                  <a:pathLst>
                    <a:path w="46354" h="46354">
                      <a:moveTo>
                        <a:pt x="45770" y="0"/>
                      </a:moveTo>
                      <a:lnTo>
                        <a:pt x="0" y="4577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66" name="object 566"/>
                <p:cNvSpPr/>
                <p:nvPr/>
              </p:nvSpPr>
              <p:spPr>
                <a:xfrm>
                  <a:off x="3998912" y="7497915"/>
                  <a:ext cx="46355" cy="46355"/>
                </a:xfrm>
                <a:custGeom>
                  <a:avLst/>
                  <a:gdLst/>
                  <a:ahLst/>
                  <a:cxnLst/>
                  <a:rect l="l" t="t" r="r" b="b"/>
                  <a:pathLst>
                    <a:path w="46354" h="46354">
                      <a:moveTo>
                        <a:pt x="45752" y="0"/>
                      </a:moveTo>
                      <a:lnTo>
                        <a:pt x="0" y="45749"/>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67" name="object 567"/>
                <p:cNvSpPr/>
                <p:nvPr/>
              </p:nvSpPr>
              <p:spPr>
                <a:xfrm>
                  <a:off x="3998909" y="7497901"/>
                  <a:ext cx="62230" cy="62230"/>
                </a:xfrm>
                <a:custGeom>
                  <a:avLst/>
                  <a:gdLst/>
                  <a:ahLst/>
                  <a:cxnLst/>
                  <a:rect l="l" t="t" r="r" b="b"/>
                  <a:pathLst>
                    <a:path w="62229" h="62229">
                      <a:moveTo>
                        <a:pt x="61683" y="0"/>
                      </a:moveTo>
                      <a:lnTo>
                        <a:pt x="0" y="61683"/>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68" name="object 568"/>
                <p:cNvSpPr/>
                <p:nvPr/>
              </p:nvSpPr>
              <p:spPr>
                <a:xfrm>
                  <a:off x="3998912" y="7497915"/>
                  <a:ext cx="62230" cy="62230"/>
                </a:xfrm>
                <a:custGeom>
                  <a:avLst/>
                  <a:gdLst/>
                  <a:ahLst/>
                  <a:cxnLst/>
                  <a:rect l="l" t="t" r="r" b="b"/>
                  <a:pathLst>
                    <a:path w="62229" h="62229">
                      <a:moveTo>
                        <a:pt x="61669" y="0"/>
                      </a:moveTo>
                      <a:lnTo>
                        <a:pt x="0" y="61665"/>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69" name="object 569"/>
                <p:cNvSpPr/>
                <p:nvPr/>
              </p:nvSpPr>
              <p:spPr>
                <a:xfrm>
                  <a:off x="3998915" y="7497901"/>
                  <a:ext cx="78105" cy="78105"/>
                </a:xfrm>
                <a:custGeom>
                  <a:avLst/>
                  <a:gdLst/>
                  <a:ahLst/>
                  <a:cxnLst/>
                  <a:rect l="l" t="t" r="r" b="b"/>
                  <a:pathLst>
                    <a:path w="78104" h="78104">
                      <a:moveTo>
                        <a:pt x="77597" y="0"/>
                      </a:moveTo>
                      <a:lnTo>
                        <a:pt x="0" y="77597"/>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70" name="object 570"/>
                <p:cNvSpPr/>
                <p:nvPr/>
              </p:nvSpPr>
              <p:spPr>
                <a:xfrm>
                  <a:off x="3998912" y="7497915"/>
                  <a:ext cx="78105" cy="78105"/>
                </a:xfrm>
                <a:custGeom>
                  <a:avLst/>
                  <a:gdLst/>
                  <a:ahLst/>
                  <a:cxnLst/>
                  <a:rect l="l" t="t" r="r" b="b"/>
                  <a:pathLst>
                    <a:path w="78104" h="78104">
                      <a:moveTo>
                        <a:pt x="77585" y="0"/>
                      </a:moveTo>
                      <a:lnTo>
                        <a:pt x="0" y="77580"/>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71" name="object 571"/>
                <p:cNvSpPr/>
                <p:nvPr/>
              </p:nvSpPr>
              <p:spPr>
                <a:xfrm>
                  <a:off x="3998907" y="7497901"/>
                  <a:ext cx="93980" cy="93980"/>
                </a:xfrm>
                <a:custGeom>
                  <a:avLst/>
                  <a:gdLst/>
                  <a:ahLst/>
                  <a:cxnLst/>
                  <a:rect l="l" t="t" r="r" b="b"/>
                  <a:pathLst>
                    <a:path w="93979" h="93979">
                      <a:moveTo>
                        <a:pt x="93522" y="0"/>
                      </a:moveTo>
                      <a:lnTo>
                        <a:pt x="0" y="93522"/>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72" name="object 572"/>
                <p:cNvSpPr/>
                <p:nvPr/>
              </p:nvSpPr>
              <p:spPr>
                <a:xfrm>
                  <a:off x="3998912" y="7497915"/>
                  <a:ext cx="93980" cy="93980"/>
                </a:xfrm>
                <a:custGeom>
                  <a:avLst/>
                  <a:gdLst/>
                  <a:ahLst/>
                  <a:cxnLst/>
                  <a:rect l="l" t="t" r="r" b="b"/>
                  <a:pathLst>
                    <a:path w="93979" h="93979">
                      <a:moveTo>
                        <a:pt x="93502" y="0"/>
                      </a:moveTo>
                      <a:lnTo>
                        <a:pt x="0" y="9349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73" name="object 573"/>
                <p:cNvSpPr/>
                <p:nvPr/>
              </p:nvSpPr>
              <p:spPr>
                <a:xfrm>
                  <a:off x="3998908" y="7497901"/>
                  <a:ext cx="109855" cy="109855"/>
                </a:xfrm>
                <a:custGeom>
                  <a:avLst/>
                  <a:gdLst/>
                  <a:ahLst/>
                  <a:cxnLst/>
                  <a:rect l="l" t="t" r="r" b="b"/>
                  <a:pathLst>
                    <a:path w="109854" h="109854">
                      <a:moveTo>
                        <a:pt x="109435" y="0"/>
                      </a:moveTo>
                      <a:lnTo>
                        <a:pt x="0" y="10943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74" name="object 574"/>
                <p:cNvSpPr/>
                <p:nvPr/>
              </p:nvSpPr>
              <p:spPr>
                <a:xfrm>
                  <a:off x="3998912" y="7497915"/>
                  <a:ext cx="109855" cy="109855"/>
                </a:xfrm>
                <a:custGeom>
                  <a:avLst/>
                  <a:gdLst/>
                  <a:ahLst/>
                  <a:cxnLst/>
                  <a:rect l="l" t="t" r="r" b="b"/>
                  <a:pathLst>
                    <a:path w="109854" h="109854">
                      <a:moveTo>
                        <a:pt x="109420" y="0"/>
                      </a:moveTo>
                      <a:lnTo>
                        <a:pt x="0" y="10941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75" name="object 575"/>
                <p:cNvSpPr/>
                <p:nvPr/>
              </p:nvSpPr>
              <p:spPr>
                <a:xfrm>
                  <a:off x="3998901" y="7497901"/>
                  <a:ext cx="125730" cy="125730"/>
                </a:xfrm>
                <a:custGeom>
                  <a:avLst/>
                  <a:gdLst/>
                  <a:ahLst/>
                  <a:cxnLst/>
                  <a:rect l="l" t="t" r="r" b="b"/>
                  <a:pathLst>
                    <a:path w="125729" h="125729">
                      <a:moveTo>
                        <a:pt x="125361" y="0"/>
                      </a:moveTo>
                      <a:lnTo>
                        <a:pt x="0" y="1253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76" name="object 576"/>
                <p:cNvSpPr/>
                <p:nvPr/>
              </p:nvSpPr>
              <p:spPr>
                <a:xfrm>
                  <a:off x="3998912" y="7497915"/>
                  <a:ext cx="125730" cy="125730"/>
                </a:xfrm>
                <a:custGeom>
                  <a:avLst/>
                  <a:gdLst/>
                  <a:ahLst/>
                  <a:cxnLst/>
                  <a:rect l="l" t="t" r="r" b="b"/>
                  <a:pathLst>
                    <a:path w="125729" h="125729">
                      <a:moveTo>
                        <a:pt x="125334" y="0"/>
                      </a:moveTo>
                      <a:lnTo>
                        <a:pt x="0" y="12532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77" name="object 577"/>
                <p:cNvSpPr/>
                <p:nvPr/>
              </p:nvSpPr>
              <p:spPr>
                <a:xfrm>
                  <a:off x="3998913" y="7497901"/>
                  <a:ext cx="141605" cy="141605"/>
                </a:xfrm>
                <a:custGeom>
                  <a:avLst/>
                  <a:gdLst/>
                  <a:ahLst/>
                  <a:cxnLst/>
                  <a:rect l="l" t="t" r="r" b="b"/>
                  <a:pathLst>
                    <a:path w="141604" h="141604">
                      <a:moveTo>
                        <a:pt x="141262" y="0"/>
                      </a:moveTo>
                      <a:lnTo>
                        <a:pt x="0" y="141262"/>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78" name="object 578"/>
                <p:cNvSpPr/>
                <p:nvPr/>
              </p:nvSpPr>
              <p:spPr>
                <a:xfrm>
                  <a:off x="3998912" y="7497915"/>
                  <a:ext cx="141605" cy="141605"/>
                </a:xfrm>
                <a:custGeom>
                  <a:avLst/>
                  <a:gdLst/>
                  <a:ahLst/>
                  <a:cxnLst/>
                  <a:rect l="l" t="t" r="r" b="b"/>
                  <a:pathLst>
                    <a:path w="141604" h="141604">
                      <a:moveTo>
                        <a:pt x="141252" y="0"/>
                      </a:moveTo>
                      <a:lnTo>
                        <a:pt x="0" y="14124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79" name="object 579"/>
                <p:cNvSpPr/>
                <p:nvPr/>
              </p:nvSpPr>
              <p:spPr>
                <a:xfrm>
                  <a:off x="3998907" y="7497901"/>
                  <a:ext cx="157480" cy="157480"/>
                </a:xfrm>
                <a:custGeom>
                  <a:avLst/>
                  <a:gdLst/>
                  <a:ahLst/>
                  <a:cxnLst/>
                  <a:rect l="l" t="t" r="r" b="b"/>
                  <a:pathLst>
                    <a:path w="157479" h="157479">
                      <a:moveTo>
                        <a:pt x="157187" y="0"/>
                      </a:moveTo>
                      <a:lnTo>
                        <a:pt x="0" y="157187"/>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80" name="object 580"/>
                <p:cNvSpPr/>
                <p:nvPr/>
              </p:nvSpPr>
              <p:spPr>
                <a:xfrm>
                  <a:off x="3998912" y="7497915"/>
                  <a:ext cx="157480" cy="157480"/>
                </a:xfrm>
                <a:custGeom>
                  <a:avLst/>
                  <a:gdLst/>
                  <a:ahLst/>
                  <a:cxnLst/>
                  <a:rect l="l" t="t" r="r" b="b"/>
                  <a:pathLst>
                    <a:path w="157479" h="157479">
                      <a:moveTo>
                        <a:pt x="157167" y="0"/>
                      </a:moveTo>
                      <a:lnTo>
                        <a:pt x="0" y="15715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81" name="object 581"/>
                <p:cNvSpPr/>
                <p:nvPr/>
              </p:nvSpPr>
              <p:spPr>
                <a:xfrm>
                  <a:off x="400654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82" name="object 582"/>
                <p:cNvSpPr/>
                <p:nvPr/>
              </p:nvSpPr>
              <p:spPr>
                <a:xfrm>
                  <a:off x="400651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83" name="object 583"/>
                <p:cNvSpPr/>
                <p:nvPr/>
              </p:nvSpPr>
              <p:spPr>
                <a:xfrm>
                  <a:off x="402245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84" name="object 584"/>
                <p:cNvSpPr/>
                <p:nvPr/>
              </p:nvSpPr>
              <p:spPr>
                <a:xfrm>
                  <a:off x="402243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85" name="object 585"/>
                <p:cNvSpPr/>
                <p:nvPr/>
              </p:nvSpPr>
              <p:spPr>
                <a:xfrm>
                  <a:off x="4038363"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86" name="object 586"/>
                <p:cNvSpPr/>
                <p:nvPr/>
              </p:nvSpPr>
              <p:spPr>
                <a:xfrm>
                  <a:off x="403835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87" name="object 587"/>
                <p:cNvSpPr/>
                <p:nvPr/>
              </p:nvSpPr>
              <p:spPr>
                <a:xfrm>
                  <a:off x="405429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88" name="object 588"/>
                <p:cNvSpPr/>
                <p:nvPr/>
              </p:nvSpPr>
              <p:spPr>
                <a:xfrm>
                  <a:off x="405426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89" name="object 589"/>
                <p:cNvSpPr/>
                <p:nvPr/>
              </p:nvSpPr>
              <p:spPr>
                <a:xfrm>
                  <a:off x="4070209"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90" name="object 590"/>
                <p:cNvSpPr/>
                <p:nvPr/>
              </p:nvSpPr>
              <p:spPr>
                <a:xfrm>
                  <a:off x="407018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91" name="object 591"/>
                <p:cNvSpPr/>
                <p:nvPr/>
              </p:nvSpPr>
              <p:spPr>
                <a:xfrm>
                  <a:off x="408612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92" name="object 592"/>
                <p:cNvSpPr/>
                <p:nvPr/>
              </p:nvSpPr>
              <p:spPr>
                <a:xfrm>
                  <a:off x="408610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93" name="object 593"/>
                <p:cNvSpPr/>
                <p:nvPr/>
              </p:nvSpPr>
              <p:spPr>
                <a:xfrm>
                  <a:off x="410204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94" name="object 594"/>
                <p:cNvSpPr/>
                <p:nvPr/>
              </p:nvSpPr>
              <p:spPr>
                <a:xfrm>
                  <a:off x="410201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95" name="object 595"/>
                <p:cNvSpPr/>
                <p:nvPr/>
              </p:nvSpPr>
              <p:spPr>
                <a:xfrm>
                  <a:off x="411795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96" name="object 596"/>
                <p:cNvSpPr/>
                <p:nvPr/>
              </p:nvSpPr>
              <p:spPr>
                <a:xfrm>
                  <a:off x="411793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97" name="object 597"/>
                <p:cNvSpPr/>
                <p:nvPr/>
              </p:nvSpPr>
              <p:spPr>
                <a:xfrm>
                  <a:off x="413387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98" name="object 598"/>
                <p:cNvSpPr/>
                <p:nvPr/>
              </p:nvSpPr>
              <p:spPr>
                <a:xfrm>
                  <a:off x="413384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99" name="object 599"/>
                <p:cNvSpPr/>
                <p:nvPr/>
              </p:nvSpPr>
              <p:spPr>
                <a:xfrm>
                  <a:off x="4149778"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00" name="object 600"/>
                <p:cNvSpPr/>
                <p:nvPr/>
              </p:nvSpPr>
              <p:spPr>
                <a:xfrm>
                  <a:off x="414976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01" name="object 601"/>
                <p:cNvSpPr/>
                <p:nvPr/>
              </p:nvSpPr>
              <p:spPr>
                <a:xfrm>
                  <a:off x="416570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02" name="object 602"/>
                <p:cNvSpPr/>
                <p:nvPr/>
              </p:nvSpPr>
              <p:spPr>
                <a:xfrm>
                  <a:off x="416568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03" name="object 603"/>
                <p:cNvSpPr/>
                <p:nvPr/>
              </p:nvSpPr>
              <p:spPr>
                <a:xfrm>
                  <a:off x="418162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04" name="object 604"/>
                <p:cNvSpPr/>
                <p:nvPr/>
              </p:nvSpPr>
              <p:spPr>
                <a:xfrm>
                  <a:off x="418160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05" name="object 605"/>
                <p:cNvSpPr/>
                <p:nvPr/>
              </p:nvSpPr>
              <p:spPr>
                <a:xfrm>
                  <a:off x="4197536"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06" name="object 606"/>
                <p:cNvSpPr/>
                <p:nvPr/>
              </p:nvSpPr>
              <p:spPr>
                <a:xfrm>
                  <a:off x="419751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07" name="object 607"/>
                <p:cNvSpPr/>
                <p:nvPr/>
              </p:nvSpPr>
              <p:spPr>
                <a:xfrm>
                  <a:off x="421345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08" name="object 608"/>
                <p:cNvSpPr/>
                <p:nvPr/>
              </p:nvSpPr>
              <p:spPr>
                <a:xfrm>
                  <a:off x="421343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09" name="object 609"/>
                <p:cNvSpPr/>
                <p:nvPr/>
              </p:nvSpPr>
              <p:spPr>
                <a:xfrm>
                  <a:off x="422936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10" name="object 610"/>
                <p:cNvSpPr/>
                <p:nvPr/>
              </p:nvSpPr>
              <p:spPr>
                <a:xfrm>
                  <a:off x="422934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11" name="object 611"/>
                <p:cNvSpPr/>
                <p:nvPr/>
              </p:nvSpPr>
              <p:spPr>
                <a:xfrm>
                  <a:off x="424528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12" name="object 612"/>
                <p:cNvSpPr/>
                <p:nvPr/>
              </p:nvSpPr>
              <p:spPr>
                <a:xfrm>
                  <a:off x="424526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13" name="object 613"/>
                <p:cNvSpPr/>
                <p:nvPr/>
              </p:nvSpPr>
              <p:spPr>
                <a:xfrm>
                  <a:off x="4261192"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14" name="object 614"/>
                <p:cNvSpPr/>
                <p:nvPr/>
              </p:nvSpPr>
              <p:spPr>
                <a:xfrm>
                  <a:off x="426118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15" name="object 615"/>
                <p:cNvSpPr/>
                <p:nvPr/>
              </p:nvSpPr>
              <p:spPr>
                <a:xfrm>
                  <a:off x="427711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16" name="object 616"/>
                <p:cNvSpPr/>
                <p:nvPr/>
              </p:nvSpPr>
              <p:spPr>
                <a:xfrm>
                  <a:off x="427709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17" name="object 617"/>
                <p:cNvSpPr/>
                <p:nvPr/>
              </p:nvSpPr>
              <p:spPr>
                <a:xfrm>
                  <a:off x="429303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18" name="object 618"/>
                <p:cNvSpPr/>
                <p:nvPr/>
              </p:nvSpPr>
              <p:spPr>
                <a:xfrm>
                  <a:off x="429301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19" name="object 619"/>
                <p:cNvSpPr/>
                <p:nvPr/>
              </p:nvSpPr>
              <p:spPr>
                <a:xfrm>
                  <a:off x="430895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20" name="object 620"/>
                <p:cNvSpPr/>
                <p:nvPr/>
              </p:nvSpPr>
              <p:spPr>
                <a:xfrm>
                  <a:off x="430892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21" name="object 621"/>
                <p:cNvSpPr/>
                <p:nvPr/>
              </p:nvSpPr>
              <p:spPr>
                <a:xfrm>
                  <a:off x="4324869"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22" name="object 622"/>
                <p:cNvSpPr/>
                <p:nvPr/>
              </p:nvSpPr>
              <p:spPr>
                <a:xfrm>
                  <a:off x="432484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23" name="object 623"/>
                <p:cNvSpPr/>
                <p:nvPr/>
              </p:nvSpPr>
              <p:spPr>
                <a:xfrm>
                  <a:off x="434078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24" name="object 624"/>
                <p:cNvSpPr/>
                <p:nvPr/>
              </p:nvSpPr>
              <p:spPr>
                <a:xfrm>
                  <a:off x="434076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25" name="object 625"/>
                <p:cNvSpPr/>
                <p:nvPr/>
              </p:nvSpPr>
              <p:spPr>
                <a:xfrm>
                  <a:off x="435670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26" name="object 626"/>
                <p:cNvSpPr/>
                <p:nvPr/>
              </p:nvSpPr>
              <p:spPr>
                <a:xfrm>
                  <a:off x="435667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27" name="object 627"/>
                <p:cNvSpPr/>
                <p:nvPr/>
              </p:nvSpPr>
              <p:spPr>
                <a:xfrm>
                  <a:off x="4372606"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28" name="object 628"/>
                <p:cNvSpPr/>
                <p:nvPr/>
              </p:nvSpPr>
              <p:spPr>
                <a:xfrm>
                  <a:off x="437259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29" name="object 629"/>
                <p:cNvSpPr/>
                <p:nvPr/>
              </p:nvSpPr>
              <p:spPr>
                <a:xfrm>
                  <a:off x="438853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30" name="object 630"/>
                <p:cNvSpPr/>
                <p:nvPr/>
              </p:nvSpPr>
              <p:spPr>
                <a:xfrm>
                  <a:off x="438851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31" name="object 631"/>
                <p:cNvSpPr/>
                <p:nvPr/>
              </p:nvSpPr>
              <p:spPr>
                <a:xfrm>
                  <a:off x="440445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32" name="object 632"/>
                <p:cNvSpPr/>
                <p:nvPr/>
              </p:nvSpPr>
              <p:spPr>
                <a:xfrm>
                  <a:off x="440442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33" name="object 633"/>
                <p:cNvSpPr/>
                <p:nvPr/>
              </p:nvSpPr>
              <p:spPr>
                <a:xfrm>
                  <a:off x="442036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34" name="object 634"/>
                <p:cNvSpPr/>
                <p:nvPr/>
              </p:nvSpPr>
              <p:spPr>
                <a:xfrm>
                  <a:off x="442034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35" name="object 635"/>
                <p:cNvSpPr/>
                <p:nvPr/>
              </p:nvSpPr>
              <p:spPr>
                <a:xfrm>
                  <a:off x="443628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36" name="object 636"/>
                <p:cNvSpPr/>
                <p:nvPr/>
              </p:nvSpPr>
              <p:spPr>
                <a:xfrm>
                  <a:off x="443626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37" name="object 637"/>
                <p:cNvSpPr/>
                <p:nvPr/>
              </p:nvSpPr>
              <p:spPr>
                <a:xfrm>
                  <a:off x="4452189"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38" name="object 638"/>
                <p:cNvSpPr/>
                <p:nvPr/>
              </p:nvSpPr>
              <p:spPr>
                <a:xfrm>
                  <a:off x="445217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39" name="object 639"/>
                <p:cNvSpPr/>
                <p:nvPr/>
              </p:nvSpPr>
              <p:spPr>
                <a:xfrm>
                  <a:off x="446811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40" name="object 640"/>
                <p:cNvSpPr/>
                <p:nvPr/>
              </p:nvSpPr>
              <p:spPr>
                <a:xfrm>
                  <a:off x="446809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41" name="object 641"/>
                <p:cNvSpPr/>
                <p:nvPr/>
              </p:nvSpPr>
              <p:spPr>
                <a:xfrm>
                  <a:off x="4484020"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42" name="object 642"/>
                <p:cNvSpPr/>
                <p:nvPr/>
              </p:nvSpPr>
              <p:spPr>
                <a:xfrm>
                  <a:off x="448401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43" name="object 643"/>
                <p:cNvSpPr/>
                <p:nvPr/>
              </p:nvSpPr>
              <p:spPr>
                <a:xfrm>
                  <a:off x="449994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44" name="object 644"/>
                <p:cNvSpPr/>
                <p:nvPr/>
              </p:nvSpPr>
              <p:spPr>
                <a:xfrm>
                  <a:off x="449992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45" name="object 645"/>
                <p:cNvSpPr/>
                <p:nvPr/>
              </p:nvSpPr>
              <p:spPr>
                <a:xfrm>
                  <a:off x="4515866"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46" name="object 646"/>
                <p:cNvSpPr/>
                <p:nvPr/>
              </p:nvSpPr>
              <p:spPr>
                <a:xfrm>
                  <a:off x="451584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47" name="object 647"/>
                <p:cNvSpPr/>
                <p:nvPr/>
              </p:nvSpPr>
              <p:spPr>
                <a:xfrm>
                  <a:off x="4531771"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48" name="object 648"/>
                <p:cNvSpPr/>
                <p:nvPr/>
              </p:nvSpPr>
              <p:spPr>
                <a:xfrm>
                  <a:off x="453176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49" name="object 649"/>
                <p:cNvSpPr/>
                <p:nvPr/>
              </p:nvSpPr>
              <p:spPr>
                <a:xfrm>
                  <a:off x="454769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50" name="object 650"/>
                <p:cNvSpPr/>
                <p:nvPr/>
              </p:nvSpPr>
              <p:spPr>
                <a:xfrm>
                  <a:off x="454767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51" name="object 651"/>
                <p:cNvSpPr/>
                <p:nvPr/>
              </p:nvSpPr>
              <p:spPr>
                <a:xfrm>
                  <a:off x="4563604"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52" name="object 652"/>
                <p:cNvSpPr/>
                <p:nvPr/>
              </p:nvSpPr>
              <p:spPr>
                <a:xfrm>
                  <a:off x="456359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53" name="object 653"/>
                <p:cNvSpPr/>
                <p:nvPr/>
              </p:nvSpPr>
              <p:spPr>
                <a:xfrm>
                  <a:off x="4579529"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54" name="object 654"/>
                <p:cNvSpPr/>
                <p:nvPr/>
              </p:nvSpPr>
              <p:spPr>
                <a:xfrm>
                  <a:off x="457950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55" name="object 655"/>
                <p:cNvSpPr/>
                <p:nvPr/>
              </p:nvSpPr>
              <p:spPr>
                <a:xfrm>
                  <a:off x="4595435"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56" name="object 656"/>
                <p:cNvSpPr/>
                <p:nvPr/>
              </p:nvSpPr>
              <p:spPr>
                <a:xfrm>
                  <a:off x="459542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57" name="object 657"/>
                <p:cNvSpPr/>
                <p:nvPr/>
              </p:nvSpPr>
              <p:spPr>
                <a:xfrm>
                  <a:off x="4611354"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58" name="object 658"/>
                <p:cNvSpPr/>
                <p:nvPr/>
              </p:nvSpPr>
              <p:spPr>
                <a:xfrm>
                  <a:off x="461134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59" name="object 659"/>
                <p:cNvSpPr/>
                <p:nvPr/>
              </p:nvSpPr>
              <p:spPr>
                <a:xfrm>
                  <a:off x="462728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60" name="object 660"/>
                <p:cNvSpPr/>
                <p:nvPr/>
              </p:nvSpPr>
              <p:spPr>
                <a:xfrm>
                  <a:off x="462725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61" name="object 661"/>
                <p:cNvSpPr/>
                <p:nvPr/>
              </p:nvSpPr>
              <p:spPr>
                <a:xfrm>
                  <a:off x="4643186"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62" name="object 662"/>
                <p:cNvSpPr/>
                <p:nvPr/>
              </p:nvSpPr>
              <p:spPr>
                <a:xfrm>
                  <a:off x="464317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63" name="object 663"/>
                <p:cNvSpPr/>
                <p:nvPr/>
              </p:nvSpPr>
              <p:spPr>
                <a:xfrm>
                  <a:off x="465911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64" name="object 664"/>
                <p:cNvSpPr/>
                <p:nvPr/>
              </p:nvSpPr>
              <p:spPr>
                <a:xfrm>
                  <a:off x="465908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65" name="object 665"/>
                <p:cNvSpPr/>
                <p:nvPr/>
              </p:nvSpPr>
              <p:spPr>
                <a:xfrm>
                  <a:off x="4675017"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66" name="object 666"/>
                <p:cNvSpPr/>
                <p:nvPr/>
              </p:nvSpPr>
              <p:spPr>
                <a:xfrm>
                  <a:off x="467500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67" name="object 667"/>
                <p:cNvSpPr/>
                <p:nvPr/>
              </p:nvSpPr>
              <p:spPr>
                <a:xfrm>
                  <a:off x="4690936"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68" name="object 668"/>
                <p:cNvSpPr/>
                <p:nvPr/>
              </p:nvSpPr>
              <p:spPr>
                <a:xfrm>
                  <a:off x="469092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69" name="object 669"/>
                <p:cNvSpPr/>
                <p:nvPr/>
              </p:nvSpPr>
              <p:spPr>
                <a:xfrm>
                  <a:off x="470686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70" name="object 670"/>
                <p:cNvSpPr/>
                <p:nvPr/>
              </p:nvSpPr>
              <p:spPr>
                <a:xfrm>
                  <a:off x="470683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71" name="object 671"/>
                <p:cNvSpPr/>
                <p:nvPr/>
              </p:nvSpPr>
              <p:spPr>
                <a:xfrm>
                  <a:off x="4722769"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72" name="object 672"/>
                <p:cNvSpPr/>
                <p:nvPr/>
              </p:nvSpPr>
              <p:spPr>
                <a:xfrm>
                  <a:off x="472275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73" name="object 673"/>
                <p:cNvSpPr/>
                <p:nvPr/>
              </p:nvSpPr>
              <p:spPr>
                <a:xfrm>
                  <a:off x="473869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74" name="object 674"/>
                <p:cNvSpPr/>
                <p:nvPr/>
              </p:nvSpPr>
              <p:spPr>
                <a:xfrm>
                  <a:off x="473867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75" name="object 675"/>
                <p:cNvSpPr/>
                <p:nvPr/>
              </p:nvSpPr>
              <p:spPr>
                <a:xfrm>
                  <a:off x="4754600"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76" name="object 676"/>
                <p:cNvSpPr/>
                <p:nvPr/>
              </p:nvSpPr>
              <p:spPr>
                <a:xfrm>
                  <a:off x="475458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77" name="object 677"/>
                <p:cNvSpPr/>
                <p:nvPr/>
              </p:nvSpPr>
              <p:spPr>
                <a:xfrm>
                  <a:off x="4770518"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78" name="object 678"/>
                <p:cNvSpPr/>
                <p:nvPr/>
              </p:nvSpPr>
              <p:spPr>
                <a:xfrm>
                  <a:off x="477050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79" name="object 679"/>
                <p:cNvSpPr/>
                <p:nvPr/>
              </p:nvSpPr>
              <p:spPr>
                <a:xfrm>
                  <a:off x="478644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80" name="object 680"/>
                <p:cNvSpPr/>
                <p:nvPr/>
              </p:nvSpPr>
              <p:spPr>
                <a:xfrm>
                  <a:off x="478642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81" name="object 681"/>
                <p:cNvSpPr/>
                <p:nvPr/>
              </p:nvSpPr>
              <p:spPr>
                <a:xfrm>
                  <a:off x="4802351"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82" name="object 682"/>
                <p:cNvSpPr/>
                <p:nvPr/>
              </p:nvSpPr>
              <p:spPr>
                <a:xfrm>
                  <a:off x="480233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83" name="object 683"/>
                <p:cNvSpPr/>
                <p:nvPr/>
              </p:nvSpPr>
              <p:spPr>
                <a:xfrm>
                  <a:off x="481827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84" name="object 684"/>
                <p:cNvSpPr/>
                <p:nvPr/>
              </p:nvSpPr>
              <p:spPr>
                <a:xfrm>
                  <a:off x="481825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85" name="object 685"/>
                <p:cNvSpPr/>
                <p:nvPr/>
              </p:nvSpPr>
              <p:spPr>
                <a:xfrm>
                  <a:off x="4834182"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86" name="object 686"/>
                <p:cNvSpPr/>
                <p:nvPr/>
              </p:nvSpPr>
              <p:spPr>
                <a:xfrm>
                  <a:off x="483417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87" name="object 687"/>
                <p:cNvSpPr/>
                <p:nvPr/>
              </p:nvSpPr>
              <p:spPr>
                <a:xfrm>
                  <a:off x="4850102"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88" name="object 688"/>
                <p:cNvSpPr/>
                <p:nvPr/>
              </p:nvSpPr>
              <p:spPr>
                <a:xfrm>
                  <a:off x="485008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89" name="object 689"/>
                <p:cNvSpPr/>
                <p:nvPr/>
              </p:nvSpPr>
              <p:spPr>
                <a:xfrm>
                  <a:off x="486602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90" name="object 690"/>
                <p:cNvSpPr/>
                <p:nvPr/>
              </p:nvSpPr>
              <p:spPr>
                <a:xfrm>
                  <a:off x="486600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91" name="object 691"/>
                <p:cNvSpPr/>
                <p:nvPr/>
              </p:nvSpPr>
              <p:spPr>
                <a:xfrm>
                  <a:off x="4881933"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92" name="object 692"/>
                <p:cNvSpPr/>
                <p:nvPr/>
              </p:nvSpPr>
              <p:spPr>
                <a:xfrm>
                  <a:off x="488192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93" name="object 693"/>
                <p:cNvSpPr/>
                <p:nvPr/>
              </p:nvSpPr>
              <p:spPr>
                <a:xfrm>
                  <a:off x="4897860"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94" name="object 694"/>
                <p:cNvSpPr/>
                <p:nvPr/>
              </p:nvSpPr>
              <p:spPr>
                <a:xfrm>
                  <a:off x="489783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95" name="object 695"/>
                <p:cNvSpPr/>
                <p:nvPr/>
              </p:nvSpPr>
              <p:spPr>
                <a:xfrm>
                  <a:off x="4913765"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96" name="object 696"/>
                <p:cNvSpPr/>
                <p:nvPr/>
              </p:nvSpPr>
              <p:spPr>
                <a:xfrm>
                  <a:off x="491375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97" name="object 697"/>
                <p:cNvSpPr/>
                <p:nvPr/>
              </p:nvSpPr>
              <p:spPr>
                <a:xfrm>
                  <a:off x="492969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98" name="object 698"/>
                <p:cNvSpPr/>
                <p:nvPr/>
              </p:nvSpPr>
              <p:spPr>
                <a:xfrm>
                  <a:off x="492966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99" name="object 699"/>
                <p:cNvSpPr/>
                <p:nvPr/>
              </p:nvSpPr>
              <p:spPr>
                <a:xfrm>
                  <a:off x="494561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00" name="object 700"/>
                <p:cNvSpPr/>
                <p:nvPr/>
              </p:nvSpPr>
              <p:spPr>
                <a:xfrm>
                  <a:off x="494558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01" name="object 701"/>
                <p:cNvSpPr/>
                <p:nvPr/>
              </p:nvSpPr>
              <p:spPr>
                <a:xfrm>
                  <a:off x="4961516"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02" name="object 702"/>
                <p:cNvSpPr/>
                <p:nvPr/>
              </p:nvSpPr>
              <p:spPr>
                <a:xfrm>
                  <a:off x="496150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03" name="object 703"/>
                <p:cNvSpPr/>
                <p:nvPr/>
              </p:nvSpPr>
              <p:spPr>
                <a:xfrm>
                  <a:off x="497744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04" name="object 704"/>
                <p:cNvSpPr/>
                <p:nvPr/>
              </p:nvSpPr>
              <p:spPr>
                <a:xfrm>
                  <a:off x="497741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05" name="object 705"/>
                <p:cNvSpPr/>
                <p:nvPr/>
              </p:nvSpPr>
              <p:spPr>
                <a:xfrm>
                  <a:off x="4993347"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06" name="object 706"/>
                <p:cNvSpPr/>
                <p:nvPr/>
              </p:nvSpPr>
              <p:spPr>
                <a:xfrm>
                  <a:off x="499333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07" name="object 707"/>
                <p:cNvSpPr/>
                <p:nvPr/>
              </p:nvSpPr>
              <p:spPr>
                <a:xfrm>
                  <a:off x="500927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08" name="object 708"/>
                <p:cNvSpPr/>
                <p:nvPr/>
              </p:nvSpPr>
              <p:spPr>
                <a:xfrm>
                  <a:off x="500925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09" name="object 709"/>
                <p:cNvSpPr/>
                <p:nvPr/>
              </p:nvSpPr>
              <p:spPr>
                <a:xfrm>
                  <a:off x="502519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10" name="object 710"/>
                <p:cNvSpPr/>
                <p:nvPr/>
              </p:nvSpPr>
              <p:spPr>
                <a:xfrm>
                  <a:off x="502516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11" name="object 711"/>
                <p:cNvSpPr/>
                <p:nvPr/>
              </p:nvSpPr>
              <p:spPr>
                <a:xfrm>
                  <a:off x="5041098"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12" name="object 712"/>
                <p:cNvSpPr/>
                <p:nvPr/>
              </p:nvSpPr>
              <p:spPr>
                <a:xfrm>
                  <a:off x="504108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13" name="object 713"/>
                <p:cNvSpPr/>
                <p:nvPr/>
              </p:nvSpPr>
              <p:spPr>
                <a:xfrm>
                  <a:off x="505702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14" name="object 714"/>
                <p:cNvSpPr/>
                <p:nvPr/>
              </p:nvSpPr>
              <p:spPr>
                <a:xfrm>
                  <a:off x="505699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15" name="object 715"/>
                <p:cNvSpPr/>
                <p:nvPr/>
              </p:nvSpPr>
              <p:spPr>
                <a:xfrm>
                  <a:off x="5072929"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16" name="object 716"/>
                <p:cNvSpPr/>
                <p:nvPr/>
              </p:nvSpPr>
              <p:spPr>
                <a:xfrm>
                  <a:off x="507291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17" name="object 717"/>
                <p:cNvSpPr/>
                <p:nvPr/>
              </p:nvSpPr>
              <p:spPr>
                <a:xfrm>
                  <a:off x="508885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18" name="object 718"/>
                <p:cNvSpPr/>
                <p:nvPr/>
              </p:nvSpPr>
              <p:spPr>
                <a:xfrm>
                  <a:off x="508883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19" name="object 719"/>
                <p:cNvSpPr/>
                <p:nvPr/>
              </p:nvSpPr>
              <p:spPr>
                <a:xfrm>
                  <a:off x="5104776"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20" name="object 720"/>
                <p:cNvSpPr/>
                <p:nvPr/>
              </p:nvSpPr>
              <p:spPr>
                <a:xfrm>
                  <a:off x="5104750"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21" name="object 721"/>
                <p:cNvSpPr/>
                <p:nvPr/>
              </p:nvSpPr>
              <p:spPr>
                <a:xfrm>
                  <a:off x="5120680"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22" name="object 722"/>
                <p:cNvSpPr/>
                <p:nvPr/>
              </p:nvSpPr>
              <p:spPr>
                <a:xfrm>
                  <a:off x="512066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23" name="object 723"/>
                <p:cNvSpPr/>
                <p:nvPr/>
              </p:nvSpPr>
              <p:spPr>
                <a:xfrm>
                  <a:off x="5136607"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24" name="object 724"/>
                <p:cNvSpPr/>
                <p:nvPr/>
              </p:nvSpPr>
              <p:spPr>
                <a:xfrm>
                  <a:off x="513658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25" name="object 725"/>
                <p:cNvSpPr/>
                <p:nvPr/>
              </p:nvSpPr>
              <p:spPr>
                <a:xfrm>
                  <a:off x="5152513"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26" name="object 726"/>
                <p:cNvSpPr/>
                <p:nvPr/>
              </p:nvSpPr>
              <p:spPr>
                <a:xfrm>
                  <a:off x="515249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27" name="object 727"/>
                <p:cNvSpPr/>
                <p:nvPr/>
              </p:nvSpPr>
              <p:spPr>
                <a:xfrm>
                  <a:off x="516843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28" name="object 728"/>
                <p:cNvSpPr/>
                <p:nvPr/>
              </p:nvSpPr>
              <p:spPr>
                <a:xfrm>
                  <a:off x="5168414"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29" name="object 729"/>
                <p:cNvSpPr/>
                <p:nvPr/>
              </p:nvSpPr>
              <p:spPr>
                <a:xfrm>
                  <a:off x="5184344"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30" name="object 730"/>
                <p:cNvSpPr/>
                <p:nvPr/>
              </p:nvSpPr>
              <p:spPr>
                <a:xfrm>
                  <a:off x="518433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31" name="object 731"/>
                <p:cNvSpPr/>
                <p:nvPr/>
              </p:nvSpPr>
              <p:spPr>
                <a:xfrm>
                  <a:off x="5200271"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32" name="object 732"/>
                <p:cNvSpPr/>
                <p:nvPr/>
              </p:nvSpPr>
              <p:spPr>
                <a:xfrm>
                  <a:off x="5200249"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33" name="object 733"/>
                <p:cNvSpPr/>
                <p:nvPr/>
              </p:nvSpPr>
              <p:spPr>
                <a:xfrm>
                  <a:off x="5216189"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34" name="object 734"/>
                <p:cNvSpPr/>
                <p:nvPr/>
              </p:nvSpPr>
              <p:spPr>
                <a:xfrm>
                  <a:off x="521616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35" name="object 735"/>
                <p:cNvSpPr/>
                <p:nvPr/>
              </p:nvSpPr>
              <p:spPr>
                <a:xfrm>
                  <a:off x="5232095"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36" name="object 736"/>
                <p:cNvSpPr/>
                <p:nvPr/>
              </p:nvSpPr>
              <p:spPr>
                <a:xfrm>
                  <a:off x="5232081"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37" name="object 737"/>
                <p:cNvSpPr/>
                <p:nvPr/>
              </p:nvSpPr>
              <p:spPr>
                <a:xfrm>
                  <a:off x="524802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38" name="object 738"/>
                <p:cNvSpPr/>
                <p:nvPr/>
              </p:nvSpPr>
              <p:spPr>
                <a:xfrm>
                  <a:off x="524799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39" name="object 739"/>
                <p:cNvSpPr/>
                <p:nvPr/>
              </p:nvSpPr>
              <p:spPr>
                <a:xfrm>
                  <a:off x="5263927"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40" name="object 740"/>
                <p:cNvSpPr/>
                <p:nvPr/>
              </p:nvSpPr>
              <p:spPr>
                <a:xfrm>
                  <a:off x="526391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41" name="object 741"/>
                <p:cNvSpPr/>
                <p:nvPr/>
              </p:nvSpPr>
              <p:spPr>
                <a:xfrm>
                  <a:off x="5279853"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42" name="object 742"/>
                <p:cNvSpPr/>
                <p:nvPr/>
              </p:nvSpPr>
              <p:spPr>
                <a:xfrm>
                  <a:off x="5279832"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43" name="object 743"/>
                <p:cNvSpPr/>
                <p:nvPr/>
              </p:nvSpPr>
              <p:spPr>
                <a:xfrm>
                  <a:off x="5295772"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44" name="object 744"/>
                <p:cNvSpPr/>
                <p:nvPr/>
              </p:nvSpPr>
              <p:spPr>
                <a:xfrm>
                  <a:off x="529574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45" name="object 745"/>
                <p:cNvSpPr/>
                <p:nvPr/>
              </p:nvSpPr>
              <p:spPr>
                <a:xfrm>
                  <a:off x="531168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46" name="object 746"/>
                <p:cNvSpPr/>
                <p:nvPr/>
              </p:nvSpPr>
              <p:spPr>
                <a:xfrm>
                  <a:off x="531166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47" name="object 747"/>
                <p:cNvSpPr/>
                <p:nvPr/>
              </p:nvSpPr>
              <p:spPr>
                <a:xfrm>
                  <a:off x="5327604"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48" name="object 748"/>
                <p:cNvSpPr/>
                <p:nvPr/>
              </p:nvSpPr>
              <p:spPr>
                <a:xfrm>
                  <a:off x="5327578"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49" name="object 749"/>
                <p:cNvSpPr/>
                <p:nvPr/>
              </p:nvSpPr>
              <p:spPr>
                <a:xfrm>
                  <a:off x="5343509" y="7497901"/>
                  <a:ext cx="165735" cy="165735"/>
                </a:xfrm>
                <a:custGeom>
                  <a:avLst/>
                  <a:gdLst/>
                  <a:ahLst/>
                  <a:cxnLst/>
                  <a:rect l="l" t="t" r="r" b="b"/>
                  <a:pathLst>
                    <a:path w="165735" h="165734">
                      <a:moveTo>
                        <a:pt x="165480"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50" name="object 750"/>
                <p:cNvSpPr/>
                <p:nvPr/>
              </p:nvSpPr>
              <p:spPr>
                <a:xfrm>
                  <a:off x="5343496"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51" name="object 751"/>
                <p:cNvSpPr/>
                <p:nvPr/>
              </p:nvSpPr>
              <p:spPr>
                <a:xfrm>
                  <a:off x="535943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52" name="object 752"/>
                <p:cNvSpPr/>
                <p:nvPr/>
              </p:nvSpPr>
              <p:spPr>
                <a:xfrm>
                  <a:off x="5359413"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53" name="object 753"/>
                <p:cNvSpPr/>
                <p:nvPr/>
              </p:nvSpPr>
              <p:spPr>
                <a:xfrm>
                  <a:off x="5375355"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54" name="object 754"/>
                <p:cNvSpPr/>
                <p:nvPr/>
              </p:nvSpPr>
              <p:spPr>
                <a:xfrm>
                  <a:off x="5375327"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55" name="object 755"/>
                <p:cNvSpPr/>
                <p:nvPr/>
              </p:nvSpPr>
              <p:spPr>
                <a:xfrm>
                  <a:off x="5391268" y="7497901"/>
                  <a:ext cx="165735" cy="165735"/>
                </a:xfrm>
                <a:custGeom>
                  <a:avLst/>
                  <a:gdLst/>
                  <a:ahLst/>
                  <a:cxnLst/>
                  <a:rect l="l" t="t" r="r" b="b"/>
                  <a:pathLst>
                    <a:path w="165735" h="165734">
                      <a:moveTo>
                        <a:pt x="165468" y="0"/>
                      </a:moveTo>
                      <a:lnTo>
                        <a:pt x="0" y="16546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56" name="object 756"/>
                <p:cNvSpPr/>
                <p:nvPr/>
              </p:nvSpPr>
              <p:spPr>
                <a:xfrm>
                  <a:off x="5391245" y="7497915"/>
                  <a:ext cx="165735" cy="165735"/>
                </a:xfrm>
                <a:custGeom>
                  <a:avLst/>
                  <a:gdLst/>
                  <a:ahLst/>
                  <a:cxnLst/>
                  <a:rect l="l" t="t" r="r" b="b"/>
                  <a:pathLst>
                    <a:path w="165735" h="165734">
                      <a:moveTo>
                        <a:pt x="165478" y="0"/>
                      </a:moveTo>
                      <a:lnTo>
                        <a:pt x="0" y="16546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57" name="object 757"/>
                <p:cNvSpPr/>
                <p:nvPr/>
              </p:nvSpPr>
              <p:spPr>
                <a:xfrm>
                  <a:off x="5407183" y="7504724"/>
                  <a:ext cx="158750" cy="158750"/>
                </a:xfrm>
                <a:custGeom>
                  <a:avLst/>
                  <a:gdLst/>
                  <a:ahLst/>
                  <a:cxnLst/>
                  <a:rect l="l" t="t" r="r" b="b"/>
                  <a:pathLst>
                    <a:path w="158750" h="158750">
                      <a:moveTo>
                        <a:pt x="158648" y="0"/>
                      </a:moveTo>
                      <a:lnTo>
                        <a:pt x="0" y="15864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58" name="object 758"/>
                <p:cNvSpPr/>
                <p:nvPr/>
              </p:nvSpPr>
              <p:spPr>
                <a:xfrm>
                  <a:off x="5407160" y="7504728"/>
                  <a:ext cx="158750" cy="158750"/>
                </a:xfrm>
                <a:custGeom>
                  <a:avLst/>
                  <a:gdLst/>
                  <a:ahLst/>
                  <a:cxnLst/>
                  <a:rect l="l" t="t" r="r" b="b"/>
                  <a:pathLst>
                    <a:path w="158750" h="158750">
                      <a:moveTo>
                        <a:pt x="158665" y="0"/>
                      </a:moveTo>
                      <a:lnTo>
                        <a:pt x="0" y="158655"/>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59" name="object 759"/>
                <p:cNvSpPr/>
                <p:nvPr/>
              </p:nvSpPr>
              <p:spPr>
                <a:xfrm>
                  <a:off x="5423096" y="7520637"/>
                  <a:ext cx="142875" cy="142875"/>
                </a:xfrm>
                <a:custGeom>
                  <a:avLst/>
                  <a:gdLst/>
                  <a:ahLst/>
                  <a:cxnLst/>
                  <a:rect l="l" t="t" r="r" b="b"/>
                  <a:pathLst>
                    <a:path w="142875" h="142875">
                      <a:moveTo>
                        <a:pt x="142735" y="0"/>
                      </a:moveTo>
                      <a:lnTo>
                        <a:pt x="0" y="14273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60" name="object 760"/>
                <p:cNvSpPr/>
                <p:nvPr/>
              </p:nvSpPr>
              <p:spPr>
                <a:xfrm>
                  <a:off x="5423078" y="7520645"/>
                  <a:ext cx="142875" cy="142875"/>
                </a:xfrm>
                <a:custGeom>
                  <a:avLst/>
                  <a:gdLst/>
                  <a:ahLst/>
                  <a:cxnLst/>
                  <a:rect l="l" t="t" r="r" b="b"/>
                  <a:pathLst>
                    <a:path w="142875" h="142875">
                      <a:moveTo>
                        <a:pt x="142747" y="0"/>
                      </a:moveTo>
                      <a:lnTo>
                        <a:pt x="0" y="14273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61" name="object 761"/>
                <p:cNvSpPr/>
                <p:nvPr/>
              </p:nvSpPr>
              <p:spPr>
                <a:xfrm>
                  <a:off x="5439016" y="7536563"/>
                  <a:ext cx="127000" cy="127000"/>
                </a:xfrm>
                <a:custGeom>
                  <a:avLst/>
                  <a:gdLst/>
                  <a:ahLst/>
                  <a:cxnLst/>
                  <a:rect l="l" t="t" r="r" b="b"/>
                  <a:pathLst>
                    <a:path w="127000" h="127000">
                      <a:moveTo>
                        <a:pt x="126822" y="0"/>
                      </a:moveTo>
                      <a:lnTo>
                        <a:pt x="0" y="126809"/>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62" name="object 762"/>
                <p:cNvSpPr/>
                <p:nvPr/>
              </p:nvSpPr>
              <p:spPr>
                <a:xfrm>
                  <a:off x="5438995" y="7536561"/>
                  <a:ext cx="127000" cy="127000"/>
                </a:xfrm>
                <a:custGeom>
                  <a:avLst/>
                  <a:gdLst/>
                  <a:ahLst/>
                  <a:cxnLst/>
                  <a:rect l="l" t="t" r="r" b="b"/>
                  <a:pathLst>
                    <a:path w="127000" h="127000">
                      <a:moveTo>
                        <a:pt x="126830" y="0"/>
                      </a:moveTo>
                      <a:lnTo>
                        <a:pt x="0" y="126822"/>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63" name="object 763"/>
                <p:cNvSpPr/>
                <p:nvPr/>
              </p:nvSpPr>
              <p:spPr>
                <a:xfrm>
                  <a:off x="5454928" y="7552476"/>
                  <a:ext cx="111125" cy="111125"/>
                </a:xfrm>
                <a:custGeom>
                  <a:avLst/>
                  <a:gdLst/>
                  <a:ahLst/>
                  <a:cxnLst/>
                  <a:rect l="l" t="t" r="r" b="b"/>
                  <a:pathLst>
                    <a:path w="111125" h="111125">
                      <a:moveTo>
                        <a:pt x="110896" y="0"/>
                      </a:moveTo>
                      <a:lnTo>
                        <a:pt x="0" y="110896"/>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64" name="object 764"/>
                <p:cNvSpPr/>
                <p:nvPr/>
              </p:nvSpPr>
              <p:spPr>
                <a:xfrm>
                  <a:off x="5454911" y="7552475"/>
                  <a:ext cx="111125" cy="111125"/>
                </a:xfrm>
                <a:custGeom>
                  <a:avLst/>
                  <a:gdLst/>
                  <a:ahLst/>
                  <a:cxnLst/>
                  <a:rect l="l" t="t" r="r" b="b"/>
                  <a:pathLst>
                    <a:path w="111125" h="111125">
                      <a:moveTo>
                        <a:pt x="110914" y="0"/>
                      </a:moveTo>
                      <a:lnTo>
                        <a:pt x="0" y="11090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65" name="object 765"/>
                <p:cNvSpPr/>
                <p:nvPr/>
              </p:nvSpPr>
              <p:spPr>
                <a:xfrm>
                  <a:off x="5470847" y="7568389"/>
                  <a:ext cx="95250" cy="95250"/>
                </a:xfrm>
                <a:custGeom>
                  <a:avLst/>
                  <a:gdLst/>
                  <a:ahLst/>
                  <a:cxnLst/>
                  <a:rect l="l" t="t" r="r" b="b"/>
                  <a:pathLst>
                    <a:path w="95250" h="95250">
                      <a:moveTo>
                        <a:pt x="94983" y="0"/>
                      </a:moveTo>
                      <a:lnTo>
                        <a:pt x="0" y="94983"/>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66" name="object 766"/>
                <p:cNvSpPr/>
                <p:nvPr/>
              </p:nvSpPr>
              <p:spPr>
                <a:xfrm>
                  <a:off x="5470827" y="7568391"/>
                  <a:ext cx="95250" cy="95250"/>
                </a:xfrm>
                <a:custGeom>
                  <a:avLst/>
                  <a:gdLst/>
                  <a:ahLst/>
                  <a:cxnLst/>
                  <a:rect l="l" t="t" r="r" b="b"/>
                  <a:pathLst>
                    <a:path w="95250" h="95250">
                      <a:moveTo>
                        <a:pt x="94997" y="0"/>
                      </a:moveTo>
                      <a:lnTo>
                        <a:pt x="0" y="9499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67" name="object 767"/>
                <p:cNvSpPr/>
                <p:nvPr/>
              </p:nvSpPr>
              <p:spPr>
                <a:xfrm>
                  <a:off x="5486767" y="7584302"/>
                  <a:ext cx="79375" cy="79375"/>
                </a:xfrm>
                <a:custGeom>
                  <a:avLst/>
                  <a:gdLst/>
                  <a:ahLst/>
                  <a:cxnLst/>
                  <a:rect l="l" t="t" r="r" b="b"/>
                  <a:pathLst>
                    <a:path w="79375" h="79375">
                      <a:moveTo>
                        <a:pt x="79070" y="0"/>
                      </a:moveTo>
                      <a:lnTo>
                        <a:pt x="0" y="7907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68" name="object 768"/>
                <p:cNvSpPr/>
                <p:nvPr/>
              </p:nvSpPr>
              <p:spPr>
                <a:xfrm>
                  <a:off x="5486742" y="7584304"/>
                  <a:ext cx="79375" cy="79375"/>
                </a:xfrm>
                <a:custGeom>
                  <a:avLst/>
                  <a:gdLst/>
                  <a:ahLst/>
                  <a:cxnLst/>
                  <a:rect l="l" t="t" r="r" b="b"/>
                  <a:pathLst>
                    <a:path w="79375" h="79375">
                      <a:moveTo>
                        <a:pt x="79083" y="0"/>
                      </a:moveTo>
                      <a:lnTo>
                        <a:pt x="0" y="7907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69" name="object 769"/>
                <p:cNvSpPr/>
                <p:nvPr/>
              </p:nvSpPr>
              <p:spPr>
                <a:xfrm>
                  <a:off x="5502680" y="7600216"/>
                  <a:ext cx="63500" cy="63500"/>
                </a:xfrm>
                <a:custGeom>
                  <a:avLst/>
                  <a:gdLst/>
                  <a:ahLst/>
                  <a:cxnLst/>
                  <a:rect l="l" t="t" r="r" b="b"/>
                  <a:pathLst>
                    <a:path w="63500" h="63500">
                      <a:moveTo>
                        <a:pt x="63157" y="0"/>
                      </a:moveTo>
                      <a:lnTo>
                        <a:pt x="0" y="63157"/>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70" name="object 770"/>
                <p:cNvSpPr/>
                <p:nvPr/>
              </p:nvSpPr>
              <p:spPr>
                <a:xfrm>
                  <a:off x="5502660" y="7600222"/>
                  <a:ext cx="63500" cy="63500"/>
                </a:xfrm>
                <a:custGeom>
                  <a:avLst/>
                  <a:gdLst/>
                  <a:ahLst/>
                  <a:cxnLst/>
                  <a:rect l="l" t="t" r="r" b="b"/>
                  <a:pathLst>
                    <a:path w="63500" h="63500">
                      <a:moveTo>
                        <a:pt x="63165" y="0"/>
                      </a:moveTo>
                      <a:lnTo>
                        <a:pt x="0" y="631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71" name="object 771"/>
                <p:cNvSpPr/>
                <p:nvPr/>
              </p:nvSpPr>
              <p:spPr>
                <a:xfrm>
                  <a:off x="5518598" y="7616141"/>
                  <a:ext cx="47625" cy="47625"/>
                </a:xfrm>
                <a:custGeom>
                  <a:avLst/>
                  <a:gdLst/>
                  <a:ahLst/>
                  <a:cxnLst/>
                  <a:rect l="l" t="t" r="r" b="b"/>
                  <a:pathLst>
                    <a:path w="47625" h="47625">
                      <a:moveTo>
                        <a:pt x="47231" y="0"/>
                      </a:moveTo>
                      <a:lnTo>
                        <a:pt x="0" y="4723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72" name="object 772"/>
                <p:cNvSpPr/>
                <p:nvPr/>
              </p:nvSpPr>
              <p:spPr>
                <a:xfrm>
                  <a:off x="5518574" y="7616135"/>
                  <a:ext cx="47625" cy="47625"/>
                </a:xfrm>
                <a:custGeom>
                  <a:avLst/>
                  <a:gdLst/>
                  <a:ahLst/>
                  <a:cxnLst/>
                  <a:rect l="l" t="t" r="r" b="b"/>
                  <a:pathLst>
                    <a:path w="47625" h="47625">
                      <a:moveTo>
                        <a:pt x="47250" y="0"/>
                      </a:moveTo>
                      <a:lnTo>
                        <a:pt x="0" y="4724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73" name="object 773"/>
                <p:cNvSpPr/>
                <p:nvPr/>
              </p:nvSpPr>
              <p:spPr>
                <a:xfrm>
                  <a:off x="5534511" y="7632054"/>
                  <a:ext cx="31750" cy="31750"/>
                </a:xfrm>
                <a:custGeom>
                  <a:avLst/>
                  <a:gdLst/>
                  <a:ahLst/>
                  <a:cxnLst/>
                  <a:rect l="l" t="t" r="r" b="b"/>
                  <a:pathLst>
                    <a:path w="31750" h="31750">
                      <a:moveTo>
                        <a:pt x="31318" y="0"/>
                      </a:moveTo>
                      <a:lnTo>
                        <a:pt x="0" y="3131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74" name="object 774"/>
                <p:cNvSpPr/>
                <p:nvPr/>
              </p:nvSpPr>
              <p:spPr>
                <a:xfrm>
                  <a:off x="5534493" y="7632052"/>
                  <a:ext cx="31750" cy="31750"/>
                </a:xfrm>
                <a:custGeom>
                  <a:avLst/>
                  <a:gdLst/>
                  <a:ahLst/>
                  <a:cxnLst/>
                  <a:rect l="l" t="t" r="r" b="b"/>
                  <a:pathLst>
                    <a:path w="31750" h="31750">
                      <a:moveTo>
                        <a:pt x="31332" y="0"/>
                      </a:moveTo>
                      <a:lnTo>
                        <a:pt x="0" y="31330"/>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75" name="object 775"/>
                <p:cNvSpPr/>
                <p:nvPr/>
              </p:nvSpPr>
              <p:spPr>
                <a:xfrm>
                  <a:off x="5550429" y="7647968"/>
                  <a:ext cx="15875" cy="15875"/>
                </a:xfrm>
                <a:custGeom>
                  <a:avLst/>
                  <a:gdLst/>
                  <a:ahLst/>
                  <a:cxnLst/>
                  <a:rect l="l" t="t" r="r" b="b"/>
                  <a:pathLst>
                    <a:path w="15875" h="15875">
                      <a:moveTo>
                        <a:pt x="15405" y="0"/>
                      </a:moveTo>
                      <a:lnTo>
                        <a:pt x="0" y="1540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76" name="object 776"/>
                <p:cNvSpPr/>
                <p:nvPr/>
              </p:nvSpPr>
              <p:spPr>
                <a:xfrm>
                  <a:off x="5550409" y="7647968"/>
                  <a:ext cx="15875" cy="15875"/>
                </a:xfrm>
                <a:custGeom>
                  <a:avLst/>
                  <a:gdLst/>
                  <a:ahLst/>
                  <a:cxnLst/>
                  <a:rect l="l" t="t" r="r" b="b"/>
                  <a:pathLst>
                    <a:path w="15875" h="15875">
                      <a:moveTo>
                        <a:pt x="15415" y="0"/>
                      </a:moveTo>
                      <a:lnTo>
                        <a:pt x="0" y="15414"/>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77" name="object 777"/>
                <p:cNvSpPr/>
                <p:nvPr/>
              </p:nvSpPr>
              <p:spPr>
                <a:xfrm>
                  <a:off x="3991803" y="7398895"/>
                  <a:ext cx="1578610" cy="99060"/>
                </a:xfrm>
                <a:custGeom>
                  <a:avLst/>
                  <a:gdLst/>
                  <a:ahLst/>
                  <a:cxnLst/>
                  <a:rect l="l" t="t" r="r" b="b"/>
                  <a:pathLst>
                    <a:path w="1578610" h="99059">
                      <a:moveTo>
                        <a:pt x="1538681" y="0"/>
                      </a:moveTo>
                      <a:lnTo>
                        <a:pt x="42443" y="0"/>
                      </a:lnTo>
                      <a:lnTo>
                        <a:pt x="0" y="99009"/>
                      </a:lnTo>
                      <a:lnTo>
                        <a:pt x="1578279" y="99009"/>
                      </a:lnTo>
                      <a:lnTo>
                        <a:pt x="1538681" y="0"/>
                      </a:lnTo>
                      <a:close/>
                    </a:path>
                  </a:pathLst>
                </a:custGeom>
                <a:solidFill>
                  <a:srgbClr val="59595A"/>
                </a:solidFill>
              </p:spPr>
              <p:txBody>
                <a:bodyPr wrap="square" lIns="0" tIns="0" rIns="0" bIns="0" rtlCol="0"/>
                <a:lstStyle/>
                <a:p>
                  <a:endParaRPr>
                    <a:latin typeface="GE Inspira" panose="020F0603030400020203" pitchFamily="34" charset="0"/>
                  </a:endParaRPr>
                </a:p>
              </p:txBody>
            </p:sp>
            <p:sp>
              <p:nvSpPr>
                <p:cNvPr id="778" name="object 778"/>
                <p:cNvSpPr/>
                <p:nvPr/>
              </p:nvSpPr>
              <p:spPr>
                <a:xfrm>
                  <a:off x="3992613" y="7395387"/>
                  <a:ext cx="1583055" cy="108585"/>
                </a:xfrm>
                <a:custGeom>
                  <a:avLst/>
                  <a:gdLst/>
                  <a:ahLst/>
                  <a:cxnLst/>
                  <a:rect l="l" t="t" r="r" b="b"/>
                  <a:pathLst>
                    <a:path w="1583054" h="108584">
                      <a:moveTo>
                        <a:pt x="55460" y="6159"/>
                      </a:moveTo>
                      <a:lnTo>
                        <a:pt x="39598" y="0"/>
                      </a:lnTo>
                      <a:lnTo>
                        <a:pt x="0" y="101815"/>
                      </a:lnTo>
                      <a:lnTo>
                        <a:pt x="15862" y="107975"/>
                      </a:lnTo>
                      <a:lnTo>
                        <a:pt x="55460" y="6159"/>
                      </a:lnTo>
                      <a:close/>
                    </a:path>
                    <a:path w="1583054" h="108584">
                      <a:moveTo>
                        <a:pt x="762279" y="3505"/>
                      </a:moveTo>
                      <a:lnTo>
                        <a:pt x="743699" y="3505"/>
                      </a:lnTo>
                      <a:lnTo>
                        <a:pt x="743699" y="102514"/>
                      </a:lnTo>
                      <a:lnTo>
                        <a:pt x="762279" y="102514"/>
                      </a:lnTo>
                      <a:lnTo>
                        <a:pt x="762279" y="3505"/>
                      </a:lnTo>
                      <a:close/>
                    </a:path>
                    <a:path w="1583054" h="108584">
                      <a:moveTo>
                        <a:pt x="837438" y="102527"/>
                      </a:moveTo>
                      <a:lnTo>
                        <a:pt x="831392" y="3517"/>
                      </a:lnTo>
                      <a:lnTo>
                        <a:pt x="812774" y="3517"/>
                      </a:lnTo>
                      <a:lnTo>
                        <a:pt x="818819" y="102527"/>
                      </a:lnTo>
                      <a:lnTo>
                        <a:pt x="837438" y="102527"/>
                      </a:lnTo>
                      <a:close/>
                    </a:path>
                    <a:path w="1583054" h="108584">
                      <a:moveTo>
                        <a:pt x="911110" y="102527"/>
                      </a:moveTo>
                      <a:lnTo>
                        <a:pt x="902309" y="3517"/>
                      </a:lnTo>
                      <a:lnTo>
                        <a:pt x="883653" y="3517"/>
                      </a:lnTo>
                      <a:lnTo>
                        <a:pt x="892454" y="102527"/>
                      </a:lnTo>
                      <a:lnTo>
                        <a:pt x="911110" y="102527"/>
                      </a:lnTo>
                      <a:close/>
                    </a:path>
                    <a:path w="1583054" h="108584">
                      <a:moveTo>
                        <a:pt x="985723" y="102527"/>
                      </a:moveTo>
                      <a:lnTo>
                        <a:pt x="972807" y="3517"/>
                      </a:lnTo>
                      <a:lnTo>
                        <a:pt x="954074" y="3517"/>
                      </a:lnTo>
                      <a:lnTo>
                        <a:pt x="966978" y="102527"/>
                      </a:lnTo>
                      <a:lnTo>
                        <a:pt x="985723" y="102527"/>
                      </a:lnTo>
                      <a:close/>
                    </a:path>
                    <a:path w="1583054" h="108584">
                      <a:moveTo>
                        <a:pt x="1060107" y="102527"/>
                      </a:moveTo>
                      <a:lnTo>
                        <a:pt x="1043152" y="3517"/>
                      </a:lnTo>
                      <a:lnTo>
                        <a:pt x="1024293" y="3517"/>
                      </a:lnTo>
                      <a:lnTo>
                        <a:pt x="1041260" y="102527"/>
                      </a:lnTo>
                      <a:lnTo>
                        <a:pt x="1060107" y="102527"/>
                      </a:lnTo>
                      <a:close/>
                    </a:path>
                    <a:path w="1583054" h="108584">
                      <a:moveTo>
                        <a:pt x="1134999" y="102527"/>
                      </a:moveTo>
                      <a:lnTo>
                        <a:pt x="1113955" y="3517"/>
                      </a:lnTo>
                      <a:lnTo>
                        <a:pt x="1094955" y="3517"/>
                      </a:lnTo>
                      <a:lnTo>
                        <a:pt x="1115999" y="102527"/>
                      </a:lnTo>
                      <a:lnTo>
                        <a:pt x="1134999" y="102527"/>
                      </a:lnTo>
                      <a:close/>
                    </a:path>
                    <a:path w="1583054" h="108584">
                      <a:moveTo>
                        <a:pt x="1209763" y="102527"/>
                      </a:moveTo>
                      <a:lnTo>
                        <a:pt x="1184186" y="3517"/>
                      </a:lnTo>
                      <a:lnTo>
                        <a:pt x="1164983" y="3517"/>
                      </a:lnTo>
                      <a:lnTo>
                        <a:pt x="1190561" y="102527"/>
                      </a:lnTo>
                      <a:lnTo>
                        <a:pt x="1209763" y="102527"/>
                      </a:lnTo>
                      <a:close/>
                    </a:path>
                    <a:path w="1583054" h="108584">
                      <a:moveTo>
                        <a:pt x="1284465" y="102527"/>
                      </a:moveTo>
                      <a:lnTo>
                        <a:pt x="1254506" y="3517"/>
                      </a:lnTo>
                      <a:lnTo>
                        <a:pt x="1235100" y="3517"/>
                      </a:lnTo>
                      <a:lnTo>
                        <a:pt x="1265047" y="102527"/>
                      </a:lnTo>
                      <a:lnTo>
                        <a:pt x="1284465" y="102527"/>
                      </a:lnTo>
                      <a:close/>
                    </a:path>
                    <a:path w="1583054" h="108584">
                      <a:moveTo>
                        <a:pt x="1582775" y="101815"/>
                      </a:moveTo>
                      <a:lnTo>
                        <a:pt x="1543177" y="0"/>
                      </a:lnTo>
                      <a:lnTo>
                        <a:pt x="1527314" y="6159"/>
                      </a:lnTo>
                      <a:lnTo>
                        <a:pt x="1566913" y="107975"/>
                      </a:lnTo>
                      <a:lnTo>
                        <a:pt x="1582775" y="101815"/>
                      </a:lnTo>
                      <a:close/>
                    </a:path>
                  </a:pathLst>
                </a:custGeom>
                <a:solidFill>
                  <a:srgbClr val="939598"/>
                </a:solidFill>
              </p:spPr>
              <p:txBody>
                <a:bodyPr wrap="square" lIns="0" tIns="0" rIns="0" bIns="0" rtlCol="0"/>
                <a:lstStyle/>
                <a:p>
                  <a:endParaRPr>
                    <a:latin typeface="GE Inspira" panose="020F0603030400020203" pitchFamily="34" charset="0"/>
                  </a:endParaRPr>
                </a:p>
              </p:txBody>
            </p:sp>
            <p:pic>
              <p:nvPicPr>
                <p:cNvPr id="779" name="object 779"/>
                <p:cNvPicPr/>
                <p:nvPr/>
              </p:nvPicPr>
              <p:blipFill>
                <a:blip r:embed="rId5" cstate="print"/>
                <a:stretch>
                  <a:fillRect/>
                </a:stretch>
              </p:blipFill>
              <p:spPr>
                <a:xfrm>
                  <a:off x="5300108" y="7398894"/>
                  <a:ext cx="199397" cy="99009"/>
                </a:xfrm>
                <a:prstGeom prst="rect">
                  <a:avLst/>
                </a:prstGeom>
              </p:spPr>
            </p:pic>
            <p:sp>
              <p:nvSpPr>
                <p:cNvPr id="780" name="object 780"/>
                <p:cNvSpPr/>
                <p:nvPr/>
              </p:nvSpPr>
              <p:spPr>
                <a:xfrm>
                  <a:off x="4063669" y="7398905"/>
                  <a:ext cx="622300" cy="99060"/>
                </a:xfrm>
                <a:custGeom>
                  <a:avLst/>
                  <a:gdLst/>
                  <a:ahLst/>
                  <a:cxnLst/>
                  <a:rect l="l" t="t" r="r" b="b"/>
                  <a:pathLst>
                    <a:path w="622300" h="99059">
                      <a:moveTo>
                        <a:pt x="58940" y="0"/>
                      </a:moveTo>
                      <a:lnTo>
                        <a:pt x="38976" y="0"/>
                      </a:lnTo>
                      <a:lnTo>
                        <a:pt x="0" y="99009"/>
                      </a:lnTo>
                      <a:lnTo>
                        <a:pt x="19964" y="99009"/>
                      </a:lnTo>
                      <a:lnTo>
                        <a:pt x="58940" y="0"/>
                      </a:lnTo>
                      <a:close/>
                    </a:path>
                    <a:path w="622300" h="99059">
                      <a:moveTo>
                        <a:pt x="127419" y="0"/>
                      </a:moveTo>
                      <a:lnTo>
                        <a:pt x="108000" y="0"/>
                      </a:lnTo>
                      <a:lnTo>
                        <a:pt x="78054" y="99009"/>
                      </a:lnTo>
                      <a:lnTo>
                        <a:pt x="97472" y="99009"/>
                      </a:lnTo>
                      <a:lnTo>
                        <a:pt x="127419" y="0"/>
                      </a:lnTo>
                      <a:close/>
                    </a:path>
                    <a:path w="622300" h="99059">
                      <a:moveTo>
                        <a:pt x="199809" y="0"/>
                      </a:moveTo>
                      <a:lnTo>
                        <a:pt x="180390" y="0"/>
                      </a:lnTo>
                      <a:lnTo>
                        <a:pt x="150444" y="99009"/>
                      </a:lnTo>
                      <a:lnTo>
                        <a:pt x="169862" y="99009"/>
                      </a:lnTo>
                      <a:lnTo>
                        <a:pt x="199809" y="0"/>
                      </a:lnTo>
                      <a:close/>
                    </a:path>
                    <a:path w="622300" h="99059">
                      <a:moveTo>
                        <a:pt x="269913" y="0"/>
                      </a:moveTo>
                      <a:lnTo>
                        <a:pt x="250723" y="0"/>
                      </a:lnTo>
                      <a:lnTo>
                        <a:pt x="225132" y="99009"/>
                      </a:lnTo>
                      <a:lnTo>
                        <a:pt x="244322" y="99009"/>
                      </a:lnTo>
                      <a:lnTo>
                        <a:pt x="269913" y="0"/>
                      </a:lnTo>
                      <a:close/>
                    </a:path>
                    <a:path w="622300" h="99059">
                      <a:moveTo>
                        <a:pt x="339940" y="0"/>
                      </a:moveTo>
                      <a:lnTo>
                        <a:pt x="320941" y="0"/>
                      </a:lnTo>
                      <a:lnTo>
                        <a:pt x="299897" y="99009"/>
                      </a:lnTo>
                      <a:lnTo>
                        <a:pt x="318897" y="99009"/>
                      </a:lnTo>
                      <a:lnTo>
                        <a:pt x="339940" y="0"/>
                      </a:lnTo>
                      <a:close/>
                    </a:path>
                    <a:path w="622300" h="99059">
                      <a:moveTo>
                        <a:pt x="410692" y="0"/>
                      </a:moveTo>
                      <a:lnTo>
                        <a:pt x="391833" y="0"/>
                      </a:lnTo>
                      <a:lnTo>
                        <a:pt x="374878" y="99009"/>
                      </a:lnTo>
                      <a:lnTo>
                        <a:pt x="393725" y="99009"/>
                      </a:lnTo>
                      <a:lnTo>
                        <a:pt x="410692" y="0"/>
                      </a:lnTo>
                      <a:close/>
                    </a:path>
                    <a:path w="622300" h="99059">
                      <a:moveTo>
                        <a:pt x="480885" y="0"/>
                      </a:moveTo>
                      <a:lnTo>
                        <a:pt x="462140" y="0"/>
                      </a:lnTo>
                      <a:lnTo>
                        <a:pt x="449224" y="99009"/>
                      </a:lnTo>
                      <a:lnTo>
                        <a:pt x="467969" y="99009"/>
                      </a:lnTo>
                      <a:lnTo>
                        <a:pt x="480885" y="0"/>
                      </a:lnTo>
                      <a:close/>
                    </a:path>
                    <a:path w="622300" h="99059">
                      <a:moveTo>
                        <a:pt x="550951" y="0"/>
                      </a:moveTo>
                      <a:lnTo>
                        <a:pt x="532295" y="0"/>
                      </a:lnTo>
                      <a:lnTo>
                        <a:pt x="523494" y="99009"/>
                      </a:lnTo>
                      <a:lnTo>
                        <a:pt x="542150" y="99009"/>
                      </a:lnTo>
                      <a:lnTo>
                        <a:pt x="550951" y="0"/>
                      </a:lnTo>
                      <a:close/>
                    </a:path>
                    <a:path w="622300" h="99059">
                      <a:moveTo>
                        <a:pt x="621944" y="0"/>
                      </a:moveTo>
                      <a:lnTo>
                        <a:pt x="603326" y="0"/>
                      </a:lnTo>
                      <a:lnTo>
                        <a:pt x="597281" y="99009"/>
                      </a:lnTo>
                      <a:lnTo>
                        <a:pt x="615899" y="99009"/>
                      </a:lnTo>
                      <a:lnTo>
                        <a:pt x="621944" y="0"/>
                      </a:lnTo>
                      <a:close/>
                    </a:path>
                  </a:pathLst>
                </a:custGeom>
                <a:solidFill>
                  <a:srgbClr val="939598"/>
                </a:solidFill>
              </p:spPr>
              <p:txBody>
                <a:bodyPr wrap="square" lIns="0" tIns="0" rIns="0" bIns="0" rtlCol="0"/>
                <a:lstStyle/>
                <a:p>
                  <a:endParaRPr>
                    <a:latin typeface="GE Inspira" panose="020F0603030400020203" pitchFamily="34" charset="0"/>
                  </a:endParaRPr>
                </a:p>
              </p:txBody>
            </p:sp>
            <p:sp>
              <p:nvSpPr>
                <p:cNvPr id="781" name="object 781"/>
                <p:cNvSpPr/>
                <p:nvPr/>
              </p:nvSpPr>
              <p:spPr>
                <a:xfrm>
                  <a:off x="3998895" y="7497897"/>
                  <a:ext cx="0" cy="165735"/>
                </a:xfrm>
                <a:custGeom>
                  <a:avLst/>
                  <a:gdLst/>
                  <a:ahLst/>
                  <a:cxnLst/>
                  <a:rect l="l" t="t" r="r" b="b"/>
                  <a:pathLst>
                    <a:path h="165734">
                      <a:moveTo>
                        <a:pt x="0" y="0"/>
                      </a:moveTo>
                      <a:lnTo>
                        <a:pt x="0" y="165468"/>
                      </a:lnTo>
                    </a:path>
                  </a:pathLst>
                </a:custGeom>
                <a:ln w="17005">
                  <a:solidFill>
                    <a:srgbClr val="939598"/>
                  </a:solidFill>
                </a:ln>
              </p:spPr>
              <p:txBody>
                <a:bodyPr wrap="square" lIns="0" tIns="0" rIns="0" bIns="0" rtlCol="0"/>
                <a:lstStyle/>
                <a:p>
                  <a:endParaRPr>
                    <a:latin typeface="GE Inspira" panose="020F0603030400020203" pitchFamily="34" charset="0"/>
                  </a:endParaRPr>
                </a:p>
              </p:txBody>
            </p:sp>
            <p:sp>
              <p:nvSpPr>
                <p:cNvPr id="782" name="object 782"/>
                <p:cNvSpPr/>
                <p:nvPr/>
              </p:nvSpPr>
              <p:spPr>
                <a:xfrm>
                  <a:off x="5565839" y="7497897"/>
                  <a:ext cx="0" cy="165735"/>
                </a:xfrm>
                <a:custGeom>
                  <a:avLst/>
                  <a:gdLst/>
                  <a:ahLst/>
                  <a:cxnLst/>
                  <a:rect l="l" t="t" r="r" b="b"/>
                  <a:pathLst>
                    <a:path h="165734">
                      <a:moveTo>
                        <a:pt x="0" y="0"/>
                      </a:moveTo>
                      <a:lnTo>
                        <a:pt x="0" y="165468"/>
                      </a:lnTo>
                    </a:path>
                  </a:pathLst>
                </a:custGeom>
                <a:ln w="17005">
                  <a:solidFill>
                    <a:srgbClr val="939598"/>
                  </a:solidFill>
                </a:ln>
              </p:spPr>
              <p:txBody>
                <a:bodyPr wrap="square" lIns="0" tIns="0" rIns="0" bIns="0" rtlCol="0"/>
                <a:lstStyle/>
                <a:p>
                  <a:endParaRPr>
                    <a:latin typeface="GE Inspira" panose="020F0603030400020203" pitchFamily="34" charset="0"/>
                  </a:endParaRPr>
                </a:p>
              </p:txBody>
            </p:sp>
          </p:grpSp>
          <p:sp>
            <p:nvSpPr>
              <p:cNvPr id="783" name="object 783"/>
              <p:cNvSpPr txBox="1"/>
              <p:nvPr/>
            </p:nvSpPr>
            <p:spPr>
              <a:xfrm>
                <a:off x="5450240" y="6949522"/>
                <a:ext cx="798159" cy="230191"/>
              </a:xfrm>
              <a:prstGeom prst="rect">
                <a:avLst/>
              </a:prstGeom>
            </p:spPr>
            <p:txBody>
              <a:bodyPr vert="horz" wrap="square" lIns="0" tIns="17145" rIns="0" bIns="0" rtlCol="0">
                <a:spAutoFit/>
              </a:bodyPr>
              <a:lstStyle/>
              <a:p>
                <a:pPr marL="12700">
                  <a:lnSpc>
                    <a:spcPct val="100000"/>
                  </a:lnSpc>
                  <a:spcBef>
                    <a:spcPts val="135"/>
                  </a:spcBef>
                </a:pPr>
                <a:r>
                  <a:rPr lang="pl-PL" sz="650" b="1" dirty="0">
                    <a:solidFill>
                      <a:srgbClr val="626469"/>
                    </a:solidFill>
                    <a:latin typeface="GE Inspira" panose="020F0603030400020203" pitchFamily="34" charset="0"/>
                    <a:cs typeface="Trebuchet MS"/>
                  </a:rPr>
                  <a:t>CutoR de grade
</a:t>
                </a:r>
                <a:endParaRPr sz="650" dirty="0">
                  <a:latin typeface="GE Inspira" panose="020F0603030400020203" pitchFamily="34" charset="0"/>
                  <a:cs typeface="Trebuchet MS"/>
                </a:endParaRPr>
              </a:p>
            </p:txBody>
          </p:sp>
          <p:sp>
            <p:nvSpPr>
              <p:cNvPr id="784" name="object 784"/>
              <p:cNvSpPr txBox="1"/>
              <p:nvPr/>
            </p:nvSpPr>
            <p:spPr>
              <a:xfrm>
                <a:off x="5044353" y="6061937"/>
                <a:ext cx="434340" cy="444096"/>
              </a:xfrm>
              <a:prstGeom prst="rect">
                <a:avLst/>
              </a:prstGeom>
            </p:spPr>
            <p:txBody>
              <a:bodyPr vert="horz" wrap="square" lIns="0" tIns="11430" rIns="0" bIns="0" rtlCol="0">
                <a:spAutoFit/>
              </a:bodyPr>
              <a:lstStyle/>
              <a:p>
                <a:pPr marL="12700" marR="5080">
                  <a:lnSpc>
                    <a:spcPct val="105900"/>
                  </a:lnSpc>
                  <a:spcBef>
                    <a:spcPts val="90"/>
                  </a:spcBef>
                </a:pPr>
                <a:r>
                  <a:rPr lang="pt-BR" sz="650" b="1" dirty="0">
                    <a:solidFill>
                      <a:srgbClr val="626469"/>
                    </a:solidFill>
                    <a:latin typeface="GE Inspira" panose="020F0603030400020203" pitchFamily="34" charset="0"/>
                    <a:cs typeface="Trebuchet MS"/>
                  </a:rPr>
                  <a:t>Ponto focal do tubo de raios-X
</a:t>
                </a:r>
                <a:endParaRPr sz="650" dirty="0">
                  <a:latin typeface="GE Inspira" panose="020F0603030400020203" pitchFamily="34" charset="0"/>
                  <a:cs typeface="Trebuchet MS"/>
                </a:endParaRPr>
              </a:p>
            </p:txBody>
          </p:sp>
          <p:sp>
            <p:nvSpPr>
              <p:cNvPr id="785" name="object 785"/>
              <p:cNvSpPr txBox="1"/>
              <p:nvPr/>
            </p:nvSpPr>
            <p:spPr>
              <a:xfrm>
                <a:off x="3930658" y="6019800"/>
                <a:ext cx="100027" cy="1371599"/>
              </a:xfrm>
              <a:prstGeom prst="rect">
                <a:avLst/>
              </a:prstGeom>
            </p:spPr>
            <p:txBody>
              <a:bodyPr vert="vert270" wrap="square" lIns="0" tIns="13335" rIns="0" bIns="0" rtlCol="0">
                <a:spAutoFit/>
              </a:bodyPr>
              <a:lstStyle/>
              <a:p>
                <a:pPr marL="12700" algn="ctr">
                  <a:lnSpc>
                    <a:spcPct val="100000"/>
                  </a:lnSpc>
                  <a:spcBef>
                    <a:spcPts val="105"/>
                  </a:spcBef>
                </a:pPr>
                <a:r>
                  <a:rPr sz="650" b="1" dirty="0">
                    <a:solidFill>
                      <a:srgbClr val="626469"/>
                    </a:solidFill>
                    <a:latin typeface="GE Inspira" panose="020F0603030400020203" pitchFamily="34" charset="0"/>
                    <a:cs typeface="Trebuchet MS"/>
                  </a:rPr>
                  <a:t>Proper focal distance</a:t>
                </a:r>
                <a:endParaRPr sz="650" dirty="0">
                  <a:latin typeface="GE Inspira" panose="020F0603030400020203" pitchFamily="34" charset="0"/>
                  <a:cs typeface="Trebuchet MS"/>
                </a:endParaRPr>
              </a:p>
            </p:txBody>
          </p:sp>
          <p:sp>
            <p:nvSpPr>
              <p:cNvPr id="786" name="object 786"/>
              <p:cNvSpPr txBox="1"/>
              <p:nvPr/>
            </p:nvSpPr>
            <p:spPr>
              <a:xfrm>
                <a:off x="6562773" y="6106550"/>
                <a:ext cx="370840" cy="444096"/>
              </a:xfrm>
              <a:prstGeom prst="rect">
                <a:avLst/>
              </a:prstGeom>
            </p:spPr>
            <p:txBody>
              <a:bodyPr vert="horz" wrap="square" lIns="0" tIns="11430" rIns="0" bIns="0" rtlCol="0">
                <a:spAutoFit/>
              </a:bodyPr>
              <a:lstStyle/>
              <a:p>
                <a:pPr marL="12700" marR="5080">
                  <a:lnSpc>
                    <a:spcPct val="105900"/>
                  </a:lnSpc>
                  <a:spcBef>
                    <a:spcPts val="90"/>
                  </a:spcBef>
                </a:pPr>
                <a:r>
                  <a:rPr lang="pl-PL" sz="650" b="1" dirty="0">
                    <a:solidFill>
                      <a:srgbClr val="626469"/>
                    </a:solidFill>
                    <a:latin typeface="GE Inspira" panose="020F0603030400020203" pitchFamily="34" charset="0"/>
                    <a:cs typeface="Trebuchet MS"/>
                  </a:rPr>
                  <a:t>Distância focal reduzida
</a:t>
                </a:r>
                <a:endParaRPr sz="650" dirty="0">
                  <a:latin typeface="GE Inspira" panose="020F0603030400020203" pitchFamily="34" charset="0"/>
                  <a:cs typeface="Trebuchet MS"/>
                </a:endParaRPr>
              </a:p>
            </p:txBody>
          </p:sp>
          <p:sp>
            <p:nvSpPr>
              <p:cNvPr id="812" name="object 812"/>
              <p:cNvSpPr txBox="1"/>
              <p:nvPr/>
            </p:nvSpPr>
            <p:spPr>
              <a:xfrm>
                <a:off x="3959225" y="7425735"/>
                <a:ext cx="3327400" cy="1203535"/>
              </a:xfrm>
              <a:prstGeom prst="rect">
                <a:avLst/>
              </a:prstGeom>
            </p:spPr>
            <p:txBody>
              <a:bodyPr vert="horz" wrap="square" lIns="0" tIns="84455" rIns="0" bIns="0" rtlCol="0">
                <a:spAutoFit/>
              </a:bodyPr>
              <a:lstStyle/>
              <a:p>
                <a:pPr marL="43815" algn="ctr">
                  <a:lnSpc>
                    <a:spcPct val="100000"/>
                  </a:lnSpc>
                  <a:spcBef>
                    <a:spcPts val="665"/>
                  </a:spcBef>
                  <a:tabLst>
                    <a:tab pos="1772285" algn="l"/>
                  </a:tabLst>
                </a:pPr>
                <a:r>
                  <a:rPr lang="pl-PL" sz="800" b="1" dirty="0">
                    <a:solidFill>
                      <a:srgbClr val="F1F2F2"/>
                    </a:solidFill>
                    <a:latin typeface="GE Inspira" panose="020F0603030400020203" pitchFamily="34" charset="0"/>
                    <a:cs typeface="Trebuchet MS"/>
                  </a:rPr>
                  <a:t>Detetor</a:t>
                </a:r>
                <a:r>
                  <a:rPr sz="800" b="1" dirty="0">
                    <a:solidFill>
                      <a:srgbClr val="F1F2F2"/>
                    </a:solidFill>
                    <a:latin typeface="GE Inspira" panose="020F0603030400020203" pitchFamily="34" charset="0"/>
                    <a:cs typeface="Trebuchet MS"/>
                  </a:rPr>
                  <a:t>	</a:t>
                </a:r>
                <a:r>
                  <a:rPr lang="pl-PL" sz="800" b="1" dirty="0">
                    <a:solidFill>
                      <a:srgbClr val="F1F2F2"/>
                    </a:solidFill>
                    <a:latin typeface="GE Inspira" panose="020F0603030400020203" pitchFamily="34" charset="0"/>
                    <a:cs typeface="Trebuchet MS"/>
                  </a:rPr>
                  <a:t>Detetor</a:t>
                </a:r>
                <a:endParaRPr sz="800" dirty="0">
                  <a:latin typeface="GE Inspira" panose="020F0603030400020203" pitchFamily="34" charset="0"/>
                  <a:cs typeface="Trebuchet MS"/>
                </a:endParaRPr>
              </a:p>
              <a:p>
                <a:pPr marL="73025" algn="ctr">
                  <a:lnSpc>
                    <a:spcPct val="100000"/>
                  </a:lnSpc>
                  <a:spcBef>
                    <a:spcPts val="555"/>
                  </a:spcBef>
                </a:pPr>
                <a:r>
                  <a:rPr sz="800" dirty="0">
                    <a:solidFill>
                      <a:srgbClr val="626469"/>
                    </a:solidFill>
                    <a:latin typeface="GE Inspira" panose="020F0603030400020203" pitchFamily="34" charset="0"/>
                    <a:cs typeface="Trebuchet MS"/>
                  </a:rPr>
                  <a:t>(b)</a:t>
                </a:r>
                <a:endParaRPr sz="800" dirty="0">
                  <a:latin typeface="GE Inspira" panose="020F0603030400020203" pitchFamily="34" charset="0"/>
                  <a:cs typeface="Trebuchet MS"/>
                </a:endParaRPr>
              </a:p>
              <a:p>
                <a:pPr marL="12700" marR="20955">
                  <a:lnSpc>
                    <a:spcPct val="100000"/>
                  </a:lnSpc>
                  <a:spcBef>
                    <a:spcPts val="725"/>
                  </a:spcBef>
                </a:pPr>
                <a:r>
                  <a:rPr lang="pt-BR" sz="800" b="1" dirty="0">
                    <a:solidFill>
                      <a:srgbClr val="626469"/>
                    </a:solidFill>
                    <a:latin typeface="GE Inspira" panose="020F0603030400020203" pitchFamily="34" charset="0"/>
                    <a:cs typeface="Trebuchet MS"/>
                  </a:rPr>
                  <a:t>Figura 4: </a:t>
                </a:r>
                <a:r>
                  <a:rPr lang="pt-BR" sz="800" dirty="0">
                    <a:solidFill>
                      <a:srgbClr val="626469"/>
                    </a:solidFill>
                    <a:latin typeface="GE Inspira" panose="020F0603030400020203" pitchFamily="34" charset="0"/>
                    <a:cs typeface="Trebuchet MS"/>
                  </a:rPr>
                  <a:t>(a) Grade </a:t>
                </a:r>
                <a:r>
                  <a:rPr lang="pt-BR" sz="800" dirty="0" err="1">
                    <a:solidFill>
                      <a:srgbClr val="626469"/>
                    </a:solidFill>
                    <a:latin typeface="GE Inspira" panose="020F0603030400020203" pitchFamily="34" charset="0"/>
                    <a:cs typeface="Trebuchet MS"/>
                  </a:rPr>
                  <a:t>anti-dispersão</a:t>
                </a:r>
                <a:r>
                  <a:rPr lang="pt-BR" sz="800" dirty="0">
                    <a:solidFill>
                      <a:srgbClr val="626469"/>
                    </a:solidFill>
                    <a:latin typeface="GE Inspira" panose="020F0603030400020203" pitchFamily="34" charset="0"/>
                    <a:cs typeface="Trebuchet MS"/>
                  </a:rPr>
                  <a:t> focada e sua rejeição seletiva da radiação de dispersão produzida através de interações do feixe primário com o sujeito imagem. b Demonstração de distância focal imprecisa e absorção de raios-X primários pelas tiras de chumbo da grade resultando em corte da grade.</a:t>
                </a:r>
                <a:r>
                  <a:rPr lang="pt-BR" sz="800" b="1" dirty="0">
                    <a:solidFill>
                      <a:srgbClr val="626469"/>
                    </a:solidFill>
                    <a:latin typeface="GE Inspira" panose="020F0603030400020203" pitchFamily="34" charset="0"/>
                    <a:cs typeface="Trebuchet MS"/>
                  </a:rPr>
                  <a:t>
</a:t>
                </a:r>
                <a:endParaRPr sz="800" dirty="0">
                  <a:latin typeface="GE Inspira" panose="020F0603030400020203" pitchFamily="34" charset="0"/>
                  <a:cs typeface="Trebuchet MS"/>
                </a:endParaRPr>
              </a:p>
            </p:txBody>
          </p:sp>
        </p:grpSp>
      </p:grpSp>
      <p:sp>
        <p:nvSpPr>
          <p:cNvPr id="814" name="object 814"/>
          <p:cNvSpPr txBox="1">
            <a:spLocks noGrp="1"/>
          </p:cNvSpPr>
          <p:nvPr>
            <p:ph type="sldNum" sz="quarter" idx="7"/>
          </p:nvPr>
        </p:nvSpPr>
        <p:spPr>
          <a:xfrm>
            <a:off x="419100" y="9569905"/>
            <a:ext cx="1028700" cy="130805"/>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dirty="0">
                <a:latin typeface="GE Inspira" panose="020F0603030400020203" pitchFamily="34" charset="0"/>
              </a:rPr>
              <a:t>3</a:t>
            </a:fld>
            <a:r>
              <a:rPr dirty="0">
                <a:latin typeface="GE Inspira" panose="020F0603030400020203" pitchFamily="34" charset="0"/>
              </a:rPr>
              <a:t> of 6</a:t>
            </a:r>
          </a:p>
        </p:txBody>
      </p:sp>
      <p:sp>
        <p:nvSpPr>
          <p:cNvPr id="815" name="object 815"/>
          <p:cNvSpPr txBox="1">
            <a:spLocks noGrp="1"/>
          </p:cNvSpPr>
          <p:nvPr>
            <p:ph type="ftr" sz="quarter" idx="5"/>
          </p:nvPr>
        </p:nvSpPr>
        <p:spPr>
          <a:xfrm>
            <a:off x="901699" y="9569905"/>
            <a:ext cx="1689379" cy="130805"/>
          </a:xfrm>
          <a:prstGeom prst="rect">
            <a:avLst/>
          </a:prstGeom>
        </p:spPr>
        <p:txBody>
          <a:bodyPr vert="horz" wrap="square" lIns="0" tIns="7620" rIns="0" bIns="0" rtlCol="0">
            <a:spAutoFit/>
          </a:bodyPr>
          <a:lstStyle/>
          <a:p>
            <a:pPr marL="12700">
              <a:lnSpc>
                <a:spcPct val="100000"/>
              </a:lnSpc>
              <a:spcBef>
                <a:spcPts val="60"/>
              </a:spcBef>
            </a:pPr>
            <a:r>
              <a:rPr dirty="0">
                <a:latin typeface="GE Inspira" panose="020F0603030400020203" pitchFamily="34" charset="0"/>
              </a:rPr>
              <a:t>AutoGrid</a:t>
            </a:r>
          </a:p>
        </p:txBody>
      </p:sp>
      <p:grpSp>
        <p:nvGrpSpPr>
          <p:cNvPr id="822" name="Agrupar 821"/>
          <p:cNvGrpSpPr/>
          <p:nvPr/>
        </p:nvGrpSpPr>
        <p:grpSpPr>
          <a:xfrm>
            <a:off x="4112986" y="3161470"/>
            <a:ext cx="3147852" cy="2682859"/>
            <a:chOff x="4429323" y="3161470"/>
            <a:chExt cx="3147852" cy="2682859"/>
          </a:xfrm>
        </p:grpSpPr>
        <p:grpSp>
          <p:nvGrpSpPr>
            <p:cNvPr id="32" name="object 32"/>
            <p:cNvGrpSpPr/>
            <p:nvPr/>
          </p:nvGrpSpPr>
          <p:grpSpPr>
            <a:xfrm>
              <a:off x="4571641" y="3292137"/>
              <a:ext cx="2043430" cy="2399665"/>
              <a:chOff x="4571641" y="3292137"/>
              <a:chExt cx="2043430" cy="2399665"/>
            </a:xfrm>
          </p:grpSpPr>
          <p:sp>
            <p:nvSpPr>
              <p:cNvPr id="33" name="object 33"/>
              <p:cNvSpPr/>
              <p:nvPr/>
            </p:nvSpPr>
            <p:spPr>
              <a:xfrm>
                <a:off x="4694199" y="5488304"/>
                <a:ext cx="1908810" cy="201930"/>
              </a:xfrm>
              <a:custGeom>
                <a:avLst/>
                <a:gdLst/>
                <a:ahLst/>
                <a:cxnLst/>
                <a:rect l="l" t="t" r="r" b="b"/>
                <a:pathLst>
                  <a:path w="1908809" h="201929">
                    <a:moveTo>
                      <a:pt x="1908670" y="0"/>
                    </a:moveTo>
                    <a:lnTo>
                      <a:pt x="0" y="0"/>
                    </a:lnTo>
                    <a:lnTo>
                      <a:pt x="0" y="201561"/>
                    </a:lnTo>
                    <a:lnTo>
                      <a:pt x="1908670" y="201561"/>
                    </a:lnTo>
                    <a:lnTo>
                      <a:pt x="1908670" y="0"/>
                    </a:lnTo>
                    <a:close/>
                  </a:path>
                </a:pathLst>
              </a:custGeom>
              <a:solidFill>
                <a:srgbClr val="231F20"/>
              </a:solidFill>
            </p:spPr>
            <p:txBody>
              <a:bodyPr wrap="square" lIns="0" tIns="0" rIns="0" bIns="0" rtlCol="0"/>
              <a:lstStyle/>
              <a:p>
                <a:endParaRPr>
                  <a:latin typeface="GE Inspira" panose="020F0603030400020203" pitchFamily="34" charset="0"/>
                </a:endParaRPr>
              </a:p>
            </p:txBody>
          </p:sp>
          <p:sp>
            <p:nvSpPr>
              <p:cNvPr id="34" name="object 34"/>
              <p:cNvSpPr/>
              <p:nvPr/>
            </p:nvSpPr>
            <p:spPr>
              <a:xfrm>
                <a:off x="4694196" y="5488299"/>
                <a:ext cx="14604" cy="14604"/>
              </a:xfrm>
              <a:custGeom>
                <a:avLst/>
                <a:gdLst/>
                <a:ahLst/>
                <a:cxnLst/>
                <a:rect l="l" t="t" r="r" b="b"/>
                <a:pathLst>
                  <a:path w="14604" h="14604">
                    <a:moveTo>
                      <a:pt x="14477" y="0"/>
                    </a:moveTo>
                    <a:lnTo>
                      <a:pt x="0" y="1447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5" name="object 35"/>
              <p:cNvSpPr/>
              <p:nvPr/>
            </p:nvSpPr>
            <p:spPr>
              <a:xfrm>
                <a:off x="4694199" y="5488304"/>
                <a:ext cx="14604" cy="14604"/>
              </a:xfrm>
              <a:custGeom>
                <a:avLst/>
                <a:gdLst/>
                <a:ahLst/>
                <a:cxnLst/>
                <a:rect l="l" t="t" r="r" b="b"/>
                <a:pathLst>
                  <a:path w="14604" h="14604">
                    <a:moveTo>
                      <a:pt x="14471" y="0"/>
                    </a:moveTo>
                    <a:lnTo>
                      <a:pt x="0" y="1447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6" name="object 36"/>
              <p:cNvSpPr/>
              <p:nvPr/>
            </p:nvSpPr>
            <p:spPr>
              <a:xfrm>
                <a:off x="4694198" y="5488299"/>
                <a:ext cx="33020" cy="33020"/>
              </a:xfrm>
              <a:custGeom>
                <a:avLst/>
                <a:gdLst/>
                <a:ahLst/>
                <a:cxnLst/>
                <a:rect l="l" t="t" r="r" b="b"/>
                <a:pathLst>
                  <a:path w="33020" h="33020">
                    <a:moveTo>
                      <a:pt x="32613" y="0"/>
                    </a:moveTo>
                    <a:lnTo>
                      <a:pt x="0" y="32613"/>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7" name="object 37"/>
              <p:cNvSpPr/>
              <p:nvPr/>
            </p:nvSpPr>
            <p:spPr>
              <a:xfrm>
                <a:off x="4694199" y="5488304"/>
                <a:ext cx="33020" cy="33020"/>
              </a:xfrm>
              <a:custGeom>
                <a:avLst/>
                <a:gdLst/>
                <a:ahLst/>
                <a:cxnLst/>
                <a:rect l="l" t="t" r="r" b="b"/>
                <a:pathLst>
                  <a:path w="33020" h="33020">
                    <a:moveTo>
                      <a:pt x="32608" y="0"/>
                    </a:moveTo>
                    <a:lnTo>
                      <a:pt x="0" y="3260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38" name="object 38"/>
              <p:cNvSpPr/>
              <p:nvPr/>
            </p:nvSpPr>
            <p:spPr>
              <a:xfrm>
                <a:off x="4694203" y="5488299"/>
                <a:ext cx="50800" cy="50800"/>
              </a:xfrm>
              <a:custGeom>
                <a:avLst/>
                <a:gdLst/>
                <a:ahLst/>
                <a:cxnLst/>
                <a:rect l="l" t="t" r="r" b="b"/>
                <a:pathLst>
                  <a:path w="50800" h="50800">
                    <a:moveTo>
                      <a:pt x="50749" y="0"/>
                    </a:moveTo>
                    <a:lnTo>
                      <a:pt x="0" y="50749"/>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9" name="object 39"/>
              <p:cNvSpPr/>
              <p:nvPr/>
            </p:nvSpPr>
            <p:spPr>
              <a:xfrm>
                <a:off x="4694199" y="5488304"/>
                <a:ext cx="50800" cy="50800"/>
              </a:xfrm>
              <a:custGeom>
                <a:avLst/>
                <a:gdLst/>
                <a:ahLst/>
                <a:cxnLst/>
                <a:rect l="l" t="t" r="r" b="b"/>
                <a:pathLst>
                  <a:path w="50800" h="50800">
                    <a:moveTo>
                      <a:pt x="50746" y="0"/>
                    </a:moveTo>
                    <a:lnTo>
                      <a:pt x="0" y="5074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0" name="object 40"/>
              <p:cNvSpPr/>
              <p:nvPr/>
            </p:nvSpPr>
            <p:spPr>
              <a:xfrm>
                <a:off x="4694203" y="5488299"/>
                <a:ext cx="69215" cy="69215"/>
              </a:xfrm>
              <a:custGeom>
                <a:avLst/>
                <a:gdLst/>
                <a:ahLst/>
                <a:cxnLst/>
                <a:rect l="l" t="t" r="r" b="b"/>
                <a:pathLst>
                  <a:path w="69214" h="69214">
                    <a:moveTo>
                      <a:pt x="68884" y="0"/>
                    </a:moveTo>
                    <a:lnTo>
                      <a:pt x="0" y="68884"/>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1" name="object 41"/>
              <p:cNvSpPr/>
              <p:nvPr/>
            </p:nvSpPr>
            <p:spPr>
              <a:xfrm>
                <a:off x="4694199" y="5488304"/>
                <a:ext cx="69215" cy="69215"/>
              </a:xfrm>
              <a:custGeom>
                <a:avLst/>
                <a:gdLst/>
                <a:ahLst/>
                <a:cxnLst/>
                <a:rect l="l" t="t" r="r" b="b"/>
                <a:pathLst>
                  <a:path w="69214" h="69214">
                    <a:moveTo>
                      <a:pt x="68882" y="0"/>
                    </a:moveTo>
                    <a:lnTo>
                      <a:pt x="0" y="68882"/>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2" name="object 42"/>
              <p:cNvSpPr/>
              <p:nvPr/>
            </p:nvSpPr>
            <p:spPr>
              <a:xfrm>
                <a:off x="4694204" y="5488299"/>
                <a:ext cx="87630" cy="87630"/>
              </a:xfrm>
              <a:custGeom>
                <a:avLst/>
                <a:gdLst/>
                <a:ahLst/>
                <a:cxnLst/>
                <a:rect l="l" t="t" r="r" b="b"/>
                <a:pathLst>
                  <a:path w="87629" h="87629">
                    <a:moveTo>
                      <a:pt x="87020" y="0"/>
                    </a:moveTo>
                    <a:lnTo>
                      <a:pt x="0" y="8702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3" name="object 43"/>
              <p:cNvSpPr/>
              <p:nvPr/>
            </p:nvSpPr>
            <p:spPr>
              <a:xfrm>
                <a:off x="4694199" y="5488304"/>
                <a:ext cx="87630" cy="87630"/>
              </a:xfrm>
              <a:custGeom>
                <a:avLst/>
                <a:gdLst/>
                <a:ahLst/>
                <a:cxnLst/>
                <a:rect l="l" t="t" r="r" b="b"/>
                <a:pathLst>
                  <a:path w="87629" h="87629">
                    <a:moveTo>
                      <a:pt x="87017" y="0"/>
                    </a:moveTo>
                    <a:lnTo>
                      <a:pt x="0" y="8701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4" name="object 44"/>
              <p:cNvSpPr/>
              <p:nvPr/>
            </p:nvSpPr>
            <p:spPr>
              <a:xfrm>
                <a:off x="4694204" y="5488299"/>
                <a:ext cx="105410" cy="105410"/>
              </a:xfrm>
              <a:custGeom>
                <a:avLst/>
                <a:gdLst/>
                <a:ahLst/>
                <a:cxnLst/>
                <a:rect l="l" t="t" r="r" b="b"/>
                <a:pathLst>
                  <a:path w="105410" h="105410">
                    <a:moveTo>
                      <a:pt x="105155" y="0"/>
                    </a:moveTo>
                    <a:lnTo>
                      <a:pt x="0" y="10515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5" name="object 45"/>
              <p:cNvSpPr/>
              <p:nvPr/>
            </p:nvSpPr>
            <p:spPr>
              <a:xfrm>
                <a:off x="4694199" y="5488304"/>
                <a:ext cx="105410" cy="105410"/>
              </a:xfrm>
              <a:custGeom>
                <a:avLst/>
                <a:gdLst/>
                <a:ahLst/>
                <a:cxnLst/>
                <a:rect l="l" t="t" r="r" b="b"/>
                <a:pathLst>
                  <a:path w="105410" h="105410">
                    <a:moveTo>
                      <a:pt x="105157" y="0"/>
                    </a:moveTo>
                    <a:lnTo>
                      <a:pt x="0" y="10515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6" name="object 46"/>
              <p:cNvSpPr/>
              <p:nvPr/>
            </p:nvSpPr>
            <p:spPr>
              <a:xfrm>
                <a:off x="4694204" y="5488299"/>
                <a:ext cx="123825" cy="123825"/>
              </a:xfrm>
              <a:custGeom>
                <a:avLst/>
                <a:gdLst/>
                <a:ahLst/>
                <a:cxnLst/>
                <a:rect l="l" t="t" r="r" b="b"/>
                <a:pathLst>
                  <a:path w="123825" h="123825">
                    <a:moveTo>
                      <a:pt x="123291" y="0"/>
                    </a:moveTo>
                    <a:lnTo>
                      <a:pt x="0" y="12329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7" name="object 47"/>
              <p:cNvSpPr/>
              <p:nvPr/>
            </p:nvSpPr>
            <p:spPr>
              <a:xfrm>
                <a:off x="4694199" y="5488304"/>
                <a:ext cx="123825" cy="123825"/>
              </a:xfrm>
              <a:custGeom>
                <a:avLst/>
                <a:gdLst/>
                <a:ahLst/>
                <a:cxnLst/>
                <a:rect l="l" t="t" r="r" b="b"/>
                <a:pathLst>
                  <a:path w="123825" h="123825">
                    <a:moveTo>
                      <a:pt x="123292" y="0"/>
                    </a:moveTo>
                    <a:lnTo>
                      <a:pt x="0" y="123292"/>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48" name="object 48"/>
              <p:cNvSpPr/>
              <p:nvPr/>
            </p:nvSpPr>
            <p:spPr>
              <a:xfrm>
                <a:off x="4694198" y="5488299"/>
                <a:ext cx="141605" cy="141605"/>
              </a:xfrm>
              <a:custGeom>
                <a:avLst/>
                <a:gdLst/>
                <a:ahLst/>
                <a:cxnLst/>
                <a:rect l="l" t="t" r="r" b="b"/>
                <a:pathLst>
                  <a:path w="141604" h="141604">
                    <a:moveTo>
                      <a:pt x="141439" y="0"/>
                    </a:moveTo>
                    <a:lnTo>
                      <a:pt x="0" y="141439"/>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 name="object 49"/>
              <p:cNvSpPr/>
              <p:nvPr/>
            </p:nvSpPr>
            <p:spPr>
              <a:xfrm>
                <a:off x="4694199" y="5488304"/>
                <a:ext cx="141605" cy="141605"/>
              </a:xfrm>
              <a:custGeom>
                <a:avLst/>
                <a:gdLst/>
                <a:ahLst/>
                <a:cxnLst/>
                <a:rect l="l" t="t" r="r" b="b"/>
                <a:pathLst>
                  <a:path w="141604" h="141604">
                    <a:moveTo>
                      <a:pt x="141430" y="0"/>
                    </a:moveTo>
                    <a:lnTo>
                      <a:pt x="0" y="141430"/>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0" name="object 50"/>
              <p:cNvSpPr/>
              <p:nvPr/>
            </p:nvSpPr>
            <p:spPr>
              <a:xfrm>
                <a:off x="4694198" y="5488299"/>
                <a:ext cx="160020" cy="160020"/>
              </a:xfrm>
              <a:custGeom>
                <a:avLst/>
                <a:gdLst/>
                <a:ahLst/>
                <a:cxnLst/>
                <a:rect l="l" t="t" r="r" b="b"/>
                <a:pathLst>
                  <a:path w="160020" h="160020">
                    <a:moveTo>
                      <a:pt x="159575" y="0"/>
                    </a:moveTo>
                    <a:lnTo>
                      <a:pt x="0" y="15957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1" name="object 51"/>
              <p:cNvSpPr/>
              <p:nvPr/>
            </p:nvSpPr>
            <p:spPr>
              <a:xfrm>
                <a:off x="4694199" y="5488304"/>
                <a:ext cx="160020" cy="160020"/>
              </a:xfrm>
              <a:custGeom>
                <a:avLst/>
                <a:gdLst/>
                <a:ahLst/>
                <a:cxnLst/>
                <a:rect l="l" t="t" r="r" b="b"/>
                <a:pathLst>
                  <a:path w="160020" h="160020">
                    <a:moveTo>
                      <a:pt x="159567" y="0"/>
                    </a:moveTo>
                    <a:lnTo>
                      <a:pt x="0" y="15956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2" name="object 52"/>
              <p:cNvSpPr/>
              <p:nvPr/>
            </p:nvSpPr>
            <p:spPr>
              <a:xfrm>
                <a:off x="4694198" y="5488299"/>
                <a:ext cx="177800" cy="177800"/>
              </a:xfrm>
              <a:custGeom>
                <a:avLst/>
                <a:gdLst/>
                <a:ahLst/>
                <a:cxnLst/>
                <a:rect l="l" t="t" r="r" b="b"/>
                <a:pathLst>
                  <a:path w="177800" h="177800">
                    <a:moveTo>
                      <a:pt x="177711" y="0"/>
                    </a:moveTo>
                    <a:lnTo>
                      <a:pt x="0" y="17771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3" name="object 53"/>
              <p:cNvSpPr/>
              <p:nvPr/>
            </p:nvSpPr>
            <p:spPr>
              <a:xfrm>
                <a:off x="4694199" y="5488304"/>
                <a:ext cx="177800" cy="177800"/>
              </a:xfrm>
              <a:custGeom>
                <a:avLst/>
                <a:gdLst/>
                <a:ahLst/>
                <a:cxnLst/>
                <a:rect l="l" t="t" r="r" b="b"/>
                <a:pathLst>
                  <a:path w="177800" h="177800">
                    <a:moveTo>
                      <a:pt x="177703" y="0"/>
                    </a:moveTo>
                    <a:lnTo>
                      <a:pt x="0" y="17770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4" name="object 54"/>
              <p:cNvSpPr/>
              <p:nvPr/>
            </p:nvSpPr>
            <p:spPr>
              <a:xfrm>
                <a:off x="4694198" y="5488299"/>
                <a:ext cx="196215" cy="196215"/>
              </a:xfrm>
              <a:custGeom>
                <a:avLst/>
                <a:gdLst/>
                <a:ahLst/>
                <a:cxnLst/>
                <a:rect l="l" t="t" r="r" b="b"/>
                <a:pathLst>
                  <a:path w="196214" h="196214">
                    <a:moveTo>
                      <a:pt x="195846" y="0"/>
                    </a:moveTo>
                    <a:lnTo>
                      <a:pt x="0" y="195846"/>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5" name="object 55"/>
              <p:cNvSpPr/>
              <p:nvPr/>
            </p:nvSpPr>
            <p:spPr>
              <a:xfrm>
                <a:off x="4694199" y="5488304"/>
                <a:ext cx="196215" cy="196215"/>
              </a:xfrm>
              <a:custGeom>
                <a:avLst/>
                <a:gdLst/>
                <a:ahLst/>
                <a:cxnLst/>
                <a:rect l="l" t="t" r="r" b="b"/>
                <a:pathLst>
                  <a:path w="196214" h="196214">
                    <a:moveTo>
                      <a:pt x="195841" y="0"/>
                    </a:moveTo>
                    <a:lnTo>
                      <a:pt x="0" y="19584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6" name="object 56"/>
              <p:cNvSpPr/>
              <p:nvPr/>
            </p:nvSpPr>
            <p:spPr>
              <a:xfrm>
                <a:off x="4706620"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7" name="object 57"/>
              <p:cNvSpPr/>
              <p:nvPr/>
            </p:nvSpPr>
            <p:spPr>
              <a:xfrm>
                <a:off x="470661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58" name="object 58"/>
              <p:cNvSpPr/>
              <p:nvPr/>
            </p:nvSpPr>
            <p:spPr>
              <a:xfrm>
                <a:off x="4724760"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59" name="object 59"/>
              <p:cNvSpPr/>
              <p:nvPr/>
            </p:nvSpPr>
            <p:spPr>
              <a:xfrm>
                <a:off x="472475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0" name="object 60"/>
              <p:cNvSpPr/>
              <p:nvPr/>
            </p:nvSpPr>
            <p:spPr>
              <a:xfrm>
                <a:off x="474289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1" name="object 61"/>
              <p:cNvSpPr/>
              <p:nvPr/>
            </p:nvSpPr>
            <p:spPr>
              <a:xfrm>
                <a:off x="474288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2" name="object 62"/>
              <p:cNvSpPr/>
              <p:nvPr/>
            </p:nvSpPr>
            <p:spPr>
              <a:xfrm>
                <a:off x="476103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3" name="object 63"/>
              <p:cNvSpPr/>
              <p:nvPr/>
            </p:nvSpPr>
            <p:spPr>
              <a:xfrm>
                <a:off x="476102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4" name="object 64"/>
              <p:cNvSpPr/>
              <p:nvPr/>
            </p:nvSpPr>
            <p:spPr>
              <a:xfrm>
                <a:off x="477916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5" name="object 65"/>
              <p:cNvSpPr/>
              <p:nvPr/>
            </p:nvSpPr>
            <p:spPr>
              <a:xfrm>
                <a:off x="477916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6" name="object 66"/>
              <p:cNvSpPr/>
              <p:nvPr/>
            </p:nvSpPr>
            <p:spPr>
              <a:xfrm>
                <a:off x="479730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7" name="object 67"/>
              <p:cNvSpPr/>
              <p:nvPr/>
            </p:nvSpPr>
            <p:spPr>
              <a:xfrm>
                <a:off x="479730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68" name="object 68"/>
              <p:cNvSpPr/>
              <p:nvPr/>
            </p:nvSpPr>
            <p:spPr>
              <a:xfrm>
                <a:off x="481544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9" name="object 69"/>
              <p:cNvSpPr/>
              <p:nvPr/>
            </p:nvSpPr>
            <p:spPr>
              <a:xfrm>
                <a:off x="481543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0" name="object 70"/>
              <p:cNvSpPr/>
              <p:nvPr/>
            </p:nvSpPr>
            <p:spPr>
              <a:xfrm>
                <a:off x="483358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1" name="object 71"/>
              <p:cNvSpPr/>
              <p:nvPr/>
            </p:nvSpPr>
            <p:spPr>
              <a:xfrm>
                <a:off x="483357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2" name="object 72"/>
              <p:cNvSpPr/>
              <p:nvPr/>
            </p:nvSpPr>
            <p:spPr>
              <a:xfrm>
                <a:off x="4851717"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3" name="object 73"/>
              <p:cNvSpPr/>
              <p:nvPr/>
            </p:nvSpPr>
            <p:spPr>
              <a:xfrm>
                <a:off x="485171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4" name="object 74"/>
              <p:cNvSpPr/>
              <p:nvPr/>
            </p:nvSpPr>
            <p:spPr>
              <a:xfrm>
                <a:off x="486985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5" name="object 75"/>
              <p:cNvSpPr/>
              <p:nvPr/>
            </p:nvSpPr>
            <p:spPr>
              <a:xfrm>
                <a:off x="486985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6" name="object 76"/>
              <p:cNvSpPr/>
              <p:nvPr/>
            </p:nvSpPr>
            <p:spPr>
              <a:xfrm>
                <a:off x="488798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7" name="object 77"/>
              <p:cNvSpPr/>
              <p:nvPr/>
            </p:nvSpPr>
            <p:spPr>
              <a:xfrm>
                <a:off x="488798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78" name="object 78"/>
              <p:cNvSpPr/>
              <p:nvPr/>
            </p:nvSpPr>
            <p:spPr>
              <a:xfrm>
                <a:off x="490612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79" name="object 79"/>
              <p:cNvSpPr/>
              <p:nvPr/>
            </p:nvSpPr>
            <p:spPr>
              <a:xfrm>
                <a:off x="490612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80" name="object 80"/>
              <p:cNvSpPr/>
              <p:nvPr/>
            </p:nvSpPr>
            <p:spPr>
              <a:xfrm>
                <a:off x="492426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81" name="object 81"/>
              <p:cNvSpPr/>
              <p:nvPr/>
            </p:nvSpPr>
            <p:spPr>
              <a:xfrm>
                <a:off x="492425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82" name="object 82"/>
              <p:cNvSpPr/>
              <p:nvPr/>
            </p:nvSpPr>
            <p:spPr>
              <a:xfrm>
                <a:off x="494239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83" name="object 83"/>
              <p:cNvSpPr/>
              <p:nvPr/>
            </p:nvSpPr>
            <p:spPr>
              <a:xfrm>
                <a:off x="494239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84" name="object 84"/>
              <p:cNvSpPr/>
              <p:nvPr/>
            </p:nvSpPr>
            <p:spPr>
              <a:xfrm>
                <a:off x="496053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85" name="object 85"/>
              <p:cNvSpPr/>
              <p:nvPr/>
            </p:nvSpPr>
            <p:spPr>
              <a:xfrm>
                <a:off x="496053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86" name="object 86"/>
              <p:cNvSpPr/>
              <p:nvPr/>
            </p:nvSpPr>
            <p:spPr>
              <a:xfrm>
                <a:off x="4978675"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87" name="object 87"/>
              <p:cNvSpPr/>
              <p:nvPr/>
            </p:nvSpPr>
            <p:spPr>
              <a:xfrm>
                <a:off x="497867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88" name="object 88"/>
              <p:cNvSpPr/>
              <p:nvPr/>
            </p:nvSpPr>
            <p:spPr>
              <a:xfrm>
                <a:off x="499681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89" name="object 89"/>
              <p:cNvSpPr/>
              <p:nvPr/>
            </p:nvSpPr>
            <p:spPr>
              <a:xfrm>
                <a:off x="499680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90" name="object 90"/>
              <p:cNvSpPr/>
              <p:nvPr/>
            </p:nvSpPr>
            <p:spPr>
              <a:xfrm>
                <a:off x="501494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91" name="object 91"/>
              <p:cNvSpPr/>
              <p:nvPr/>
            </p:nvSpPr>
            <p:spPr>
              <a:xfrm>
                <a:off x="501494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92" name="object 92"/>
              <p:cNvSpPr/>
              <p:nvPr/>
            </p:nvSpPr>
            <p:spPr>
              <a:xfrm>
                <a:off x="503308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93" name="object 93"/>
              <p:cNvSpPr/>
              <p:nvPr/>
            </p:nvSpPr>
            <p:spPr>
              <a:xfrm>
                <a:off x="503308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94" name="object 94"/>
              <p:cNvSpPr/>
              <p:nvPr/>
            </p:nvSpPr>
            <p:spPr>
              <a:xfrm>
                <a:off x="505122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95" name="object 95"/>
              <p:cNvSpPr/>
              <p:nvPr/>
            </p:nvSpPr>
            <p:spPr>
              <a:xfrm>
                <a:off x="505121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96" name="object 96"/>
              <p:cNvSpPr/>
              <p:nvPr/>
            </p:nvSpPr>
            <p:spPr>
              <a:xfrm>
                <a:off x="506935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97" name="object 97"/>
              <p:cNvSpPr/>
              <p:nvPr/>
            </p:nvSpPr>
            <p:spPr>
              <a:xfrm>
                <a:off x="506935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98" name="object 98"/>
              <p:cNvSpPr/>
              <p:nvPr/>
            </p:nvSpPr>
            <p:spPr>
              <a:xfrm>
                <a:off x="508749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99" name="object 99"/>
              <p:cNvSpPr/>
              <p:nvPr/>
            </p:nvSpPr>
            <p:spPr>
              <a:xfrm>
                <a:off x="508749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00" name="object 100"/>
              <p:cNvSpPr/>
              <p:nvPr/>
            </p:nvSpPr>
            <p:spPr>
              <a:xfrm>
                <a:off x="510563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01" name="object 101"/>
              <p:cNvSpPr/>
              <p:nvPr/>
            </p:nvSpPr>
            <p:spPr>
              <a:xfrm>
                <a:off x="510562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02" name="object 102"/>
              <p:cNvSpPr/>
              <p:nvPr/>
            </p:nvSpPr>
            <p:spPr>
              <a:xfrm>
                <a:off x="512376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03" name="object 103"/>
              <p:cNvSpPr/>
              <p:nvPr/>
            </p:nvSpPr>
            <p:spPr>
              <a:xfrm>
                <a:off x="512376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04" name="object 104"/>
              <p:cNvSpPr/>
              <p:nvPr/>
            </p:nvSpPr>
            <p:spPr>
              <a:xfrm>
                <a:off x="514190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05" name="object 105"/>
              <p:cNvSpPr/>
              <p:nvPr/>
            </p:nvSpPr>
            <p:spPr>
              <a:xfrm>
                <a:off x="514190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06" name="object 106"/>
              <p:cNvSpPr/>
              <p:nvPr/>
            </p:nvSpPr>
            <p:spPr>
              <a:xfrm>
                <a:off x="5160045"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07" name="object 107"/>
              <p:cNvSpPr/>
              <p:nvPr/>
            </p:nvSpPr>
            <p:spPr>
              <a:xfrm>
                <a:off x="516004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08" name="object 108"/>
              <p:cNvSpPr/>
              <p:nvPr/>
            </p:nvSpPr>
            <p:spPr>
              <a:xfrm>
                <a:off x="517818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09" name="object 109"/>
              <p:cNvSpPr/>
              <p:nvPr/>
            </p:nvSpPr>
            <p:spPr>
              <a:xfrm>
                <a:off x="517817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10" name="object 110"/>
              <p:cNvSpPr/>
              <p:nvPr/>
            </p:nvSpPr>
            <p:spPr>
              <a:xfrm>
                <a:off x="519631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11" name="object 111"/>
              <p:cNvSpPr/>
              <p:nvPr/>
            </p:nvSpPr>
            <p:spPr>
              <a:xfrm>
                <a:off x="519631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12" name="object 112"/>
              <p:cNvSpPr/>
              <p:nvPr/>
            </p:nvSpPr>
            <p:spPr>
              <a:xfrm>
                <a:off x="521445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13" name="object 113"/>
              <p:cNvSpPr/>
              <p:nvPr/>
            </p:nvSpPr>
            <p:spPr>
              <a:xfrm>
                <a:off x="521445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14" name="object 114"/>
              <p:cNvSpPr/>
              <p:nvPr/>
            </p:nvSpPr>
            <p:spPr>
              <a:xfrm>
                <a:off x="5232590"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15" name="object 115"/>
              <p:cNvSpPr/>
              <p:nvPr/>
            </p:nvSpPr>
            <p:spPr>
              <a:xfrm>
                <a:off x="523258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16" name="object 116"/>
              <p:cNvSpPr/>
              <p:nvPr/>
            </p:nvSpPr>
            <p:spPr>
              <a:xfrm>
                <a:off x="525073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17" name="object 117"/>
              <p:cNvSpPr/>
              <p:nvPr/>
            </p:nvSpPr>
            <p:spPr>
              <a:xfrm>
                <a:off x="5250726"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18" name="object 118"/>
              <p:cNvSpPr/>
              <p:nvPr/>
            </p:nvSpPr>
            <p:spPr>
              <a:xfrm>
                <a:off x="526886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19" name="object 119"/>
              <p:cNvSpPr/>
              <p:nvPr/>
            </p:nvSpPr>
            <p:spPr>
              <a:xfrm>
                <a:off x="526886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20" name="object 120"/>
              <p:cNvSpPr/>
              <p:nvPr/>
            </p:nvSpPr>
            <p:spPr>
              <a:xfrm>
                <a:off x="528700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21" name="object 121"/>
              <p:cNvSpPr/>
              <p:nvPr/>
            </p:nvSpPr>
            <p:spPr>
              <a:xfrm>
                <a:off x="528699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22" name="object 122"/>
              <p:cNvSpPr/>
              <p:nvPr/>
            </p:nvSpPr>
            <p:spPr>
              <a:xfrm>
                <a:off x="530513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23" name="object 123"/>
              <p:cNvSpPr/>
              <p:nvPr/>
            </p:nvSpPr>
            <p:spPr>
              <a:xfrm>
                <a:off x="530513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24" name="object 124"/>
              <p:cNvSpPr/>
              <p:nvPr/>
            </p:nvSpPr>
            <p:spPr>
              <a:xfrm>
                <a:off x="532327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25" name="object 125"/>
              <p:cNvSpPr/>
              <p:nvPr/>
            </p:nvSpPr>
            <p:spPr>
              <a:xfrm>
                <a:off x="532327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26" name="object 126"/>
              <p:cNvSpPr/>
              <p:nvPr/>
            </p:nvSpPr>
            <p:spPr>
              <a:xfrm>
                <a:off x="5341415"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27" name="object 127"/>
              <p:cNvSpPr/>
              <p:nvPr/>
            </p:nvSpPr>
            <p:spPr>
              <a:xfrm>
                <a:off x="534141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28" name="object 128"/>
              <p:cNvSpPr/>
              <p:nvPr/>
            </p:nvSpPr>
            <p:spPr>
              <a:xfrm>
                <a:off x="535955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29" name="object 129"/>
              <p:cNvSpPr/>
              <p:nvPr/>
            </p:nvSpPr>
            <p:spPr>
              <a:xfrm>
                <a:off x="535954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30" name="object 130"/>
              <p:cNvSpPr/>
              <p:nvPr/>
            </p:nvSpPr>
            <p:spPr>
              <a:xfrm>
                <a:off x="537768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31" name="object 131"/>
              <p:cNvSpPr/>
              <p:nvPr/>
            </p:nvSpPr>
            <p:spPr>
              <a:xfrm>
                <a:off x="537768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32" name="object 132"/>
              <p:cNvSpPr/>
              <p:nvPr/>
            </p:nvSpPr>
            <p:spPr>
              <a:xfrm>
                <a:off x="539582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33" name="object 133"/>
              <p:cNvSpPr/>
              <p:nvPr/>
            </p:nvSpPr>
            <p:spPr>
              <a:xfrm>
                <a:off x="5395818"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34" name="object 134"/>
              <p:cNvSpPr/>
              <p:nvPr/>
            </p:nvSpPr>
            <p:spPr>
              <a:xfrm>
                <a:off x="541396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35" name="object 135"/>
              <p:cNvSpPr/>
              <p:nvPr/>
            </p:nvSpPr>
            <p:spPr>
              <a:xfrm>
                <a:off x="541395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36" name="object 136"/>
              <p:cNvSpPr/>
              <p:nvPr/>
            </p:nvSpPr>
            <p:spPr>
              <a:xfrm>
                <a:off x="543210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37" name="object 137"/>
              <p:cNvSpPr/>
              <p:nvPr/>
            </p:nvSpPr>
            <p:spPr>
              <a:xfrm>
                <a:off x="543209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38" name="object 138"/>
              <p:cNvSpPr/>
              <p:nvPr/>
            </p:nvSpPr>
            <p:spPr>
              <a:xfrm>
                <a:off x="545023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39" name="object 139"/>
              <p:cNvSpPr/>
              <p:nvPr/>
            </p:nvSpPr>
            <p:spPr>
              <a:xfrm>
                <a:off x="545023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40" name="object 140"/>
              <p:cNvSpPr/>
              <p:nvPr/>
            </p:nvSpPr>
            <p:spPr>
              <a:xfrm>
                <a:off x="546837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41" name="object 141"/>
              <p:cNvSpPr/>
              <p:nvPr/>
            </p:nvSpPr>
            <p:spPr>
              <a:xfrm>
                <a:off x="546836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42" name="object 142"/>
              <p:cNvSpPr/>
              <p:nvPr/>
            </p:nvSpPr>
            <p:spPr>
              <a:xfrm>
                <a:off x="548650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43" name="object 143"/>
              <p:cNvSpPr/>
              <p:nvPr/>
            </p:nvSpPr>
            <p:spPr>
              <a:xfrm>
                <a:off x="548650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44" name="object 144"/>
              <p:cNvSpPr/>
              <p:nvPr/>
            </p:nvSpPr>
            <p:spPr>
              <a:xfrm>
                <a:off x="550464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45" name="object 145"/>
              <p:cNvSpPr/>
              <p:nvPr/>
            </p:nvSpPr>
            <p:spPr>
              <a:xfrm>
                <a:off x="550464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46" name="object 146"/>
              <p:cNvSpPr/>
              <p:nvPr/>
            </p:nvSpPr>
            <p:spPr>
              <a:xfrm>
                <a:off x="552278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47" name="object 147"/>
              <p:cNvSpPr/>
              <p:nvPr/>
            </p:nvSpPr>
            <p:spPr>
              <a:xfrm>
                <a:off x="552278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48" name="object 148"/>
              <p:cNvSpPr/>
              <p:nvPr/>
            </p:nvSpPr>
            <p:spPr>
              <a:xfrm>
                <a:off x="554092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49" name="object 149"/>
              <p:cNvSpPr/>
              <p:nvPr/>
            </p:nvSpPr>
            <p:spPr>
              <a:xfrm>
                <a:off x="554091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50" name="object 150"/>
              <p:cNvSpPr/>
              <p:nvPr/>
            </p:nvSpPr>
            <p:spPr>
              <a:xfrm>
                <a:off x="555905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51" name="object 151"/>
              <p:cNvSpPr/>
              <p:nvPr/>
            </p:nvSpPr>
            <p:spPr>
              <a:xfrm>
                <a:off x="555905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52" name="object 152"/>
              <p:cNvSpPr/>
              <p:nvPr/>
            </p:nvSpPr>
            <p:spPr>
              <a:xfrm>
                <a:off x="557719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53" name="object 153"/>
              <p:cNvSpPr/>
              <p:nvPr/>
            </p:nvSpPr>
            <p:spPr>
              <a:xfrm>
                <a:off x="5577188"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54" name="object 154"/>
              <p:cNvSpPr/>
              <p:nvPr/>
            </p:nvSpPr>
            <p:spPr>
              <a:xfrm>
                <a:off x="559533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55" name="object 155"/>
              <p:cNvSpPr/>
              <p:nvPr/>
            </p:nvSpPr>
            <p:spPr>
              <a:xfrm>
                <a:off x="559532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56" name="object 156"/>
              <p:cNvSpPr/>
              <p:nvPr/>
            </p:nvSpPr>
            <p:spPr>
              <a:xfrm>
                <a:off x="561347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57" name="object 157"/>
              <p:cNvSpPr/>
              <p:nvPr/>
            </p:nvSpPr>
            <p:spPr>
              <a:xfrm>
                <a:off x="561346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58" name="object 158"/>
              <p:cNvSpPr/>
              <p:nvPr/>
            </p:nvSpPr>
            <p:spPr>
              <a:xfrm>
                <a:off x="563160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59" name="object 159"/>
              <p:cNvSpPr/>
              <p:nvPr/>
            </p:nvSpPr>
            <p:spPr>
              <a:xfrm>
                <a:off x="563160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60" name="object 160"/>
              <p:cNvSpPr/>
              <p:nvPr/>
            </p:nvSpPr>
            <p:spPr>
              <a:xfrm>
                <a:off x="564974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61" name="object 161"/>
              <p:cNvSpPr/>
              <p:nvPr/>
            </p:nvSpPr>
            <p:spPr>
              <a:xfrm>
                <a:off x="564973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62" name="object 162"/>
              <p:cNvSpPr/>
              <p:nvPr/>
            </p:nvSpPr>
            <p:spPr>
              <a:xfrm>
                <a:off x="5667880"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63" name="object 163"/>
              <p:cNvSpPr/>
              <p:nvPr/>
            </p:nvSpPr>
            <p:spPr>
              <a:xfrm>
                <a:off x="566787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64" name="object 164"/>
              <p:cNvSpPr/>
              <p:nvPr/>
            </p:nvSpPr>
            <p:spPr>
              <a:xfrm>
                <a:off x="568601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65" name="object 165"/>
              <p:cNvSpPr/>
              <p:nvPr/>
            </p:nvSpPr>
            <p:spPr>
              <a:xfrm>
                <a:off x="568601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66" name="object 166"/>
              <p:cNvSpPr/>
              <p:nvPr/>
            </p:nvSpPr>
            <p:spPr>
              <a:xfrm>
                <a:off x="570415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67" name="object 167"/>
              <p:cNvSpPr/>
              <p:nvPr/>
            </p:nvSpPr>
            <p:spPr>
              <a:xfrm>
                <a:off x="570415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68" name="object 168"/>
              <p:cNvSpPr/>
              <p:nvPr/>
            </p:nvSpPr>
            <p:spPr>
              <a:xfrm>
                <a:off x="572229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69" name="object 169"/>
              <p:cNvSpPr/>
              <p:nvPr/>
            </p:nvSpPr>
            <p:spPr>
              <a:xfrm>
                <a:off x="572228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70" name="object 170"/>
              <p:cNvSpPr/>
              <p:nvPr/>
            </p:nvSpPr>
            <p:spPr>
              <a:xfrm>
                <a:off x="574042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71" name="object 171"/>
              <p:cNvSpPr/>
              <p:nvPr/>
            </p:nvSpPr>
            <p:spPr>
              <a:xfrm>
                <a:off x="574042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72" name="object 172"/>
              <p:cNvSpPr/>
              <p:nvPr/>
            </p:nvSpPr>
            <p:spPr>
              <a:xfrm>
                <a:off x="575856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73" name="object 173"/>
              <p:cNvSpPr/>
              <p:nvPr/>
            </p:nvSpPr>
            <p:spPr>
              <a:xfrm>
                <a:off x="5758558"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74" name="object 174"/>
              <p:cNvSpPr/>
              <p:nvPr/>
            </p:nvSpPr>
            <p:spPr>
              <a:xfrm>
                <a:off x="577670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75" name="object 175"/>
              <p:cNvSpPr/>
              <p:nvPr/>
            </p:nvSpPr>
            <p:spPr>
              <a:xfrm>
                <a:off x="577669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76" name="object 176"/>
              <p:cNvSpPr/>
              <p:nvPr/>
            </p:nvSpPr>
            <p:spPr>
              <a:xfrm>
                <a:off x="579484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77" name="object 177"/>
              <p:cNvSpPr/>
              <p:nvPr/>
            </p:nvSpPr>
            <p:spPr>
              <a:xfrm>
                <a:off x="579483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78" name="object 178"/>
              <p:cNvSpPr/>
              <p:nvPr/>
            </p:nvSpPr>
            <p:spPr>
              <a:xfrm>
                <a:off x="5812977"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79" name="object 179"/>
              <p:cNvSpPr/>
              <p:nvPr/>
            </p:nvSpPr>
            <p:spPr>
              <a:xfrm>
                <a:off x="581297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80" name="object 180"/>
              <p:cNvSpPr/>
              <p:nvPr/>
            </p:nvSpPr>
            <p:spPr>
              <a:xfrm>
                <a:off x="583111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81" name="object 181"/>
              <p:cNvSpPr/>
              <p:nvPr/>
            </p:nvSpPr>
            <p:spPr>
              <a:xfrm>
                <a:off x="583110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82" name="object 182"/>
              <p:cNvSpPr/>
              <p:nvPr/>
            </p:nvSpPr>
            <p:spPr>
              <a:xfrm>
                <a:off x="584924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83" name="object 183"/>
              <p:cNvSpPr/>
              <p:nvPr/>
            </p:nvSpPr>
            <p:spPr>
              <a:xfrm>
                <a:off x="584924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84" name="object 184"/>
              <p:cNvSpPr/>
              <p:nvPr/>
            </p:nvSpPr>
            <p:spPr>
              <a:xfrm>
                <a:off x="586738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85" name="object 185"/>
              <p:cNvSpPr/>
              <p:nvPr/>
            </p:nvSpPr>
            <p:spPr>
              <a:xfrm>
                <a:off x="586737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86" name="object 186"/>
              <p:cNvSpPr/>
              <p:nvPr/>
            </p:nvSpPr>
            <p:spPr>
              <a:xfrm>
                <a:off x="588552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87" name="object 187"/>
              <p:cNvSpPr/>
              <p:nvPr/>
            </p:nvSpPr>
            <p:spPr>
              <a:xfrm>
                <a:off x="588552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88" name="object 188"/>
              <p:cNvSpPr/>
              <p:nvPr/>
            </p:nvSpPr>
            <p:spPr>
              <a:xfrm>
                <a:off x="590366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89" name="object 189"/>
              <p:cNvSpPr/>
              <p:nvPr/>
            </p:nvSpPr>
            <p:spPr>
              <a:xfrm>
                <a:off x="590365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90" name="object 190"/>
              <p:cNvSpPr/>
              <p:nvPr/>
            </p:nvSpPr>
            <p:spPr>
              <a:xfrm>
                <a:off x="5921795"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91" name="object 191"/>
              <p:cNvSpPr/>
              <p:nvPr/>
            </p:nvSpPr>
            <p:spPr>
              <a:xfrm>
                <a:off x="592179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92" name="object 192"/>
              <p:cNvSpPr/>
              <p:nvPr/>
            </p:nvSpPr>
            <p:spPr>
              <a:xfrm>
                <a:off x="5939931"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93" name="object 193"/>
              <p:cNvSpPr/>
              <p:nvPr/>
            </p:nvSpPr>
            <p:spPr>
              <a:xfrm>
                <a:off x="5939928"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94" name="object 194"/>
              <p:cNvSpPr/>
              <p:nvPr/>
            </p:nvSpPr>
            <p:spPr>
              <a:xfrm>
                <a:off x="5958067"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95" name="object 195"/>
              <p:cNvSpPr/>
              <p:nvPr/>
            </p:nvSpPr>
            <p:spPr>
              <a:xfrm>
                <a:off x="5958063"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96" name="object 196"/>
              <p:cNvSpPr/>
              <p:nvPr/>
            </p:nvSpPr>
            <p:spPr>
              <a:xfrm>
                <a:off x="5976207"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97" name="object 197"/>
              <p:cNvSpPr/>
              <p:nvPr/>
            </p:nvSpPr>
            <p:spPr>
              <a:xfrm>
                <a:off x="597620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198" name="object 198"/>
              <p:cNvSpPr/>
              <p:nvPr/>
            </p:nvSpPr>
            <p:spPr>
              <a:xfrm>
                <a:off x="599434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199" name="object 199"/>
              <p:cNvSpPr/>
              <p:nvPr/>
            </p:nvSpPr>
            <p:spPr>
              <a:xfrm>
                <a:off x="599434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00" name="object 200"/>
              <p:cNvSpPr/>
              <p:nvPr/>
            </p:nvSpPr>
            <p:spPr>
              <a:xfrm>
                <a:off x="601247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01" name="object 201"/>
              <p:cNvSpPr/>
              <p:nvPr/>
            </p:nvSpPr>
            <p:spPr>
              <a:xfrm>
                <a:off x="601247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02" name="object 202"/>
              <p:cNvSpPr/>
              <p:nvPr/>
            </p:nvSpPr>
            <p:spPr>
              <a:xfrm>
                <a:off x="603061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03" name="object 203"/>
              <p:cNvSpPr/>
              <p:nvPr/>
            </p:nvSpPr>
            <p:spPr>
              <a:xfrm>
                <a:off x="603061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04" name="object 204"/>
              <p:cNvSpPr/>
              <p:nvPr/>
            </p:nvSpPr>
            <p:spPr>
              <a:xfrm>
                <a:off x="604875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05" name="object 205"/>
              <p:cNvSpPr/>
              <p:nvPr/>
            </p:nvSpPr>
            <p:spPr>
              <a:xfrm>
                <a:off x="604874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06" name="object 206"/>
              <p:cNvSpPr/>
              <p:nvPr/>
            </p:nvSpPr>
            <p:spPr>
              <a:xfrm>
                <a:off x="606689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07" name="object 207"/>
              <p:cNvSpPr/>
              <p:nvPr/>
            </p:nvSpPr>
            <p:spPr>
              <a:xfrm>
                <a:off x="606689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08" name="object 208"/>
              <p:cNvSpPr/>
              <p:nvPr/>
            </p:nvSpPr>
            <p:spPr>
              <a:xfrm>
                <a:off x="608502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09" name="object 209"/>
              <p:cNvSpPr/>
              <p:nvPr/>
            </p:nvSpPr>
            <p:spPr>
              <a:xfrm>
                <a:off x="608502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10" name="object 210"/>
              <p:cNvSpPr/>
              <p:nvPr/>
            </p:nvSpPr>
            <p:spPr>
              <a:xfrm>
                <a:off x="6103165"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11" name="object 211"/>
              <p:cNvSpPr/>
              <p:nvPr/>
            </p:nvSpPr>
            <p:spPr>
              <a:xfrm>
                <a:off x="610316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12" name="object 212"/>
              <p:cNvSpPr/>
              <p:nvPr/>
            </p:nvSpPr>
            <p:spPr>
              <a:xfrm>
                <a:off x="612130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13" name="object 213"/>
              <p:cNvSpPr/>
              <p:nvPr/>
            </p:nvSpPr>
            <p:spPr>
              <a:xfrm>
                <a:off x="612129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14" name="object 214"/>
              <p:cNvSpPr/>
              <p:nvPr/>
            </p:nvSpPr>
            <p:spPr>
              <a:xfrm>
                <a:off x="6139437"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15" name="object 215"/>
              <p:cNvSpPr/>
              <p:nvPr/>
            </p:nvSpPr>
            <p:spPr>
              <a:xfrm>
                <a:off x="6139433"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16" name="object 216"/>
              <p:cNvSpPr/>
              <p:nvPr/>
            </p:nvSpPr>
            <p:spPr>
              <a:xfrm>
                <a:off x="6157578"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17" name="object 217"/>
              <p:cNvSpPr/>
              <p:nvPr/>
            </p:nvSpPr>
            <p:spPr>
              <a:xfrm>
                <a:off x="6157574"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18" name="object 218"/>
              <p:cNvSpPr/>
              <p:nvPr/>
            </p:nvSpPr>
            <p:spPr>
              <a:xfrm>
                <a:off x="617571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19" name="object 219"/>
              <p:cNvSpPr/>
              <p:nvPr/>
            </p:nvSpPr>
            <p:spPr>
              <a:xfrm>
                <a:off x="6175710"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20" name="object 220"/>
              <p:cNvSpPr/>
              <p:nvPr/>
            </p:nvSpPr>
            <p:spPr>
              <a:xfrm>
                <a:off x="619384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21" name="object 221"/>
              <p:cNvSpPr/>
              <p:nvPr/>
            </p:nvSpPr>
            <p:spPr>
              <a:xfrm>
                <a:off x="6193847"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22" name="object 222"/>
              <p:cNvSpPr/>
              <p:nvPr/>
            </p:nvSpPr>
            <p:spPr>
              <a:xfrm>
                <a:off x="621198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23" name="object 223"/>
              <p:cNvSpPr/>
              <p:nvPr/>
            </p:nvSpPr>
            <p:spPr>
              <a:xfrm>
                <a:off x="621198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24" name="object 224"/>
              <p:cNvSpPr/>
              <p:nvPr/>
            </p:nvSpPr>
            <p:spPr>
              <a:xfrm>
                <a:off x="6230123"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25" name="object 225"/>
              <p:cNvSpPr/>
              <p:nvPr/>
            </p:nvSpPr>
            <p:spPr>
              <a:xfrm>
                <a:off x="623011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26" name="object 226"/>
              <p:cNvSpPr/>
              <p:nvPr/>
            </p:nvSpPr>
            <p:spPr>
              <a:xfrm>
                <a:off x="624825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27" name="object 227"/>
              <p:cNvSpPr/>
              <p:nvPr/>
            </p:nvSpPr>
            <p:spPr>
              <a:xfrm>
                <a:off x="624825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28" name="object 228"/>
              <p:cNvSpPr/>
              <p:nvPr/>
            </p:nvSpPr>
            <p:spPr>
              <a:xfrm>
                <a:off x="6266399"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29" name="object 229"/>
              <p:cNvSpPr/>
              <p:nvPr/>
            </p:nvSpPr>
            <p:spPr>
              <a:xfrm>
                <a:off x="626639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30" name="object 230"/>
              <p:cNvSpPr/>
              <p:nvPr/>
            </p:nvSpPr>
            <p:spPr>
              <a:xfrm>
                <a:off x="6284535"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31" name="object 231"/>
              <p:cNvSpPr/>
              <p:nvPr/>
            </p:nvSpPr>
            <p:spPr>
              <a:xfrm>
                <a:off x="628453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32" name="object 232"/>
              <p:cNvSpPr/>
              <p:nvPr/>
            </p:nvSpPr>
            <p:spPr>
              <a:xfrm>
                <a:off x="6302672"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33" name="object 233"/>
              <p:cNvSpPr/>
              <p:nvPr/>
            </p:nvSpPr>
            <p:spPr>
              <a:xfrm>
                <a:off x="6302668"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34" name="object 234"/>
              <p:cNvSpPr/>
              <p:nvPr/>
            </p:nvSpPr>
            <p:spPr>
              <a:xfrm>
                <a:off x="6320807"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35" name="object 235"/>
              <p:cNvSpPr/>
              <p:nvPr/>
            </p:nvSpPr>
            <p:spPr>
              <a:xfrm>
                <a:off x="6320803"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36" name="object 236"/>
              <p:cNvSpPr/>
              <p:nvPr/>
            </p:nvSpPr>
            <p:spPr>
              <a:xfrm>
                <a:off x="633894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37" name="object 237"/>
              <p:cNvSpPr/>
              <p:nvPr/>
            </p:nvSpPr>
            <p:spPr>
              <a:xfrm>
                <a:off x="6338939"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38" name="object 238"/>
              <p:cNvSpPr/>
              <p:nvPr/>
            </p:nvSpPr>
            <p:spPr>
              <a:xfrm>
                <a:off x="6357084"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39" name="object 239"/>
              <p:cNvSpPr/>
              <p:nvPr/>
            </p:nvSpPr>
            <p:spPr>
              <a:xfrm>
                <a:off x="6357081"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40" name="object 240"/>
              <p:cNvSpPr/>
              <p:nvPr/>
            </p:nvSpPr>
            <p:spPr>
              <a:xfrm>
                <a:off x="6375220"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41" name="object 241"/>
              <p:cNvSpPr/>
              <p:nvPr/>
            </p:nvSpPr>
            <p:spPr>
              <a:xfrm>
                <a:off x="6375215"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42" name="object 242"/>
              <p:cNvSpPr/>
              <p:nvPr/>
            </p:nvSpPr>
            <p:spPr>
              <a:xfrm>
                <a:off x="6393356" y="5488299"/>
                <a:ext cx="201930" cy="201930"/>
              </a:xfrm>
              <a:custGeom>
                <a:avLst/>
                <a:gdLst/>
                <a:ahLst/>
                <a:cxnLst/>
                <a:rect l="l" t="t" r="r" b="b"/>
                <a:pathLst>
                  <a:path w="201929" h="201929">
                    <a:moveTo>
                      <a:pt x="201561" y="0"/>
                    </a:moveTo>
                    <a:lnTo>
                      <a:pt x="0" y="20156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43" name="object 243"/>
              <p:cNvSpPr/>
              <p:nvPr/>
            </p:nvSpPr>
            <p:spPr>
              <a:xfrm>
                <a:off x="6393352" y="5488304"/>
                <a:ext cx="201930" cy="201930"/>
              </a:xfrm>
              <a:custGeom>
                <a:avLst/>
                <a:gdLst/>
                <a:ahLst/>
                <a:cxnLst/>
                <a:rect l="l" t="t" r="r" b="b"/>
                <a:pathLst>
                  <a:path w="201929" h="201929">
                    <a:moveTo>
                      <a:pt x="201561" y="0"/>
                    </a:moveTo>
                    <a:lnTo>
                      <a:pt x="0" y="20156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44" name="object 244"/>
              <p:cNvSpPr/>
              <p:nvPr/>
            </p:nvSpPr>
            <p:spPr>
              <a:xfrm>
                <a:off x="6411497" y="5498486"/>
                <a:ext cx="191770" cy="191770"/>
              </a:xfrm>
              <a:custGeom>
                <a:avLst/>
                <a:gdLst/>
                <a:ahLst/>
                <a:cxnLst/>
                <a:rect l="l" t="t" r="r" b="b"/>
                <a:pathLst>
                  <a:path w="191770" h="191770">
                    <a:moveTo>
                      <a:pt x="191363" y="0"/>
                    </a:moveTo>
                    <a:lnTo>
                      <a:pt x="0" y="191376"/>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45" name="object 245"/>
              <p:cNvSpPr/>
              <p:nvPr/>
            </p:nvSpPr>
            <p:spPr>
              <a:xfrm>
                <a:off x="6411488" y="5498485"/>
                <a:ext cx="191770" cy="191770"/>
              </a:xfrm>
              <a:custGeom>
                <a:avLst/>
                <a:gdLst/>
                <a:ahLst/>
                <a:cxnLst/>
                <a:rect l="l" t="t" r="r" b="b"/>
                <a:pathLst>
                  <a:path w="191770" h="191770">
                    <a:moveTo>
                      <a:pt x="191381" y="0"/>
                    </a:moveTo>
                    <a:lnTo>
                      <a:pt x="0" y="19138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46" name="object 246"/>
              <p:cNvSpPr/>
              <p:nvPr/>
            </p:nvSpPr>
            <p:spPr>
              <a:xfrm>
                <a:off x="6429632" y="5516621"/>
                <a:ext cx="173355" cy="173355"/>
              </a:xfrm>
              <a:custGeom>
                <a:avLst/>
                <a:gdLst/>
                <a:ahLst/>
                <a:cxnLst/>
                <a:rect l="l" t="t" r="r" b="b"/>
                <a:pathLst>
                  <a:path w="173354" h="173354">
                    <a:moveTo>
                      <a:pt x="173228" y="0"/>
                    </a:moveTo>
                    <a:lnTo>
                      <a:pt x="0" y="17324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47" name="object 247"/>
              <p:cNvSpPr/>
              <p:nvPr/>
            </p:nvSpPr>
            <p:spPr>
              <a:xfrm>
                <a:off x="6429625" y="5516622"/>
                <a:ext cx="173355" cy="173355"/>
              </a:xfrm>
              <a:custGeom>
                <a:avLst/>
                <a:gdLst/>
                <a:ahLst/>
                <a:cxnLst/>
                <a:rect l="l" t="t" r="r" b="b"/>
                <a:pathLst>
                  <a:path w="173354" h="173354">
                    <a:moveTo>
                      <a:pt x="173244" y="0"/>
                    </a:moveTo>
                    <a:lnTo>
                      <a:pt x="0" y="173244"/>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48" name="object 248"/>
              <p:cNvSpPr/>
              <p:nvPr/>
            </p:nvSpPr>
            <p:spPr>
              <a:xfrm>
                <a:off x="6447768" y="5534770"/>
                <a:ext cx="155575" cy="155575"/>
              </a:xfrm>
              <a:custGeom>
                <a:avLst/>
                <a:gdLst/>
                <a:ahLst/>
                <a:cxnLst/>
                <a:rect l="l" t="t" r="r" b="b"/>
                <a:pathLst>
                  <a:path w="155575" h="155575">
                    <a:moveTo>
                      <a:pt x="155092" y="0"/>
                    </a:moveTo>
                    <a:lnTo>
                      <a:pt x="0" y="155092"/>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49" name="object 249"/>
              <p:cNvSpPr/>
              <p:nvPr/>
            </p:nvSpPr>
            <p:spPr>
              <a:xfrm>
                <a:off x="6447765" y="5534762"/>
                <a:ext cx="155575" cy="155575"/>
              </a:xfrm>
              <a:custGeom>
                <a:avLst/>
                <a:gdLst/>
                <a:ahLst/>
                <a:cxnLst/>
                <a:rect l="l" t="t" r="r" b="b"/>
                <a:pathLst>
                  <a:path w="155575" h="155575">
                    <a:moveTo>
                      <a:pt x="155103" y="0"/>
                    </a:moveTo>
                    <a:lnTo>
                      <a:pt x="0" y="155103"/>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50" name="object 250"/>
              <p:cNvSpPr/>
              <p:nvPr/>
            </p:nvSpPr>
            <p:spPr>
              <a:xfrm>
                <a:off x="6465905" y="5552906"/>
                <a:ext cx="137160" cy="137160"/>
              </a:xfrm>
              <a:custGeom>
                <a:avLst/>
                <a:gdLst/>
                <a:ahLst/>
                <a:cxnLst/>
                <a:rect l="l" t="t" r="r" b="b"/>
                <a:pathLst>
                  <a:path w="137159" h="137160">
                    <a:moveTo>
                      <a:pt x="136956" y="0"/>
                    </a:moveTo>
                    <a:lnTo>
                      <a:pt x="0" y="136956"/>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51" name="object 251"/>
              <p:cNvSpPr/>
              <p:nvPr/>
            </p:nvSpPr>
            <p:spPr>
              <a:xfrm>
                <a:off x="6465902" y="5552899"/>
                <a:ext cx="137160" cy="137160"/>
              </a:xfrm>
              <a:custGeom>
                <a:avLst/>
                <a:gdLst/>
                <a:ahLst/>
                <a:cxnLst/>
                <a:rect l="l" t="t" r="r" b="b"/>
                <a:pathLst>
                  <a:path w="137159" h="137160">
                    <a:moveTo>
                      <a:pt x="136966" y="0"/>
                    </a:moveTo>
                    <a:lnTo>
                      <a:pt x="0" y="13696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52" name="object 252"/>
              <p:cNvSpPr/>
              <p:nvPr/>
            </p:nvSpPr>
            <p:spPr>
              <a:xfrm>
                <a:off x="6484044" y="5571041"/>
                <a:ext cx="119380" cy="119380"/>
              </a:xfrm>
              <a:custGeom>
                <a:avLst/>
                <a:gdLst/>
                <a:ahLst/>
                <a:cxnLst/>
                <a:rect l="l" t="t" r="r" b="b"/>
                <a:pathLst>
                  <a:path w="119379" h="119379">
                    <a:moveTo>
                      <a:pt x="118821" y="0"/>
                    </a:moveTo>
                    <a:lnTo>
                      <a:pt x="0" y="118821"/>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53" name="object 253"/>
              <p:cNvSpPr/>
              <p:nvPr/>
            </p:nvSpPr>
            <p:spPr>
              <a:xfrm>
                <a:off x="6484036" y="5571033"/>
                <a:ext cx="119380" cy="119380"/>
              </a:xfrm>
              <a:custGeom>
                <a:avLst/>
                <a:gdLst/>
                <a:ahLst/>
                <a:cxnLst/>
                <a:rect l="l" t="t" r="r" b="b"/>
                <a:pathLst>
                  <a:path w="119379" h="119379">
                    <a:moveTo>
                      <a:pt x="118832" y="0"/>
                    </a:moveTo>
                    <a:lnTo>
                      <a:pt x="0" y="118832"/>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54" name="object 254"/>
              <p:cNvSpPr/>
              <p:nvPr/>
            </p:nvSpPr>
            <p:spPr>
              <a:xfrm>
                <a:off x="6502181" y="5589177"/>
                <a:ext cx="100965" cy="100965"/>
              </a:xfrm>
              <a:custGeom>
                <a:avLst/>
                <a:gdLst/>
                <a:ahLst/>
                <a:cxnLst/>
                <a:rect l="l" t="t" r="r" b="b"/>
                <a:pathLst>
                  <a:path w="100965" h="100964">
                    <a:moveTo>
                      <a:pt x="100685" y="0"/>
                    </a:moveTo>
                    <a:lnTo>
                      <a:pt x="0" y="100685"/>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55" name="object 255"/>
              <p:cNvSpPr/>
              <p:nvPr/>
            </p:nvSpPr>
            <p:spPr>
              <a:xfrm>
                <a:off x="6502173" y="5589170"/>
                <a:ext cx="100965" cy="100965"/>
              </a:xfrm>
              <a:custGeom>
                <a:avLst/>
                <a:gdLst/>
                <a:ahLst/>
                <a:cxnLst/>
                <a:rect l="l" t="t" r="r" b="b"/>
                <a:pathLst>
                  <a:path w="100965" h="100964">
                    <a:moveTo>
                      <a:pt x="100696" y="0"/>
                    </a:moveTo>
                    <a:lnTo>
                      <a:pt x="0" y="100696"/>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56" name="object 256"/>
              <p:cNvSpPr/>
              <p:nvPr/>
            </p:nvSpPr>
            <p:spPr>
              <a:xfrm>
                <a:off x="6520317" y="5607312"/>
                <a:ext cx="82550" cy="82550"/>
              </a:xfrm>
              <a:custGeom>
                <a:avLst/>
                <a:gdLst/>
                <a:ahLst/>
                <a:cxnLst/>
                <a:rect l="l" t="t" r="r" b="b"/>
                <a:pathLst>
                  <a:path w="82550" h="82550">
                    <a:moveTo>
                      <a:pt x="82550" y="0"/>
                    </a:moveTo>
                    <a:lnTo>
                      <a:pt x="0" y="8255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57" name="object 257"/>
              <p:cNvSpPr/>
              <p:nvPr/>
            </p:nvSpPr>
            <p:spPr>
              <a:xfrm>
                <a:off x="6520309" y="5607306"/>
                <a:ext cx="83185" cy="83185"/>
              </a:xfrm>
              <a:custGeom>
                <a:avLst/>
                <a:gdLst/>
                <a:ahLst/>
                <a:cxnLst/>
                <a:rect l="l" t="t" r="r" b="b"/>
                <a:pathLst>
                  <a:path w="83184" h="83185">
                    <a:moveTo>
                      <a:pt x="82559" y="0"/>
                    </a:moveTo>
                    <a:lnTo>
                      <a:pt x="0" y="82559"/>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58" name="object 258"/>
              <p:cNvSpPr/>
              <p:nvPr/>
            </p:nvSpPr>
            <p:spPr>
              <a:xfrm>
                <a:off x="6538454" y="5625448"/>
                <a:ext cx="64769" cy="64769"/>
              </a:xfrm>
              <a:custGeom>
                <a:avLst/>
                <a:gdLst/>
                <a:ahLst/>
                <a:cxnLst/>
                <a:rect l="l" t="t" r="r" b="b"/>
                <a:pathLst>
                  <a:path w="64770" h="64770">
                    <a:moveTo>
                      <a:pt x="64414" y="0"/>
                    </a:moveTo>
                    <a:lnTo>
                      <a:pt x="0" y="64414"/>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59" name="object 259"/>
              <p:cNvSpPr/>
              <p:nvPr/>
            </p:nvSpPr>
            <p:spPr>
              <a:xfrm>
                <a:off x="6538451" y="5625448"/>
                <a:ext cx="64769" cy="64769"/>
              </a:xfrm>
              <a:custGeom>
                <a:avLst/>
                <a:gdLst/>
                <a:ahLst/>
                <a:cxnLst/>
                <a:rect l="l" t="t" r="r" b="b"/>
                <a:pathLst>
                  <a:path w="64770" h="64770">
                    <a:moveTo>
                      <a:pt x="64418" y="0"/>
                    </a:moveTo>
                    <a:lnTo>
                      <a:pt x="0" y="64418"/>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60" name="object 260"/>
              <p:cNvSpPr/>
              <p:nvPr/>
            </p:nvSpPr>
            <p:spPr>
              <a:xfrm>
                <a:off x="6556590" y="5643584"/>
                <a:ext cx="46355" cy="46355"/>
              </a:xfrm>
              <a:custGeom>
                <a:avLst/>
                <a:gdLst/>
                <a:ahLst/>
                <a:cxnLst/>
                <a:rect l="l" t="t" r="r" b="b"/>
                <a:pathLst>
                  <a:path w="46354" h="46354">
                    <a:moveTo>
                      <a:pt x="46278" y="0"/>
                    </a:moveTo>
                    <a:lnTo>
                      <a:pt x="0" y="46278"/>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61" name="object 261"/>
              <p:cNvSpPr/>
              <p:nvPr/>
            </p:nvSpPr>
            <p:spPr>
              <a:xfrm>
                <a:off x="6556587" y="5643584"/>
                <a:ext cx="46355" cy="46355"/>
              </a:xfrm>
              <a:custGeom>
                <a:avLst/>
                <a:gdLst/>
                <a:ahLst/>
                <a:cxnLst/>
                <a:rect l="l" t="t" r="r" b="b"/>
                <a:pathLst>
                  <a:path w="46354" h="46354">
                    <a:moveTo>
                      <a:pt x="46282" y="0"/>
                    </a:moveTo>
                    <a:lnTo>
                      <a:pt x="0" y="46282"/>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62" name="object 262"/>
              <p:cNvSpPr/>
              <p:nvPr/>
            </p:nvSpPr>
            <p:spPr>
              <a:xfrm>
                <a:off x="6574730" y="5661719"/>
                <a:ext cx="28575" cy="28575"/>
              </a:xfrm>
              <a:custGeom>
                <a:avLst/>
                <a:gdLst/>
                <a:ahLst/>
                <a:cxnLst/>
                <a:rect l="l" t="t" r="r" b="b"/>
                <a:pathLst>
                  <a:path w="28575" h="28575">
                    <a:moveTo>
                      <a:pt x="28143" y="0"/>
                    </a:moveTo>
                    <a:lnTo>
                      <a:pt x="0" y="28143"/>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63" name="object 263"/>
              <p:cNvSpPr/>
              <p:nvPr/>
            </p:nvSpPr>
            <p:spPr>
              <a:xfrm>
                <a:off x="6574722" y="5661719"/>
                <a:ext cx="28575" cy="28575"/>
              </a:xfrm>
              <a:custGeom>
                <a:avLst/>
                <a:gdLst/>
                <a:ahLst/>
                <a:cxnLst/>
                <a:rect l="l" t="t" r="r" b="b"/>
                <a:pathLst>
                  <a:path w="28575" h="28575">
                    <a:moveTo>
                      <a:pt x="28147" y="0"/>
                    </a:moveTo>
                    <a:lnTo>
                      <a:pt x="0" y="28147"/>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64" name="object 264"/>
              <p:cNvSpPr/>
              <p:nvPr/>
            </p:nvSpPr>
            <p:spPr>
              <a:xfrm>
                <a:off x="6592869" y="5679857"/>
                <a:ext cx="10160" cy="10160"/>
              </a:xfrm>
              <a:custGeom>
                <a:avLst/>
                <a:gdLst/>
                <a:ahLst/>
                <a:cxnLst/>
                <a:rect l="l" t="t" r="r" b="b"/>
                <a:pathLst>
                  <a:path w="10159" h="10160">
                    <a:moveTo>
                      <a:pt x="9994" y="0"/>
                    </a:moveTo>
                    <a:lnTo>
                      <a:pt x="0" y="10007"/>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65" name="object 265"/>
              <p:cNvSpPr/>
              <p:nvPr/>
            </p:nvSpPr>
            <p:spPr>
              <a:xfrm>
                <a:off x="6592858" y="5679854"/>
                <a:ext cx="10160" cy="10160"/>
              </a:xfrm>
              <a:custGeom>
                <a:avLst/>
                <a:gdLst/>
                <a:ahLst/>
                <a:cxnLst/>
                <a:rect l="l" t="t" r="r" b="b"/>
                <a:pathLst>
                  <a:path w="10159" h="10160">
                    <a:moveTo>
                      <a:pt x="10011" y="0"/>
                    </a:moveTo>
                    <a:lnTo>
                      <a:pt x="0" y="10011"/>
                    </a:lnTo>
                  </a:path>
                </a:pathLst>
              </a:custGeom>
              <a:ln w="3175">
                <a:solidFill>
                  <a:srgbClr val="626469"/>
                </a:solidFill>
              </a:ln>
            </p:spPr>
            <p:txBody>
              <a:bodyPr wrap="square" lIns="0" tIns="0" rIns="0" bIns="0" rtlCol="0"/>
              <a:lstStyle/>
              <a:p>
                <a:endParaRPr>
                  <a:latin typeface="GE Inspira" panose="020F0603030400020203" pitchFamily="34" charset="0"/>
                </a:endParaRPr>
              </a:p>
            </p:txBody>
          </p:sp>
          <p:sp>
            <p:nvSpPr>
              <p:cNvPr id="266" name="object 266"/>
              <p:cNvSpPr/>
              <p:nvPr/>
            </p:nvSpPr>
            <p:spPr>
              <a:xfrm>
                <a:off x="4577039" y="3298804"/>
                <a:ext cx="920115" cy="0"/>
              </a:xfrm>
              <a:custGeom>
                <a:avLst/>
                <a:gdLst/>
                <a:ahLst/>
                <a:cxnLst/>
                <a:rect l="l" t="t" r="r" b="b"/>
                <a:pathLst>
                  <a:path w="920114">
                    <a:moveTo>
                      <a:pt x="919899" y="0"/>
                    </a:moveTo>
                    <a:lnTo>
                      <a:pt x="0" y="0"/>
                    </a:lnTo>
                  </a:path>
                </a:pathLst>
              </a:custGeom>
              <a:ln w="10363">
                <a:solidFill>
                  <a:srgbClr val="626469"/>
                </a:solidFill>
              </a:ln>
            </p:spPr>
            <p:txBody>
              <a:bodyPr wrap="square" lIns="0" tIns="0" rIns="0" bIns="0" rtlCol="0"/>
              <a:lstStyle/>
              <a:p>
                <a:endParaRPr>
                  <a:latin typeface="GE Inspira" panose="020F0603030400020203" pitchFamily="34" charset="0"/>
                </a:endParaRPr>
              </a:p>
            </p:txBody>
          </p:sp>
          <p:sp>
            <p:nvSpPr>
              <p:cNvPr id="267" name="object 267"/>
              <p:cNvSpPr/>
              <p:nvPr/>
            </p:nvSpPr>
            <p:spPr>
              <a:xfrm>
                <a:off x="4582786" y="3298804"/>
                <a:ext cx="0" cy="13335"/>
              </a:xfrm>
              <a:custGeom>
                <a:avLst/>
                <a:gdLst/>
                <a:ahLst/>
                <a:cxnLst/>
                <a:rect l="l" t="t" r="r" b="b"/>
                <a:pathLst>
                  <a:path h="13335">
                    <a:moveTo>
                      <a:pt x="-7772" y="6476"/>
                    </a:moveTo>
                    <a:lnTo>
                      <a:pt x="7772" y="6476"/>
                    </a:lnTo>
                  </a:path>
                </a:pathLst>
              </a:custGeom>
              <a:ln w="12953">
                <a:solidFill>
                  <a:srgbClr val="626469"/>
                </a:solidFill>
              </a:ln>
            </p:spPr>
            <p:txBody>
              <a:bodyPr wrap="square" lIns="0" tIns="0" rIns="0" bIns="0" rtlCol="0"/>
              <a:lstStyle/>
              <a:p>
                <a:endParaRPr>
                  <a:latin typeface="GE Inspira" panose="020F0603030400020203" pitchFamily="34" charset="0"/>
                </a:endParaRPr>
              </a:p>
            </p:txBody>
          </p:sp>
          <p:sp>
            <p:nvSpPr>
              <p:cNvPr id="268" name="object 268"/>
              <p:cNvSpPr/>
              <p:nvPr/>
            </p:nvSpPr>
            <p:spPr>
              <a:xfrm>
                <a:off x="4582786" y="3337717"/>
                <a:ext cx="0" cy="2116455"/>
              </a:xfrm>
              <a:custGeom>
                <a:avLst/>
                <a:gdLst/>
                <a:ahLst/>
                <a:cxnLst/>
                <a:rect l="l" t="t" r="r" b="b"/>
                <a:pathLst>
                  <a:path h="2116454">
                    <a:moveTo>
                      <a:pt x="0" y="0"/>
                    </a:moveTo>
                    <a:lnTo>
                      <a:pt x="0" y="2116061"/>
                    </a:lnTo>
                  </a:path>
                </a:pathLst>
              </a:custGeom>
              <a:ln w="15544">
                <a:solidFill>
                  <a:srgbClr val="626469"/>
                </a:solidFill>
                <a:prstDash val="dash"/>
              </a:ln>
            </p:spPr>
            <p:txBody>
              <a:bodyPr wrap="square" lIns="0" tIns="0" rIns="0" bIns="0" rtlCol="0"/>
              <a:lstStyle/>
              <a:p>
                <a:endParaRPr>
                  <a:latin typeface="GE Inspira" panose="020F0603030400020203" pitchFamily="34" charset="0"/>
                </a:endParaRPr>
              </a:p>
            </p:txBody>
          </p:sp>
          <p:sp>
            <p:nvSpPr>
              <p:cNvPr id="269" name="object 269"/>
              <p:cNvSpPr/>
              <p:nvPr/>
            </p:nvSpPr>
            <p:spPr>
              <a:xfrm>
                <a:off x="4582786" y="5466766"/>
                <a:ext cx="0" cy="13335"/>
              </a:xfrm>
              <a:custGeom>
                <a:avLst/>
                <a:gdLst/>
                <a:ahLst/>
                <a:cxnLst/>
                <a:rect l="l" t="t" r="r" b="b"/>
                <a:pathLst>
                  <a:path h="13335">
                    <a:moveTo>
                      <a:pt x="-7772" y="6476"/>
                    </a:moveTo>
                    <a:lnTo>
                      <a:pt x="7772" y="6476"/>
                    </a:lnTo>
                  </a:path>
                </a:pathLst>
              </a:custGeom>
              <a:ln w="12953">
                <a:solidFill>
                  <a:srgbClr val="626469"/>
                </a:solidFill>
              </a:ln>
            </p:spPr>
            <p:txBody>
              <a:bodyPr wrap="square" lIns="0" tIns="0" rIns="0" bIns="0" rtlCol="0"/>
              <a:lstStyle/>
              <a:p>
                <a:endParaRPr>
                  <a:latin typeface="GE Inspira" panose="020F0603030400020203" pitchFamily="34" charset="0"/>
                </a:endParaRPr>
              </a:p>
            </p:txBody>
          </p:sp>
          <p:sp>
            <p:nvSpPr>
              <p:cNvPr id="270" name="object 270"/>
              <p:cNvSpPr/>
              <p:nvPr/>
            </p:nvSpPr>
            <p:spPr>
              <a:xfrm>
                <a:off x="4577049" y="5472786"/>
                <a:ext cx="76835" cy="0"/>
              </a:xfrm>
              <a:custGeom>
                <a:avLst/>
                <a:gdLst/>
                <a:ahLst/>
                <a:cxnLst/>
                <a:rect l="l" t="t" r="r" b="b"/>
                <a:pathLst>
                  <a:path w="76835">
                    <a:moveTo>
                      <a:pt x="76530" y="0"/>
                    </a:moveTo>
                    <a:lnTo>
                      <a:pt x="0" y="0"/>
                    </a:lnTo>
                  </a:path>
                </a:pathLst>
              </a:custGeom>
              <a:ln w="10363">
                <a:solidFill>
                  <a:srgbClr val="626469"/>
                </a:solidFill>
              </a:ln>
            </p:spPr>
            <p:txBody>
              <a:bodyPr wrap="square" lIns="0" tIns="0" rIns="0" bIns="0" rtlCol="0"/>
              <a:lstStyle/>
              <a:p>
                <a:endParaRPr>
                  <a:latin typeface="GE Inspira" panose="020F0603030400020203" pitchFamily="34" charset="0"/>
                </a:endParaRPr>
              </a:p>
            </p:txBody>
          </p:sp>
          <p:sp>
            <p:nvSpPr>
              <p:cNvPr id="271" name="object 271"/>
              <p:cNvSpPr/>
              <p:nvPr/>
            </p:nvSpPr>
            <p:spPr>
              <a:xfrm>
                <a:off x="5285018" y="3512412"/>
                <a:ext cx="337820" cy="1843405"/>
              </a:xfrm>
              <a:custGeom>
                <a:avLst/>
                <a:gdLst/>
                <a:ahLst/>
                <a:cxnLst/>
                <a:rect l="l" t="t" r="r" b="b"/>
                <a:pathLst>
                  <a:path w="337820" h="1843404">
                    <a:moveTo>
                      <a:pt x="337642" y="0"/>
                    </a:moveTo>
                    <a:lnTo>
                      <a:pt x="0" y="1843239"/>
                    </a:lnTo>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272" name="object 272"/>
              <p:cNvSpPr/>
              <p:nvPr/>
            </p:nvSpPr>
            <p:spPr>
              <a:xfrm>
                <a:off x="5285018" y="3512412"/>
                <a:ext cx="337820" cy="1843405"/>
              </a:xfrm>
              <a:custGeom>
                <a:avLst/>
                <a:gdLst/>
                <a:ahLst/>
                <a:cxnLst/>
                <a:rect l="l" t="t" r="r" b="b"/>
                <a:pathLst>
                  <a:path w="337820" h="1843404">
                    <a:moveTo>
                      <a:pt x="337642" y="0"/>
                    </a:moveTo>
                    <a:lnTo>
                      <a:pt x="0" y="1843239"/>
                    </a:lnTo>
                  </a:path>
                </a:pathLst>
              </a:custGeom>
              <a:ln w="20726">
                <a:solidFill>
                  <a:srgbClr val="ED1C24"/>
                </a:solidFill>
              </a:ln>
            </p:spPr>
            <p:txBody>
              <a:bodyPr wrap="square" lIns="0" tIns="0" rIns="0" bIns="0" rtlCol="0"/>
              <a:lstStyle/>
              <a:p>
                <a:endParaRPr>
                  <a:latin typeface="GE Inspira" panose="020F0603030400020203" pitchFamily="34" charset="0"/>
                </a:endParaRPr>
              </a:p>
            </p:txBody>
          </p:sp>
          <p:sp>
            <p:nvSpPr>
              <p:cNvPr id="273" name="object 273"/>
              <p:cNvSpPr/>
              <p:nvPr/>
            </p:nvSpPr>
            <p:spPr>
              <a:xfrm>
                <a:off x="5658604" y="3473364"/>
                <a:ext cx="34925" cy="1866900"/>
              </a:xfrm>
              <a:custGeom>
                <a:avLst/>
                <a:gdLst/>
                <a:ahLst/>
                <a:cxnLst/>
                <a:rect l="l" t="t" r="r" b="b"/>
                <a:pathLst>
                  <a:path w="34925" h="1866900">
                    <a:moveTo>
                      <a:pt x="0" y="0"/>
                    </a:moveTo>
                    <a:lnTo>
                      <a:pt x="34645" y="1866861"/>
                    </a:lnTo>
                  </a:path>
                </a:pathLst>
              </a:custGeom>
              <a:ln w="20726">
                <a:solidFill>
                  <a:srgbClr val="ED1C24"/>
                </a:solidFill>
              </a:ln>
            </p:spPr>
            <p:txBody>
              <a:bodyPr wrap="square" lIns="0" tIns="0" rIns="0" bIns="0" rtlCol="0"/>
              <a:lstStyle/>
              <a:p>
                <a:endParaRPr>
                  <a:latin typeface="GE Inspira" panose="020F0603030400020203" pitchFamily="34" charset="0"/>
                </a:endParaRPr>
              </a:p>
            </p:txBody>
          </p:sp>
          <p:sp>
            <p:nvSpPr>
              <p:cNvPr id="274" name="object 274"/>
              <p:cNvSpPr/>
              <p:nvPr/>
            </p:nvSpPr>
            <p:spPr>
              <a:xfrm>
                <a:off x="5221301" y="3526191"/>
                <a:ext cx="354965" cy="1199515"/>
              </a:xfrm>
              <a:custGeom>
                <a:avLst/>
                <a:gdLst/>
                <a:ahLst/>
                <a:cxnLst/>
                <a:rect l="l" t="t" r="r" b="b"/>
                <a:pathLst>
                  <a:path w="354964" h="1199514">
                    <a:moveTo>
                      <a:pt x="354863" y="0"/>
                    </a:moveTo>
                    <a:lnTo>
                      <a:pt x="0" y="1198968"/>
                    </a:lnTo>
                  </a:path>
                </a:pathLst>
              </a:custGeom>
              <a:ln w="20726">
                <a:solidFill>
                  <a:srgbClr val="ED1C24"/>
                </a:solidFill>
              </a:ln>
            </p:spPr>
            <p:txBody>
              <a:bodyPr wrap="square" lIns="0" tIns="0" rIns="0" bIns="0" rtlCol="0"/>
              <a:lstStyle/>
              <a:p>
                <a:endParaRPr>
                  <a:latin typeface="GE Inspira" panose="020F0603030400020203" pitchFamily="34" charset="0"/>
                </a:endParaRPr>
              </a:p>
            </p:txBody>
          </p:sp>
          <p:sp>
            <p:nvSpPr>
              <p:cNvPr id="275" name="object 275"/>
              <p:cNvSpPr/>
              <p:nvPr/>
            </p:nvSpPr>
            <p:spPr>
              <a:xfrm>
                <a:off x="5704077" y="3457287"/>
                <a:ext cx="128905" cy="1249680"/>
              </a:xfrm>
              <a:custGeom>
                <a:avLst/>
                <a:gdLst/>
                <a:ahLst/>
                <a:cxnLst/>
                <a:rect l="l" t="t" r="r" b="b"/>
                <a:pathLst>
                  <a:path w="128904" h="1249679">
                    <a:moveTo>
                      <a:pt x="0" y="0"/>
                    </a:moveTo>
                    <a:lnTo>
                      <a:pt x="128625" y="1249489"/>
                    </a:lnTo>
                  </a:path>
                </a:pathLst>
              </a:custGeom>
              <a:ln w="20726">
                <a:solidFill>
                  <a:srgbClr val="ED1C24"/>
                </a:solidFill>
              </a:ln>
            </p:spPr>
            <p:txBody>
              <a:bodyPr wrap="square" lIns="0" tIns="0" rIns="0" bIns="0" rtlCol="0"/>
              <a:lstStyle/>
              <a:p>
                <a:endParaRPr>
                  <a:latin typeface="GE Inspira" panose="020F0603030400020203" pitchFamily="34" charset="0"/>
                </a:endParaRPr>
              </a:p>
            </p:txBody>
          </p:sp>
          <p:sp>
            <p:nvSpPr>
              <p:cNvPr id="276" name="object 276"/>
              <p:cNvSpPr/>
              <p:nvPr/>
            </p:nvSpPr>
            <p:spPr>
              <a:xfrm>
                <a:off x="5727353" y="3514364"/>
                <a:ext cx="623570" cy="1839595"/>
              </a:xfrm>
              <a:custGeom>
                <a:avLst/>
                <a:gdLst/>
                <a:ahLst/>
                <a:cxnLst/>
                <a:rect l="l" t="t" r="r" b="b"/>
                <a:pathLst>
                  <a:path w="623570" h="1839595">
                    <a:moveTo>
                      <a:pt x="0" y="0"/>
                    </a:moveTo>
                    <a:lnTo>
                      <a:pt x="623316" y="1839328"/>
                    </a:lnTo>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277" name="object 277"/>
              <p:cNvSpPr/>
              <p:nvPr/>
            </p:nvSpPr>
            <p:spPr>
              <a:xfrm>
                <a:off x="5727353" y="3514364"/>
                <a:ext cx="623570" cy="1839595"/>
              </a:xfrm>
              <a:custGeom>
                <a:avLst/>
                <a:gdLst/>
                <a:ahLst/>
                <a:cxnLst/>
                <a:rect l="l" t="t" r="r" b="b"/>
                <a:pathLst>
                  <a:path w="623570" h="1839595">
                    <a:moveTo>
                      <a:pt x="0" y="0"/>
                    </a:moveTo>
                    <a:lnTo>
                      <a:pt x="623316" y="1839328"/>
                    </a:lnTo>
                  </a:path>
                </a:pathLst>
              </a:custGeom>
              <a:ln w="20726">
                <a:solidFill>
                  <a:srgbClr val="ED1C24"/>
                </a:solidFill>
              </a:ln>
            </p:spPr>
            <p:txBody>
              <a:bodyPr wrap="square" lIns="0" tIns="0" rIns="0" bIns="0" rtlCol="0"/>
              <a:lstStyle/>
              <a:p>
                <a:endParaRPr>
                  <a:latin typeface="GE Inspira" panose="020F0603030400020203" pitchFamily="34" charset="0"/>
                </a:endParaRPr>
              </a:p>
            </p:txBody>
          </p:sp>
          <p:sp>
            <p:nvSpPr>
              <p:cNvPr id="278" name="object 278"/>
              <p:cNvSpPr/>
              <p:nvPr/>
            </p:nvSpPr>
            <p:spPr>
              <a:xfrm>
                <a:off x="5887112" y="5060238"/>
                <a:ext cx="8890" cy="10160"/>
              </a:xfrm>
              <a:custGeom>
                <a:avLst/>
                <a:gdLst/>
                <a:ahLst/>
                <a:cxnLst/>
                <a:rect l="l" t="t" r="r" b="b"/>
                <a:pathLst>
                  <a:path w="8889" h="10160">
                    <a:moveTo>
                      <a:pt x="0" y="0"/>
                    </a:moveTo>
                    <a:lnTo>
                      <a:pt x="8470" y="9791"/>
                    </a:lnTo>
                  </a:path>
                </a:pathLst>
              </a:custGeom>
              <a:ln w="20726">
                <a:solidFill>
                  <a:srgbClr val="E1A268"/>
                </a:solidFill>
              </a:ln>
            </p:spPr>
            <p:txBody>
              <a:bodyPr wrap="square" lIns="0" tIns="0" rIns="0" bIns="0" rtlCol="0"/>
              <a:lstStyle/>
              <a:p>
                <a:endParaRPr>
                  <a:latin typeface="GE Inspira" panose="020F0603030400020203" pitchFamily="34" charset="0"/>
                </a:endParaRPr>
              </a:p>
            </p:txBody>
          </p:sp>
          <p:sp>
            <p:nvSpPr>
              <p:cNvPr id="279" name="object 279"/>
              <p:cNvSpPr/>
              <p:nvPr/>
            </p:nvSpPr>
            <p:spPr>
              <a:xfrm>
                <a:off x="5912482" y="5089549"/>
                <a:ext cx="194310" cy="224790"/>
              </a:xfrm>
              <a:custGeom>
                <a:avLst/>
                <a:gdLst/>
                <a:ahLst/>
                <a:cxnLst/>
                <a:rect l="l" t="t" r="r" b="b"/>
                <a:pathLst>
                  <a:path w="194310" h="224789">
                    <a:moveTo>
                      <a:pt x="0" y="0"/>
                    </a:moveTo>
                    <a:lnTo>
                      <a:pt x="194284" y="224459"/>
                    </a:lnTo>
                  </a:path>
                </a:pathLst>
              </a:custGeom>
              <a:ln w="20726">
                <a:solidFill>
                  <a:srgbClr val="E1A268"/>
                </a:solidFill>
                <a:prstDash val="dash"/>
              </a:ln>
            </p:spPr>
            <p:txBody>
              <a:bodyPr wrap="square" lIns="0" tIns="0" rIns="0" bIns="0" rtlCol="0"/>
              <a:lstStyle/>
              <a:p>
                <a:endParaRPr>
                  <a:latin typeface="GE Inspira" panose="020F0603030400020203" pitchFamily="34" charset="0"/>
                </a:endParaRPr>
              </a:p>
            </p:txBody>
          </p:sp>
          <p:sp>
            <p:nvSpPr>
              <p:cNvPr id="280" name="object 280"/>
              <p:cNvSpPr/>
              <p:nvPr/>
            </p:nvSpPr>
            <p:spPr>
              <a:xfrm>
                <a:off x="6115211" y="5323773"/>
                <a:ext cx="8890" cy="10160"/>
              </a:xfrm>
              <a:custGeom>
                <a:avLst/>
                <a:gdLst/>
                <a:ahLst/>
                <a:cxnLst/>
                <a:rect l="l" t="t" r="r" b="b"/>
                <a:pathLst>
                  <a:path w="8889" h="10160">
                    <a:moveTo>
                      <a:pt x="0" y="0"/>
                    </a:moveTo>
                    <a:lnTo>
                      <a:pt x="8483" y="9791"/>
                    </a:lnTo>
                  </a:path>
                </a:pathLst>
              </a:custGeom>
              <a:ln w="20726">
                <a:solidFill>
                  <a:srgbClr val="E1A268"/>
                </a:solidFill>
              </a:ln>
            </p:spPr>
            <p:txBody>
              <a:bodyPr wrap="square" lIns="0" tIns="0" rIns="0" bIns="0" rtlCol="0"/>
              <a:lstStyle/>
              <a:p>
                <a:endParaRPr>
                  <a:latin typeface="GE Inspira" panose="020F0603030400020203" pitchFamily="34" charset="0"/>
                </a:endParaRPr>
              </a:p>
            </p:txBody>
          </p:sp>
          <p:sp>
            <p:nvSpPr>
              <p:cNvPr id="281" name="object 281"/>
              <p:cNvSpPr/>
              <p:nvPr/>
            </p:nvSpPr>
            <p:spPr>
              <a:xfrm>
                <a:off x="5126468" y="5019458"/>
                <a:ext cx="6985" cy="11430"/>
              </a:xfrm>
              <a:custGeom>
                <a:avLst/>
                <a:gdLst/>
                <a:ahLst/>
                <a:cxnLst/>
                <a:rect l="l" t="t" r="r" b="b"/>
                <a:pathLst>
                  <a:path w="6985" h="11429">
                    <a:moveTo>
                      <a:pt x="6972" y="0"/>
                    </a:moveTo>
                    <a:lnTo>
                      <a:pt x="0" y="10909"/>
                    </a:lnTo>
                  </a:path>
                </a:pathLst>
              </a:custGeom>
              <a:ln w="20726">
                <a:solidFill>
                  <a:srgbClr val="E1A268"/>
                </a:solidFill>
              </a:ln>
            </p:spPr>
            <p:txBody>
              <a:bodyPr wrap="square" lIns="0" tIns="0" rIns="0" bIns="0" rtlCol="0"/>
              <a:lstStyle/>
              <a:p>
                <a:endParaRPr>
                  <a:latin typeface="GE Inspira" panose="020F0603030400020203" pitchFamily="34" charset="0"/>
                </a:endParaRPr>
              </a:p>
            </p:txBody>
          </p:sp>
          <p:sp>
            <p:nvSpPr>
              <p:cNvPr id="282" name="object 282"/>
              <p:cNvSpPr/>
              <p:nvPr/>
            </p:nvSpPr>
            <p:spPr>
              <a:xfrm>
                <a:off x="4946615" y="5052913"/>
                <a:ext cx="165735" cy="259715"/>
              </a:xfrm>
              <a:custGeom>
                <a:avLst/>
                <a:gdLst/>
                <a:ahLst/>
                <a:cxnLst/>
                <a:rect l="l" t="t" r="r" b="b"/>
                <a:pathLst>
                  <a:path w="165735" h="259714">
                    <a:moveTo>
                      <a:pt x="165468" y="0"/>
                    </a:moveTo>
                    <a:lnTo>
                      <a:pt x="0" y="259168"/>
                    </a:lnTo>
                  </a:path>
                </a:pathLst>
              </a:custGeom>
              <a:ln w="20726">
                <a:solidFill>
                  <a:srgbClr val="E1A268"/>
                </a:solidFill>
                <a:prstDash val="dash"/>
              </a:ln>
            </p:spPr>
            <p:txBody>
              <a:bodyPr wrap="square" lIns="0" tIns="0" rIns="0" bIns="0" rtlCol="0"/>
              <a:lstStyle/>
              <a:p>
                <a:endParaRPr>
                  <a:latin typeface="GE Inspira" panose="020F0603030400020203" pitchFamily="34" charset="0"/>
                </a:endParaRPr>
              </a:p>
            </p:txBody>
          </p:sp>
          <p:sp>
            <p:nvSpPr>
              <p:cNvPr id="283" name="object 283"/>
              <p:cNvSpPr/>
              <p:nvPr/>
            </p:nvSpPr>
            <p:spPr>
              <a:xfrm>
                <a:off x="4932453" y="5323358"/>
                <a:ext cx="6985" cy="11430"/>
              </a:xfrm>
              <a:custGeom>
                <a:avLst/>
                <a:gdLst/>
                <a:ahLst/>
                <a:cxnLst/>
                <a:rect l="l" t="t" r="r" b="b"/>
                <a:pathLst>
                  <a:path w="6985" h="11429">
                    <a:moveTo>
                      <a:pt x="6972" y="0"/>
                    </a:moveTo>
                    <a:lnTo>
                      <a:pt x="0" y="10909"/>
                    </a:lnTo>
                  </a:path>
                </a:pathLst>
              </a:custGeom>
              <a:ln w="20726">
                <a:solidFill>
                  <a:srgbClr val="E1A268"/>
                </a:solidFill>
              </a:ln>
            </p:spPr>
            <p:txBody>
              <a:bodyPr wrap="square" lIns="0" tIns="0" rIns="0" bIns="0" rtlCol="0"/>
              <a:lstStyle/>
              <a:p>
                <a:endParaRPr>
                  <a:latin typeface="GE Inspira" panose="020F0603030400020203" pitchFamily="34" charset="0"/>
                </a:endParaRPr>
              </a:p>
            </p:txBody>
          </p:sp>
          <p:sp>
            <p:nvSpPr>
              <p:cNvPr id="284" name="object 284"/>
              <p:cNvSpPr/>
              <p:nvPr/>
            </p:nvSpPr>
            <p:spPr>
              <a:xfrm>
                <a:off x="4909124" y="4649521"/>
                <a:ext cx="1477645" cy="440690"/>
              </a:xfrm>
              <a:custGeom>
                <a:avLst/>
                <a:gdLst/>
                <a:ahLst/>
                <a:cxnLst/>
                <a:rect l="l" t="t" r="r" b="b"/>
                <a:pathLst>
                  <a:path w="1477645" h="440689">
                    <a:moveTo>
                      <a:pt x="738695" y="0"/>
                    </a:moveTo>
                    <a:lnTo>
                      <a:pt x="667553" y="1007"/>
                    </a:lnTo>
                    <a:lnTo>
                      <a:pt x="598324" y="3969"/>
                    </a:lnTo>
                    <a:lnTo>
                      <a:pt x="531319" y="8793"/>
                    </a:lnTo>
                    <a:lnTo>
                      <a:pt x="466846" y="15386"/>
                    </a:lnTo>
                    <a:lnTo>
                      <a:pt x="405215" y="23657"/>
                    </a:lnTo>
                    <a:lnTo>
                      <a:pt x="346735" y="33512"/>
                    </a:lnTo>
                    <a:lnTo>
                      <a:pt x="291717" y="44861"/>
                    </a:lnTo>
                    <a:lnTo>
                      <a:pt x="240470" y="57610"/>
                    </a:lnTo>
                    <a:lnTo>
                      <a:pt x="193302" y="71667"/>
                    </a:lnTo>
                    <a:lnTo>
                      <a:pt x="150525" y="86940"/>
                    </a:lnTo>
                    <a:lnTo>
                      <a:pt x="112447" y="103337"/>
                    </a:lnTo>
                    <a:lnTo>
                      <a:pt x="51627" y="139134"/>
                    </a:lnTo>
                    <a:lnTo>
                      <a:pt x="13319" y="178319"/>
                    </a:lnTo>
                    <a:lnTo>
                      <a:pt x="0" y="220154"/>
                    </a:lnTo>
                    <a:lnTo>
                      <a:pt x="3381" y="241357"/>
                    </a:lnTo>
                    <a:lnTo>
                      <a:pt x="29504" y="281959"/>
                    </a:lnTo>
                    <a:lnTo>
                      <a:pt x="79378" y="319542"/>
                    </a:lnTo>
                    <a:lnTo>
                      <a:pt x="150525" y="353368"/>
                    </a:lnTo>
                    <a:lnTo>
                      <a:pt x="193302" y="368641"/>
                    </a:lnTo>
                    <a:lnTo>
                      <a:pt x="240470" y="382698"/>
                    </a:lnTo>
                    <a:lnTo>
                      <a:pt x="291717" y="395447"/>
                    </a:lnTo>
                    <a:lnTo>
                      <a:pt x="346735" y="406796"/>
                    </a:lnTo>
                    <a:lnTo>
                      <a:pt x="405215" y="416651"/>
                    </a:lnTo>
                    <a:lnTo>
                      <a:pt x="466846" y="424922"/>
                    </a:lnTo>
                    <a:lnTo>
                      <a:pt x="531319" y="431515"/>
                    </a:lnTo>
                    <a:lnTo>
                      <a:pt x="598324" y="436339"/>
                    </a:lnTo>
                    <a:lnTo>
                      <a:pt x="667553" y="439301"/>
                    </a:lnTo>
                    <a:lnTo>
                      <a:pt x="738695" y="440308"/>
                    </a:lnTo>
                    <a:lnTo>
                      <a:pt x="809835" y="439301"/>
                    </a:lnTo>
                    <a:lnTo>
                      <a:pt x="879062" y="436339"/>
                    </a:lnTo>
                    <a:lnTo>
                      <a:pt x="946066" y="431515"/>
                    </a:lnTo>
                    <a:lnTo>
                      <a:pt x="1010537" y="424922"/>
                    </a:lnTo>
                    <a:lnTo>
                      <a:pt x="1072167" y="416651"/>
                    </a:lnTo>
                    <a:lnTo>
                      <a:pt x="1130645" y="406796"/>
                    </a:lnTo>
                    <a:lnTo>
                      <a:pt x="1185663" y="395447"/>
                    </a:lnTo>
                    <a:lnTo>
                      <a:pt x="1236909" y="382698"/>
                    </a:lnTo>
                    <a:lnTo>
                      <a:pt x="1284076" y="368641"/>
                    </a:lnTo>
                    <a:lnTo>
                      <a:pt x="1326853" y="353368"/>
                    </a:lnTo>
                    <a:lnTo>
                      <a:pt x="1364931" y="336971"/>
                    </a:lnTo>
                    <a:lnTo>
                      <a:pt x="1425750" y="301174"/>
                    </a:lnTo>
                    <a:lnTo>
                      <a:pt x="1464058" y="261989"/>
                    </a:lnTo>
                    <a:lnTo>
                      <a:pt x="1477378" y="220154"/>
                    </a:lnTo>
                    <a:lnTo>
                      <a:pt x="1473996" y="198951"/>
                    </a:lnTo>
                    <a:lnTo>
                      <a:pt x="1447873" y="158349"/>
                    </a:lnTo>
                    <a:lnTo>
                      <a:pt x="1398000" y="120766"/>
                    </a:lnTo>
                    <a:lnTo>
                      <a:pt x="1326853" y="86940"/>
                    </a:lnTo>
                    <a:lnTo>
                      <a:pt x="1284076" y="71667"/>
                    </a:lnTo>
                    <a:lnTo>
                      <a:pt x="1236909" y="57610"/>
                    </a:lnTo>
                    <a:lnTo>
                      <a:pt x="1185663" y="44861"/>
                    </a:lnTo>
                    <a:lnTo>
                      <a:pt x="1130645" y="33512"/>
                    </a:lnTo>
                    <a:lnTo>
                      <a:pt x="1072167" y="23657"/>
                    </a:lnTo>
                    <a:lnTo>
                      <a:pt x="1010537" y="15386"/>
                    </a:lnTo>
                    <a:lnTo>
                      <a:pt x="946066" y="8793"/>
                    </a:lnTo>
                    <a:lnTo>
                      <a:pt x="879062" y="3969"/>
                    </a:lnTo>
                    <a:lnTo>
                      <a:pt x="809835" y="1007"/>
                    </a:lnTo>
                    <a:lnTo>
                      <a:pt x="738695"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285" name="object 285"/>
              <p:cNvSpPr/>
              <p:nvPr/>
            </p:nvSpPr>
            <p:spPr>
              <a:xfrm>
                <a:off x="4685548" y="5367697"/>
                <a:ext cx="1922780" cy="120650"/>
              </a:xfrm>
              <a:custGeom>
                <a:avLst/>
                <a:gdLst/>
                <a:ahLst/>
                <a:cxnLst/>
                <a:rect l="l" t="t" r="r" b="b"/>
                <a:pathLst>
                  <a:path w="1922779" h="120650">
                    <a:moveTo>
                      <a:pt x="1874265" y="0"/>
                    </a:moveTo>
                    <a:lnTo>
                      <a:pt x="51701" y="0"/>
                    </a:lnTo>
                    <a:lnTo>
                      <a:pt x="0" y="120599"/>
                    </a:lnTo>
                    <a:lnTo>
                      <a:pt x="1922500" y="120599"/>
                    </a:lnTo>
                    <a:lnTo>
                      <a:pt x="1874265" y="0"/>
                    </a:lnTo>
                    <a:close/>
                  </a:path>
                </a:pathLst>
              </a:custGeom>
              <a:solidFill>
                <a:srgbClr val="59595A"/>
              </a:solidFill>
            </p:spPr>
            <p:txBody>
              <a:bodyPr wrap="square" lIns="0" tIns="0" rIns="0" bIns="0" rtlCol="0"/>
              <a:lstStyle/>
              <a:p>
                <a:endParaRPr>
                  <a:latin typeface="GE Inspira" panose="020F0603030400020203" pitchFamily="34" charset="0"/>
                </a:endParaRPr>
              </a:p>
            </p:txBody>
          </p:sp>
          <p:sp>
            <p:nvSpPr>
              <p:cNvPr id="286" name="object 286"/>
              <p:cNvSpPr/>
              <p:nvPr/>
            </p:nvSpPr>
            <p:spPr>
              <a:xfrm>
                <a:off x="4686528" y="5363412"/>
                <a:ext cx="1928495" cy="132080"/>
              </a:xfrm>
              <a:custGeom>
                <a:avLst/>
                <a:gdLst/>
                <a:ahLst/>
                <a:cxnLst/>
                <a:rect l="l" t="t" r="r" b="b"/>
                <a:pathLst>
                  <a:path w="1928495" h="132079">
                    <a:moveTo>
                      <a:pt x="67551" y="7505"/>
                    </a:moveTo>
                    <a:lnTo>
                      <a:pt x="48234" y="0"/>
                    </a:lnTo>
                    <a:lnTo>
                      <a:pt x="0" y="124028"/>
                    </a:lnTo>
                    <a:lnTo>
                      <a:pt x="19316" y="131533"/>
                    </a:lnTo>
                    <a:lnTo>
                      <a:pt x="67551" y="7505"/>
                    </a:lnTo>
                    <a:close/>
                  </a:path>
                  <a:path w="1928495" h="132079">
                    <a:moveTo>
                      <a:pt x="158369" y="4292"/>
                    </a:moveTo>
                    <a:lnTo>
                      <a:pt x="134035" y="4292"/>
                    </a:lnTo>
                    <a:lnTo>
                      <a:pt x="86550" y="124891"/>
                    </a:lnTo>
                    <a:lnTo>
                      <a:pt x="110883" y="124891"/>
                    </a:lnTo>
                    <a:lnTo>
                      <a:pt x="158369" y="4292"/>
                    </a:lnTo>
                    <a:close/>
                  </a:path>
                  <a:path w="1928495" h="132079">
                    <a:moveTo>
                      <a:pt x="240195" y="4292"/>
                    </a:moveTo>
                    <a:lnTo>
                      <a:pt x="215861" y="4292"/>
                    </a:lnTo>
                    <a:lnTo>
                      <a:pt x="168389" y="124891"/>
                    </a:lnTo>
                    <a:lnTo>
                      <a:pt x="192709" y="124891"/>
                    </a:lnTo>
                    <a:lnTo>
                      <a:pt x="240195" y="4292"/>
                    </a:lnTo>
                    <a:close/>
                  </a:path>
                  <a:path w="1928495" h="132079">
                    <a:moveTo>
                      <a:pt x="313245" y="4292"/>
                    </a:moveTo>
                    <a:lnTo>
                      <a:pt x="289598" y="4292"/>
                    </a:lnTo>
                    <a:lnTo>
                      <a:pt x="253111" y="124891"/>
                    </a:lnTo>
                    <a:lnTo>
                      <a:pt x="276771" y="124891"/>
                    </a:lnTo>
                    <a:lnTo>
                      <a:pt x="313245" y="4292"/>
                    </a:lnTo>
                    <a:close/>
                  </a:path>
                  <a:path w="1928495" h="132079">
                    <a:moveTo>
                      <a:pt x="400723" y="4292"/>
                    </a:moveTo>
                    <a:lnTo>
                      <a:pt x="377075" y="4292"/>
                    </a:lnTo>
                    <a:lnTo>
                      <a:pt x="340588" y="124891"/>
                    </a:lnTo>
                    <a:lnTo>
                      <a:pt x="364248" y="124891"/>
                    </a:lnTo>
                    <a:lnTo>
                      <a:pt x="400723" y="4292"/>
                    </a:lnTo>
                    <a:close/>
                  </a:path>
                  <a:path w="1928495" h="132079">
                    <a:moveTo>
                      <a:pt x="478548" y="4292"/>
                    </a:moveTo>
                    <a:lnTo>
                      <a:pt x="455155" y="4292"/>
                    </a:lnTo>
                    <a:lnTo>
                      <a:pt x="423989" y="124891"/>
                    </a:lnTo>
                    <a:lnTo>
                      <a:pt x="447370" y="124891"/>
                    </a:lnTo>
                    <a:lnTo>
                      <a:pt x="478548" y="4292"/>
                    </a:lnTo>
                    <a:close/>
                  </a:path>
                  <a:path w="1928495" h="132079">
                    <a:moveTo>
                      <a:pt x="563156" y="4292"/>
                    </a:moveTo>
                    <a:lnTo>
                      <a:pt x="540004" y="4292"/>
                    </a:lnTo>
                    <a:lnTo>
                      <a:pt x="514375" y="124891"/>
                    </a:lnTo>
                    <a:lnTo>
                      <a:pt x="537514" y="124891"/>
                    </a:lnTo>
                    <a:lnTo>
                      <a:pt x="563156" y="4292"/>
                    </a:lnTo>
                    <a:close/>
                  </a:path>
                  <a:path w="1928495" h="132079">
                    <a:moveTo>
                      <a:pt x="644525" y="4292"/>
                    </a:moveTo>
                    <a:lnTo>
                      <a:pt x="621563" y="4292"/>
                    </a:lnTo>
                    <a:lnTo>
                      <a:pt x="600900" y="124891"/>
                    </a:lnTo>
                    <a:lnTo>
                      <a:pt x="623862" y="124891"/>
                    </a:lnTo>
                    <a:lnTo>
                      <a:pt x="644525" y="4292"/>
                    </a:lnTo>
                    <a:close/>
                  </a:path>
                  <a:path w="1928495" h="132079">
                    <a:moveTo>
                      <a:pt x="726008" y="4292"/>
                    </a:moveTo>
                    <a:lnTo>
                      <a:pt x="703173" y="4292"/>
                    </a:lnTo>
                    <a:lnTo>
                      <a:pt x="687451" y="124891"/>
                    </a:lnTo>
                    <a:lnTo>
                      <a:pt x="710285" y="124891"/>
                    </a:lnTo>
                    <a:lnTo>
                      <a:pt x="726008" y="4292"/>
                    </a:lnTo>
                    <a:close/>
                  </a:path>
                  <a:path w="1928495" h="132079">
                    <a:moveTo>
                      <a:pt x="806665" y="4292"/>
                    </a:moveTo>
                    <a:lnTo>
                      <a:pt x="783945" y="4292"/>
                    </a:lnTo>
                    <a:lnTo>
                      <a:pt x="773226" y="124891"/>
                    </a:lnTo>
                    <a:lnTo>
                      <a:pt x="795959" y="124891"/>
                    </a:lnTo>
                    <a:lnTo>
                      <a:pt x="806665" y="4292"/>
                    </a:lnTo>
                    <a:close/>
                  </a:path>
                  <a:path w="1928495" h="132079">
                    <a:moveTo>
                      <a:pt x="889469" y="4292"/>
                    </a:moveTo>
                    <a:lnTo>
                      <a:pt x="866787" y="4292"/>
                    </a:lnTo>
                    <a:lnTo>
                      <a:pt x="859421" y="124891"/>
                    </a:lnTo>
                    <a:lnTo>
                      <a:pt x="882103" y="124891"/>
                    </a:lnTo>
                    <a:lnTo>
                      <a:pt x="889469" y="4292"/>
                    </a:lnTo>
                    <a:close/>
                  </a:path>
                  <a:path w="1928495" h="132079">
                    <a:moveTo>
                      <a:pt x="975601" y="4279"/>
                    </a:moveTo>
                    <a:lnTo>
                      <a:pt x="952982" y="4279"/>
                    </a:lnTo>
                    <a:lnTo>
                      <a:pt x="952982" y="124879"/>
                    </a:lnTo>
                    <a:lnTo>
                      <a:pt x="975601" y="124879"/>
                    </a:lnTo>
                    <a:lnTo>
                      <a:pt x="975601" y="4279"/>
                    </a:lnTo>
                    <a:close/>
                  </a:path>
                  <a:path w="1928495" h="132079">
                    <a:moveTo>
                      <a:pt x="1063015" y="124891"/>
                    </a:moveTo>
                    <a:lnTo>
                      <a:pt x="1055649" y="4292"/>
                    </a:lnTo>
                    <a:lnTo>
                      <a:pt x="1032967" y="4292"/>
                    </a:lnTo>
                    <a:lnTo>
                      <a:pt x="1040345" y="124891"/>
                    </a:lnTo>
                    <a:lnTo>
                      <a:pt x="1063015" y="124891"/>
                    </a:lnTo>
                    <a:close/>
                  </a:path>
                  <a:path w="1928495" h="132079">
                    <a:moveTo>
                      <a:pt x="1149172" y="124891"/>
                    </a:moveTo>
                    <a:lnTo>
                      <a:pt x="1138453" y="4292"/>
                    </a:lnTo>
                    <a:lnTo>
                      <a:pt x="1115733" y="4292"/>
                    </a:lnTo>
                    <a:lnTo>
                      <a:pt x="1126451" y="124891"/>
                    </a:lnTo>
                    <a:lnTo>
                      <a:pt x="1149172" y="124891"/>
                    </a:lnTo>
                    <a:close/>
                  </a:path>
                  <a:path w="1928495" h="132079">
                    <a:moveTo>
                      <a:pt x="1235341" y="124891"/>
                    </a:moveTo>
                    <a:lnTo>
                      <a:pt x="1219619" y="4292"/>
                    </a:lnTo>
                    <a:lnTo>
                      <a:pt x="1196784" y="4292"/>
                    </a:lnTo>
                    <a:lnTo>
                      <a:pt x="1212519" y="124891"/>
                    </a:lnTo>
                    <a:lnTo>
                      <a:pt x="1235341" y="124891"/>
                    </a:lnTo>
                    <a:close/>
                  </a:path>
                  <a:path w="1928495" h="132079">
                    <a:moveTo>
                      <a:pt x="1322095" y="124891"/>
                    </a:moveTo>
                    <a:lnTo>
                      <a:pt x="1301432" y="4292"/>
                    </a:lnTo>
                    <a:lnTo>
                      <a:pt x="1278470" y="4292"/>
                    </a:lnTo>
                    <a:lnTo>
                      <a:pt x="1299133" y="124891"/>
                    </a:lnTo>
                    <a:lnTo>
                      <a:pt x="1322095" y="124891"/>
                    </a:lnTo>
                    <a:close/>
                  </a:path>
                  <a:path w="1928495" h="132079">
                    <a:moveTo>
                      <a:pt x="1407731" y="124891"/>
                    </a:moveTo>
                    <a:lnTo>
                      <a:pt x="1382102" y="4292"/>
                    </a:lnTo>
                    <a:lnTo>
                      <a:pt x="1358963" y="4292"/>
                    </a:lnTo>
                    <a:lnTo>
                      <a:pt x="1384604" y="124891"/>
                    </a:lnTo>
                    <a:lnTo>
                      <a:pt x="1407731" y="124891"/>
                    </a:lnTo>
                    <a:close/>
                  </a:path>
                  <a:path w="1928495" h="132079">
                    <a:moveTo>
                      <a:pt x="1498117" y="124891"/>
                    </a:moveTo>
                    <a:lnTo>
                      <a:pt x="1466951" y="4292"/>
                    </a:lnTo>
                    <a:lnTo>
                      <a:pt x="1443570" y="4292"/>
                    </a:lnTo>
                    <a:lnTo>
                      <a:pt x="1474736" y="124891"/>
                    </a:lnTo>
                    <a:lnTo>
                      <a:pt x="1498117" y="124891"/>
                    </a:lnTo>
                    <a:close/>
                  </a:path>
                  <a:path w="1928495" h="132079">
                    <a:moveTo>
                      <a:pt x="1581505" y="124891"/>
                    </a:moveTo>
                    <a:lnTo>
                      <a:pt x="1545031" y="4292"/>
                    </a:lnTo>
                    <a:lnTo>
                      <a:pt x="1521371" y="4292"/>
                    </a:lnTo>
                    <a:lnTo>
                      <a:pt x="1557858" y="124891"/>
                    </a:lnTo>
                    <a:lnTo>
                      <a:pt x="1581505" y="124891"/>
                    </a:lnTo>
                    <a:close/>
                  </a:path>
                  <a:path w="1928495" h="132079">
                    <a:moveTo>
                      <a:pt x="1668995" y="124891"/>
                    </a:moveTo>
                    <a:lnTo>
                      <a:pt x="1632521" y="4292"/>
                    </a:lnTo>
                    <a:lnTo>
                      <a:pt x="1608861" y="4292"/>
                    </a:lnTo>
                    <a:lnTo>
                      <a:pt x="1645348" y="124891"/>
                    </a:lnTo>
                    <a:lnTo>
                      <a:pt x="1668995" y="124891"/>
                    </a:lnTo>
                    <a:close/>
                  </a:path>
                  <a:path w="1928495" h="132079">
                    <a:moveTo>
                      <a:pt x="1758899" y="124891"/>
                    </a:moveTo>
                    <a:lnTo>
                      <a:pt x="1711426" y="4292"/>
                    </a:lnTo>
                    <a:lnTo>
                      <a:pt x="1687093" y="4292"/>
                    </a:lnTo>
                    <a:lnTo>
                      <a:pt x="1734578" y="124891"/>
                    </a:lnTo>
                    <a:lnTo>
                      <a:pt x="1758899" y="124891"/>
                    </a:lnTo>
                    <a:close/>
                  </a:path>
                  <a:path w="1928495" h="132079">
                    <a:moveTo>
                      <a:pt x="1835531" y="124891"/>
                    </a:moveTo>
                    <a:lnTo>
                      <a:pt x="1788058" y="4292"/>
                    </a:lnTo>
                    <a:lnTo>
                      <a:pt x="1763725" y="4292"/>
                    </a:lnTo>
                    <a:lnTo>
                      <a:pt x="1811210" y="124891"/>
                    </a:lnTo>
                    <a:lnTo>
                      <a:pt x="1835531" y="124891"/>
                    </a:lnTo>
                    <a:close/>
                  </a:path>
                  <a:path w="1928495" h="132079">
                    <a:moveTo>
                      <a:pt x="1927974" y="124028"/>
                    </a:moveTo>
                    <a:lnTo>
                      <a:pt x="1879739" y="0"/>
                    </a:lnTo>
                    <a:lnTo>
                      <a:pt x="1860423" y="7505"/>
                    </a:lnTo>
                    <a:lnTo>
                      <a:pt x="1908657" y="131533"/>
                    </a:lnTo>
                    <a:lnTo>
                      <a:pt x="1927974" y="124028"/>
                    </a:lnTo>
                    <a:close/>
                  </a:path>
                </a:pathLst>
              </a:custGeom>
              <a:solidFill>
                <a:srgbClr val="939598"/>
              </a:solidFill>
            </p:spPr>
            <p:txBody>
              <a:bodyPr wrap="square" lIns="0" tIns="0" rIns="0" bIns="0" rtlCol="0"/>
              <a:lstStyle/>
              <a:p>
                <a:endParaRPr>
                  <a:latin typeface="GE Inspira" panose="020F0603030400020203" pitchFamily="34" charset="0"/>
                </a:endParaRPr>
              </a:p>
            </p:txBody>
          </p:sp>
          <p:sp>
            <p:nvSpPr>
              <p:cNvPr id="287" name="object 287"/>
              <p:cNvSpPr/>
              <p:nvPr/>
            </p:nvSpPr>
            <p:spPr>
              <a:xfrm>
                <a:off x="6307141" y="5322503"/>
                <a:ext cx="74295" cy="70485"/>
              </a:xfrm>
              <a:custGeom>
                <a:avLst/>
                <a:gdLst/>
                <a:ahLst/>
                <a:cxnLst/>
                <a:rect l="l" t="t" r="r" b="b"/>
                <a:pathLst>
                  <a:path w="74295" h="70485">
                    <a:moveTo>
                      <a:pt x="74180" y="0"/>
                    </a:moveTo>
                    <a:lnTo>
                      <a:pt x="0" y="21259"/>
                    </a:lnTo>
                    <a:lnTo>
                      <a:pt x="54216" y="70408"/>
                    </a:lnTo>
                    <a:lnTo>
                      <a:pt x="74180" y="0"/>
                    </a:lnTo>
                    <a:close/>
                  </a:path>
                </a:pathLst>
              </a:custGeom>
              <a:solidFill>
                <a:srgbClr val="ED1C24"/>
              </a:solidFill>
            </p:spPr>
            <p:txBody>
              <a:bodyPr wrap="square" lIns="0" tIns="0" rIns="0" bIns="0" rtlCol="0"/>
              <a:lstStyle/>
              <a:p>
                <a:endParaRPr>
                  <a:latin typeface="GE Inspira" panose="020F0603030400020203" pitchFamily="34" charset="0"/>
                </a:endParaRPr>
              </a:p>
            </p:txBody>
          </p:sp>
          <p:sp>
            <p:nvSpPr>
              <p:cNvPr id="288" name="object 288"/>
              <p:cNvSpPr/>
              <p:nvPr/>
            </p:nvSpPr>
            <p:spPr>
              <a:xfrm>
                <a:off x="4913604" y="5313590"/>
                <a:ext cx="1235710" cy="55244"/>
              </a:xfrm>
              <a:custGeom>
                <a:avLst/>
                <a:gdLst/>
                <a:ahLst/>
                <a:cxnLst/>
                <a:rect l="l" t="t" r="r" b="b"/>
                <a:pathLst>
                  <a:path w="1235710" h="55245">
                    <a:moveTo>
                      <a:pt x="48196" y="31102"/>
                    </a:moveTo>
                    <a:lnTo>
                      <a:pt x="0" y="1346"/>
                    </a:lnTo>
                    <a:lnTo>
                      <a:pt x="127" y="55067"/>
                    </a:lnTo>
                    <a:lnTo>
                      <a:pt x="48196" y="31102"/>
                    </a:lnTo>
                    <a:close/>
                  </a:path>
                  <a:path w="1235710" h="55245">
                    <a:moveTo>
                      <a:pt x="1235341" y="53365"/>
                    </a:moveTo>
                    <a:lnTo>
                      <a:pt x="1229194" y="0"/>
                    </a:lnTo>
                    <a:lnTo>
                      <a:pt x="1184808" y="35179"/>
                    </a:lnTo>
                    <a:lnTo>
                      <a:pt x="1235341" y="53365"/>
                    </a:lnTo>
                    <a:close/>
                  </a:path>
                </a:pathLst>
              </a:custGeom>
              <a:solidFill>
                <a:srgbClr val="E1A268"/>
              </a:solidFill>
            </p:spPr>
            <p:txBody>
              <a:bodyPr wrap="square" lIns="0" tIns="0" rIns="0" bIns="0" rtlCol="0"/>
              <a:lstStyle/>
              <a:p>
                <a:endParaRPr>
                  <a:latin typeface="GE Inspira" panose="020F0603030400020203" pitchFamily="34" charset="0"/>
                </a:endParaRPr>
              </a:p>
            </p:txBody>
          </p:sp>
          <p:sp>
            <p:nvSpPr>
              <p:cNvPr id="289" name="object 289"/>
              <p:cNvSpPr/>
              <p:nvPr/>
            </p:nvSpPr>
            <p:spPr>
              <a:xfrm>
                <a:off x="5251043" y="5328868"/>
                <a:ext cx="479425" cy="67945"/>
              </a:xfrm>
              <a:custGeom>
                <a:avLst/>
                <a:gdLst/>
                <a:ahLst/>
                <a:cxnLst/>
                <a:rect l="l" t="t" r="r" b="b"/>
                <a:pathLst>
                  <a:path w="479425" h="67945">
                    <a:moveTo>
                      <a:pt x="76060" y="13030"/>
                    </a:moveTo>
                    <a:lnTo>
                      <a:pt x="0" y="0"/>
                    </a:lnTo>
                    <a:lnTo>
                      <a:pt x="27520" y="67805"/>
                    </a:lnTo>
                    <a:lnTo>
                      <a:pt x="76060" y="13030"/>
                    </a:lnTo>
                    <a:close/>
                  </a:path>
                  <a:path w="479425" h="67945">
                    <a:moveTo>
                      <a:pt x="479005" y="5829"/>
                    </a:moveTo>
                    <a:lnTo>
                      <a:pt x="401840" y="5410"/>
                    </a:lnTo>
                    <a:lnTo>
                      <a:pt x="440080" y="67805"/>
                    </a:lnTo>
                    <a:lnTo>
                      <a:pt x="479005" y="5829"/>
                    </a:lnTo>
                    <a:close/>
                  </a:path>
                </a:pathLst>
              </a:custGeom>
              <a:solidFill>
                <a:srgbClr val="ED1C24"/>
              </a:solidFill>
            </p:spPr>
            <p:txBody>
              <a:bodyPr wrap="square" lIns="0" tIns="0" rIns="0" bIns="0" rtlCol="0"/>
              <a:lstStyle/>
              <a:p>
                <a:endParaRPr>
                  <a:latin typeface="GE Inspira" panose="020F0603030400020203" pitchFamily="34" charset="0"/>
                </a:endParaRPr>
              </a:p>
            </p:txBody>
          </p:sp>
        </p:grpSp>
        <p:sp>
          <p:nvSpPr>
            <p:cNvPr id="290" name="object 290"/>
            <p:cNvSpPr txBox="1"/>
            <p:nvPr/>
          </p:nvSpPr>
          <p:spPr>
            <a:xfrm>
              <a:off x="4981094" y="4756659"/>
              <a:ext cx="1294919" cy="174407"/>
            </a:xfrm>
            <a:prstGeom prst="rect">
              <a:avLst/>
            </a:prstGeom>
          </p:spPr>
          <p:txBody>
            <a:bodyPr vert="horz" wrap="square" lIns="0" tIns="12700" rIns="0" bIns="0" rtlCol="0">
              <a:spAutoFit/>
            </a:bodyPr>
            <a:lstStyle/>
            <a:p>
              <a:pPr marL="12700" algn="ctr">
                <a:lnSpc>
                  <a:spcPct val="100000"/>
                </a:lnSpc>
                <a:spcBef>
                  <a:spcPts val="100"/>
                </a:spcBef>
              </a:pPr>
              <a:r>
                <a:rPr sz="1050" b="1" dirty="0">
                  <a:solidFill>
                    <a:srgbClr val="FFFFFF"/>
                  </a:solidFill>
                  <a:latin typeface="GE Inspira" panose="020F0603030400020203" pitchFamily="34" charset="0"/>
                  <a:cs typeface="Trebuchet MS"/>
                </a:rPr>
                <a:t>Subject</a:t>
              </a:r>
              <a:endParaRPr sz="1050">
                <a:latin typeface="GE Inspira" panose="020F0603030400020203" pitchFamily="34" charset="0"/>
                <a:cs typeface="Trebuchet MS"/>
              </a:endParaRPr>
            </a:p>
          </p:txBody>
        </p:sp>
        <p:grpSp>
          <p:nvGrpSpPr>
            <p:cNvPr id="291" name="object 291"/>
            <p:cNvGrpSpPr/>
            <p:nvPr/>
          </p:nvGrpSpPr>
          <p:grpSpPr>
            <a:xfrm>
              <a:off x="4683706" y="5477814"/>
              <a:ext cx="1929764" cy="222885"/>
              <a:chOff x="4683706" y="5477814"/>
              <a:chExt cx="1929764" cy="222885"/>
            </a:xfrm>
          </p:grpSpPr>
          <p:sp>
            <p:nvSpPr>
              <p:cNvPr id="292" name="object 292"/>
              <p:cNvSpPr/>
              <p:nvPr/>
            </p:nvSpPr>
            <p:spPr>
              <a:xfrm>
                <a:off x="4694184" y="5488292"/>
                <a:ext cx="0" cy="201930"/>
              </a:xfrm>
              <a:custGeom>
                <a:avLst/>
                <a:gdLst/>
                <a:ahLst/>
                <a:cxnLst/>
                <a:rect l="l" t="t" r="r" b="b"/>
                <a:pathLst>
                  <a:path h="201929">
                    <a:moveTo>
                      <a:pt x="0" y="0"/>
                    </a:moveTo>
                    <a:lnTo>
                      <a:pt x="0" y="201549"/>
                    </a:lnTo>
                  </a:path>
                </a:pathLst>
              </a:custGeom>
              <a:ln w="20726">
                <a:solidFill>
                  <a:srgbClr val="939598"/>
                </a:solidFill>
              </a:ln>
            </p:spPr>
            <p:txBody>
              <a:bodyPr wrap="square" lIns="0" tIns="0" rIns="0" bIns="0" rtlCol="0"/>
              <a:lstStyle/>
              <a:p>
                <a:endParaRPr>
                  <a:latin typeface="GE Inspira" panose="020F0603030400020203" pitchFamily="34" charset="0"/>
                </a:endParaRPr>
              </a:p>
            </p:txBody>
          </p:sp>
          <p:sp>
            <p:nvSpPr>
              <p:cNvPr id="293" name="object 293"/>
              <p:cNvSpPr/>
              <p:nvPr/>
            </p:nvSpPr>
            <p:spPr>
              <a:xfrm>
                <a:off x="6602878" y="5488292"/>
                <a:ext cx="0" cy="201930"/>
              </a:xfrm>
              <a:custGeom>
                <a:avLst/>
                <a:gdLst/>
                <a:ahLst/>
                <a:cxnLst/>
                <a:rect l="l" t="t" r="r" b="b"/>
                <a:pathLst>
                  <a:path h="201929">
                    <a:moveTo>
                      <a:pt x="0" y="0"/>
                    </a:moveTo>
                    <a:lnTo>
                      <a:pt x="0" y="201549"/>
                    </a:lnTo>
                  </a:path>
                </a:pathLst>
              </a:custGeom>
              <a:ln w="20726">
                <a:solidFill>
                  <a:srgbClr val="939598"/>
                </a:solidFill>
              </a:ln>
            </p:spPr>
            <p:txBody>
              <a:bodyPr wrap="square" lIns="0" tIns="0" rIns="0" bIns="0" rtlCol="0"/>
              <a:lstStyle/>
              <a:p>
                <a:endParaRPr>
                  <a:latin typeface="GE Inspira" panose="020F0603030400020203" pitchFamily="34" charset="0"/>
                </a:endParaRPr>
              </a:p>
            </p:txBody>
          </p:sp>
        </p:grpSp>
        <p:sp>
          <p:nvSpPr>
            <p:cNvPr id="294" name="object 294"/>
            <p:cNvSpPr txBox="1"/>
            <p:nvPr/>
          </p:nvSpPr>
          <p:spPr>
            <a:xfrm>
              <a:off x="4704547" y="5504305"/>
              <a:ext cx="1888489" cy="164148"/>
            </a:xfrm>
            <a:prstGeom prst="rect">
              <a:avLst/>
            </a:prstGeom>
          </p:spPr>
          <p:txBody>
            <a:bodyPr vert="horz" wrap="square" lIns="0" tIns="17780" rIns="0" bIns="0" rtlCol="0">
              <a:spAutoFit/>
            </a:bodyPr>
            <a:lstStyle/>
            <a:p>
              <a:pPr algn="ctr">
                <a:lnSpc>
                  <a:spcPct val="100000"/>
                </a:lnSpc>
                <a:spcBef>
                  <a:spcPts val="140"/>
                </a:spcBef>
              </a:pPr>
              <a:r>
                <a:rPr sz="950" b="1" dirty="0">
                  <a:solidFill>
                    <a:srgbClr val="F1F2F2"/>
                  </a:solidFill>
                  <a:latin typeface="GE Inspira" panose="020F0603030400020203" pitchFamily="34" charset="0"/>
                  <a:cs typeface="Trebuchet MS"/>
                </a:rPr>
                <a:t>FlashPad HD Detector</a:t>
              </a:r>
              <a:endParaRPr sz="950" dirty="0">
                <a:latin typeface="GE Inspira" panose="020F0603030400020203" pitchFamily="34" charset="0"/>
                <a:cs typeface="Trebuchet MS"/>
              </a:endParaRPr>
            </a:p>
          </p:txBody>
        </p:sp>
        <p:sp>
          <p:nvSpPr>
            <p:cNvPr id="295" name="object 295"/>
            <p:cNvSpPr txBox="1"/>
            <p:nvPr/>
          </p:nvSpPr>
          <p:spPr>
            <a:xfrm>
              <a:off x="4429323" y="3666802"/>
              <a:ext cx="92333" cy="1285126"/>
            </a:xfrm>
            <a:prstGeom prst="rect">
              <a:avLst/>
            </a:prstGeom>
          </p:spPr>
          <p:txBody>
            <a:bodyPr vert="vert270" wrap="square" lIns="0" tIns="12065" rIns="0" bIns="0" rtlCol="0">
              <a:spAutoFit/>
            </a:bodyPr>
            <a:lstStyle/>
            <a:p>
              <a:pPr marL="12700" algn="ctr">
                <a:lnSpc>
                  <a:spcPct val="100000"/>
                </a:lnSpc>
                <a:spcBef>
                  <a:spcPts val="95"/>
                </a:spcBef>
              </a:pPr>
              <a:r>
                <a:rPr sz="600" b="1" dirty="0">
                  <a:solidFill>
                    <a:srgbClr val="626469"/>
                  </a:solidFill>
                  <a:latin typeface="GE Inspira" panose="020F0603030400020203" pitchFamily="34" charset="0"/>
                  <a:cs typeface="Trebuchet MS"/>
                </a:rPr>
                <a:t>SID/FD</a:t>
              </a:r>
              <a:endParaRPr sz="600">
                <a:latin typeface="GE Inspira" panose="020F0603030400020203" pitchFamily="34" charset="0"/>
                <a:cs typeface="Trebuchet MS"/>
              </a:endParaRPr>
            </a:p>
          </p:txBody>
        </p:sp>
        <p:grpSp>
          <p:nvGrpSpPr>
            <p:cNvPr id="296" name="object 296"/>
            <p:cNvGrpSpPr/>
            <p:nvPr/>
          </p:nvGrpSpPr>
          <p:grpSpPr>
            <a:xfrm>
              <a:off x="4757336" y="3161470"/>
              <a:ext cx="1934964" cy="2339407"/>
              <a:chOff x="4757336" y="3161470"/>
              <a:chExt cx="1934964" cy="2339407"/>
            </a:xfrm>
          </p:grpSpPr>
          <p:sp>
            <p:nvSpPr>
              <p:cNvPr id="297" name="object 297"/>
              <p:cNvSpPr/>
              <p:nvPr/>
            </p:nvSpPr>
            <p:spPr>
              <a:xfrm>
                <a:off x="6609198" y="5134000"/>
                <a:ext cx="78105" cy="0"/>
              </a:xfrm>
              <a:custGeom>
                <a:avLst/>
                <a:gdLst/>
                <a:ahLst/>
                <a:cxnLst/>
                <a:rect l="l" t="t" r="r" b="b"/>
                <a:pathLst>
                  <a:path w="78104">
                    <a:moveTo>
                      <a:pt x="0" y="0"/>
                    </a:moveTo>
                    <a:lnTo>
                      <a:pt x="78092" y="0"/>
                    </a:lnTo>
                  </a:path>
                </a:pathLst>
              </a:custGeom>
              <a:ln w="20726">
                <a:solidFill>
                  <a:srgbClr val="EC2326"/>
                </a:solidFill>
              </a:ln>
            </p:spPr>
            <p:txBody>
              <a:bodyPr wrap="square" lIns="0" tIns="0" rIns="0" bIns="0" rtlCol="0"/>
              <a:lstStyle/>
              <a:p>
                <a:endParaRPr>
                  <a:latin typeface="GE Inspira" panose="020F0603030400020203" pitchFamily="34" charset="0"/>
                </a:endParaRPr>
              </a:p>
            </p:txBody>
          </p:sp>
          <p:sp>
            <p:nvSpPr>
              <p:cNvPr id="298" name="object 298"/>
              <p:cNvSpPr/>
              <p:nvPr/>
            </p:nvSpPr>
            <p:spPr>
              <a:xfrm>
                <a:off x="6609198" y="5238531"/>
                <a:ext cx="78105" cy="0"/>
              </a:xfrm>
              <a:custGeom>
                <a:avLst/>
                <a:gdLst/>
                <a:ahLst/>
                <a:cxnLst/>
                <a:rect l="l" t="t" r="r" b="b"/>
                <a:pathLst>
                  <a:path w="78104">
                    <a:moveTo>
                      <a:pt x="0" y="0"/>
                    </a:moveTo>
                    <a:lnTo>
                      <a:pt x="78092" y="0"/>
                    </a:lnTo>
                  </a:path>
                </a:pathLst>
              </a:custGeom>
              <a:ln w="20726">
                <a:solidFill>
                  <a:srgbClr val="E1A268"/>
                </a:solidFill>
                <a:prstDash val="dash"/>
              </a:ln>
            </p:spPr>
            <p:txBody>
              <a:bodyPr wrap="square" lIns="0" tIns="0" rIns="0" bIns="0" rtlCol="0"/>
              <a:lstStyle/>
              <a:p>
                <a:endParaRPr>
                  <a:latin typeface="GE Inspira" panose="020F0603030400020203" pitchFamily="34" charset="0"/>
                </a:endParaRPr>
              </a:p>
            </p:txBody>
          </p:sp>
          <p:sp>
            <p:nvSpPr>
              <p:cNvPr id="299" name="object 299"/>
              <p:cNvSpPr/>
              <p:nvPr/>
            </p:nvSpPr>
            <p:spPr>
              <a:xfrm>
                <a:off x="6645945" y="5376320"/>
                <a:ext cx="46355" cy="0"/>
              </a:xfrm>
              <a:custGeom>
                <a:avLst/>
                <a:gdLst/>
                <a:ahLst/>
                <a:cxnLst/>
                <a:rect l="l" t="t" r="r" b="b"/>
                <a:pathLst>
                  <a:path w="46354">
                    <a:moveTo>
                      <a:pt x="0" y="0"/>
                    </a:moveTo>
                    <a:lnTo>
                      <a:pt x="45935" y="0"/>
                    </a:lnTo>
                  </a:path>
                </a:pathLst>
              </a:custGeom>
              <a:ln w="5181">
                <a:solidFill>
                  <a:srgbClr val="BCBEC0"/>
                </a:solidFill>
              </a:ln>
            </p:spPr>
            <p:txBody>
              <a:bodyPr wrap="square" lIns="0" tIns="0" rIns="0" bIns="0" rtlCol="0"/>
              <a:lstStyle/>
              <a:p>
                <a:endParaRPr>
                  <a:latin typeface="GE Inspira" panose="020F0603030400020203" pitchFamily="34" charset="0"/>
                </a:endParaRPr>
              </a:p>
            </p:txBody>
          </p:sp>
          <p:sp>
            <p:nvSpPr>
              <p:cNvPr id="300" name="object 300"/>
              <p:cNvSpPr/>
              <p:nvPr/>
            </p:nvSpPr>
            <p:spPr>
              <a:xfrm>
                <a:off x="6645945" y="5498050"/>
                <a:ext cx="46355" cy="0"/>
              </a:xfrm>
              <a:custGeom>
                <a:avLst/>
                <a:gdLst/>
                <a:ahLst/>
                <a:cxnLst/>
                <a:rect l="l" t="t" r="r" b="b"/>
                <a:pathLst>
                  <a:path w="46354">
                    <a:moveTo>
                      <a:pt x="0" y="0"/>
                    </a:moveTo>
                    <a:lnTo>
                      <a:pt x="45935" y="0"/>
                    </a:lnTo>
                  </a:path>
                </a:pathLst>
              </a:custGeom>
              <a:ln w="5181">
                <a:solidFill>
                  <a:srgbClr val="BCBEC0"/>
                </a:solidFill>
              </a:ln>
            </p:spPr>
            <p:txBody>
              <a:bodyPr wrap="square" lIns="0" tIns="0" rIns="0" bIns="0" rtlCol="0"/>
              <a:lstStyle/>
              <a:p>
                <a:endParaRPr>
                  <a:latin typeface="GE Inspira" panose="020F0603030400020203" pitchFamily="34" charset="0"/>
                </a:endParaRPr>
              </a:p>
            </p:txBody>
          </p:sp>
          <p:sp>
            <p:nvSpPr>
              <p:cNvPr id="301" name="object 301"/>
              <p:cNvSpPr/>
              <p:nvPr/>
            </p:nvSpPr>
            <p:spPr>
              <a:xfrm>
                <a:off x="6691884" y="5373877"/>
                <a:ext cx="0" cy="127000"/>
              </a:xfrm>
              <a:custGeom>
                <a:avLst/>
                <a:gdLst/>
                <a:ahLst/>
                <a:cxnLst/>
                <a:rect l="l" t="t" r="r" b="b"/>
                <a:pathLst>
                  <a:path h="127000">
                    <a:moveTo>
                      <a:pt x="0" y="126758"/>
                    </a:moveTo>
                    <a:lnTo>
                      <a:pt x="0" y="0"/>
                    </a:lnTo>
                  </a:path>
                </a:pathLst>
              </a:custGeom>
              <a:ln w="5181">
                <a:solidFill>
                  <a:srgbClr val="BCBEC0"/>
                </a:solidFill>
              </a:ln>
            </p:spPr>
            <p:txBody>
              <a:bodyPr wrap="square" lIns="0" tIns="0" rIns="0" bIns="0" rtlCol="0"/>
              <a:lstStyle/>
              <a:p>
                <a:endParaRPr>
                  <a:latin typeface="GE Inspira" panose="020F0603030400020203" pitchFamily="34" charset="0"/>
                </a:endParaRPr>
              </a:p>
            </p:txBody>
          </p:sp>
          <p:sp>
            <p:nvSpPr>
              <p:cNvPr id="302" name="object 302"/>
              <p:cNvSpPr/>
              <p:nvPr/>
            </p:nvSpPr>
            <p:spPr>
              <a:xfrm>
                <a:off x="4757336" y="3413135"/>
                <a:ext cx="1771014" cy="1955800"/>
              </a:xfrm>
              <a:custGeom>
                <a:avLst/>
                <a:gdLst/>
                <a:ahLst/>
                <a:cxnLst/>
                <a:rect l="l" t="t" r="r" b="b"/>
                <a:pathLst>
                  <a:path w="1771015" h="1955800">
                    <a:moveTo>
                      <a:pt x="974534" y="0"/>
                    </a:moveTo>
                    <a:lnTo>
                      <a:pt x="747903" y="126263"/>
                    </a:lnTo>
                    <a:lnTo>
                      <a:pt x="0" y="1955545"/>
                    </a:lnTo>
                    <a:lnTo>
                      <a:pt x="1771002" y="1955545"/>
                    </a:lnTo>
                    <a:lnTo>
                      <a:pt x="974534" y="0"/>
                    </a:lnTo>
                    <a:close/>
                  </a:path>
                </a:pathLst>
              </a:custGeom>
              <a:solidFill>
                <a:srgbClr val="FFE3A4">
                  <a:alpha val="33000"/>
                </a:srgbClr>
              </a:solidFill>
            </p:spPr>
            <p:txBody>
              <a:bodyPr wrap="square" lIns="0" tIns="0" rIns="0" bIns="0" rtlCol="0"/>
              <a:lstStyle/>
              <a:p>
                <a:endParaRPr dirty="0">
                  <a:latin typeface="GE Inspira" panose="020F0603030400020203" pitchFamily="34" charset="0"/>
                </a:endParaRPr>
              </a:p>
            </p:txBody>
          </p:sp>
          <p:sp>
            <p:nvSpPr>
              <p:cNvPr id="303" name="object 303"/>
              <p:cNvSpPr/>
              <p:nvPr/>
            </p:nvSpPr>
            <p:spPr>
              <a:xfrm>
                <a:off x="5449165" y="3161470"/>
                <a:ext cx="408305" cy="401955"/>
              </a:xfrm>
              <a:custGeom>
                <a:avLst/>
                <a:gdLst/>
                <a:ahLst/>
                <a:cxnLst/>
                <a:rect l="l" t="t" r="r" b="b"/>
                <a:pathLst>
                  <a:path w="408304" h="401954">
                    <a:moveTo>
                      <a:pt x="195922" y="0"/>
                    </a:moveTo>
                    <a:lnTo>
                      <a:pt x="152878" y="5791"/>
                    </a:lnTo>
                    <a:lnTo>
                      <a:pt x="114196" y="22136"/>
                    </a:lnTo>
                    <a:lnTo>
                      <a:pt x="81421" y="47488"/>
                    </a:lnTo>
                    <a:lnTo>
                      <a:pt x="56097" y="80301"/>
                    </a:lnTo>
                    <a:lnTo>
                      <a:pt x="39770" y="119030"/>
                    </a:lnTo>
                    <a:lnTo>
                      <a:pt x="33985" y="162128"/>
                    </a:lnTo>
                    <a:lnTo>
                      <a:pt x="38575" y="200647"/>
                    </a:lnTo>
                    <a:lnTo>
                      <a:pt x="51625" y="235831"/>
                    </a:lnTo>
                    <a:lnTo>
                      <a:pt x="72057" y="266593"/>
                    </a:lnTo>
                    <a:lnTo>
                      <a:pt x="98793" y="291845"/>
                    </a:lnTo>
                    <a:lnTo>
                      <a:pt x="0" y="401802"/>
                    </a:lnTo>
                    <a:lnTo>
                      <a:pt x="407949" y="401802"/>
                    </a:lnTo>
                    <a:lnTo>
                      <a:pt x="302374" y="284238"/>
                    </a:lnTo>
                    <a:lnTo>
                      <a:pt x="325336" y="259483"/>
                    </a:lnTo>
                    <a:lnTo>
                      <a:pt x="342780" y="230317"/>
                    </a:lnTo>
                    <a:lnTo>
                      <a:pt x="353864" y="197585"/>
                    </a:lnTo>
                    <a:lnTo>
                      <a:pt x="357746" y="162128"/>
                    </a:lnTo>
                    <a:lnTo>
                      <a:pt x="351964" y="119030"/>
                    </a:lnTo>
                    <a:lnTo>
                      <a:pt x="335649" y="80301"/>
                    </a:lnTo>
                    <a:lnTo>
                      <a:pt x="310343" y="47488"/>
                    </a:lnTo>
                    <a:lnTo>
                      <a:pt x="277591" y="22136"/>
                    </a:lnTo>
                    <a:lnTo>
                      <a:pt x="238936" y="5791"/>
                    </a:lnTo>
                    <a:lnTo>
                      <a:pt x="195922" y="0"/>
                    </a:lnTo>
                    <a:close/>
                  </a:path>
                </a:pathLst>
              </a:custGeom>
              <a:solidFill>
                <a:srgbClr val="626469"/>
              </a:solidFill>
            </p:spPr>
            <p:txBody>
              <a:bodyPr wrap="square" lIns="0" tIns="0" rIns="0" bIns="0" rtlCol="0"/>
              <a:lstStyle/>
              <a:p>
                <a:endParaRPr>
                  <a:latin typeface="GE Inspira" panose="020F0603030400020203" pitchFamily="34" charset="0"/>
                </a:endParaRPr>
              </a:p>
            </p:txBody>
          </p:sp>
        </p:grpSp>
        <p:sp>
          <p:nvSpPr>
            <p:cNvPr id="304" name="object 304"/>
            <p:cNvSpPr txBox="1"/>
            <p:nvPr/>
          </p:nvSpPr>
          <p:spPr>
            <a:xfrm>
              <a:off x="6714145" y="5053446"/>
              <a:ext cx="863030" cy="650434"/>
            </a:xfrm>
            <a:prstGeom prst="rect">
              <a:avLst/>
            </a:prstGeom>
          </p:spPr>
          <p:txBody>
            <a:bodyPr vert="horz" wrap="square" lIns="0" tIns="11430" rIns="0" bIns="0" rtlCol="0">
              <a:spAutoFit/>
            </a:bodyPr>
            <a:lstStyle/>
            <a:p>
              <a:pPr marL="18415" marR="97155">
                <a:lnSpc>
                  <a:spcPct val="100000"/>
                </a:lnSpc>
                <a:spcBef>
                  <a:spcPts val="90"/>
                </a:spcBef>
              </a:pPr>
              <a:r>
                <a:rPr lang="pl-PL" sz="700" dirty="0">
                  <a:solidFill>
                    <a:srgbClr val="626469"/>
                  </a:solidFill>
                  <a:latin typeface="GE Inspira" panose="020F0603030400020203" pitchFamily="34" charset="0"/>
                  <a:cs typeface="Trebuchet MS"/>
                </a:rPr>
                <a:t>Raio-X primário 
Raio-X de dispersão
Concentrado</a:t>
              </a:r>
              <a:r>
                <a:rPr lang="pl-PL" sz="1050" baseline="3968" dirty="0">
                  <a:solidFill>
                    <a:srgbClr val="626469"/>
                  </a:solidFill>
                  <a:latin typeface="GE Inspira" panose="020F0603030400020203" pitchFamily="34" charset="0"/>
                  <a:cs typeface="Trebuchet MS"/>
                </a:rPr>
                <a:t>grade anti-dispersão
</a:t>
              </a:r>
              <a:endParaRPr sz="700" dirty="0">
                <a:latin typeface="GE Inspira" panose="020F0603030400020203" pitchFamily="34" charset="0"/>
                <a:cs typeface="Trebuchet MS"/>
              </a:endParaRPr>
            </a:p>
          </p:txBody>
        </p:sp>
        <p:sp>
          <p:nvSpPr>
            <p:cNvPr id="305" name="object 305"/>
            <p:cNvSpPr txBox="1"/>
            <p:nvPr/>
          </p:nvSpPr>
          <p:spPr>
            <a:xfrm>
              <a:off x="5506779" y="3340673"/>
              <a:ext cx="286481" cy="165430"/>
            </a:xfrm>
            <a:prstGeom prst="rect">
              <a:avLst/>
            </a:prstGeom>
          </p:spPr>
          <p:txBody>
            <a:bodyPr vert="horz" wrap="square" lIns="0" tIns="11430" rIns="0" bIns="0" rtlCol="0">
              <a:spAutoFit/>
            </a:bodyPr>
            <a:lstStyle/>
            <a:p>
              <a:pPr marR="5080" algn="ctr"/>
              <a:r>
                <a:rPr sz="500" b="1" dirty="0">
                  <a:solidFill>
                    <a:srgbClr val="F1F2F2"/>
                  </a:solidFill>
                  <a:latin typeface="GE Inspira" panose="020F0603030400020203" pitchFamily="34" charset="0"/>
                  <a:cs typeface="Trebuchet MS"/>
                </a:rPr>
                <a:t>X-ray</a:t>
              </a:r>
              <a:r>
                <a:rPr lang="pt-BR" sz="500" b="1" dirty="0">
                  <a:solidFill>
                    <a:srgbClr val="F1F2F2"/>
                  </a:solidFill>
                  <a:latin typeface="GE Inspira" panose="020F0603030400020203" pitchFamily="34" charset="0"/>
                  <a:cs typeface="Trebuchet MS"/>
                </a:rPr>
                <a:t> </a:t>
              </a:r>
              <a:r>
                <a:rPr sz="500" b="1" dirty="0">
                  <a:solidFill>
                    <a:srgbClr val="F1F2F2"/>
                  </a:solidFill>
                  <a:latin typeface="GE Inspira" panose="020F0603030400020203" pitchFamily="34" charset="0"/>
                  <a:cs typeface="Trebuchet MS"/>
                </a:rPr>
                <a:t>Tube</a:t>
              </a:r>
              <a:endParaRPr sz="500" dirty="0">
                <a:latin typeface="GE Inspira" panose="020F0603030400020203" pitchFamily="34" charset="0"/>
                <a:cs typeface="Trebuchet MS"/>
              </a:endParaRPr>
            </a:p>
          </p:txBody>
        </p:sp>
        <p:sp>
          <p:nvSpPr>
            <p:cNvPr id="813" name="object 813"/>
            <p:cNvSpPr txBox="1"/>
            <p:nvPr/>
          </p:nvSpPr>
          <p:spPr>
            <a:xfrm>
              <a:off x="5566155" y="5708394"/>
              <a:ext cx="133350"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626469"/>
                  </a:solidFill>
                  <a:latin typeface="GE Inspira" panose="020F0603030400020203" pitchFamily="34" charset="0"/>
                  <a:cs typeface="Trebuchet MS"/>
                </a:rPr>
                <a:t>(a)</a:t>
              </a:r>
              <a:endParaRPr sz="800">
                <a:latin typeface="GE Inspira" panose="020F0603030400020203" pitchFamily="34" charset="0"/>
                <a:cs typeface="Trebuchet MS"/>
              </a:endParaRPr>
            </a:p>
          </p:txBody>
        </p:sp>
      </p:grpSp>
      <p:grpSp>
        <p:nvGrpSpPr>
          <p:cNvPr id="818" name="Agrupar 817"/>
          <p:cNvGrpSpPr/>
          <p:nvPr/>
        </p:nvGrpSpPr>
        <p:grpSpPr>
          <a:xfrm>
            <a:off x="415933" y="4527119"/>
            <a:ext cx="3514725" cy="2075806"/>
            <a:chOff x="415933" y="4527119"/>
            <a:chExt cx="3514725" cy="2075806"/>
          </a:xfrm>
        </p:grpSpPr>
        <p:sp>
          <p:nvSpPr>
            <p:cNvPr id="10" name="object 10"/>
            <p:cNvSpPr txBox="1"/>
            <p:nvPr/>
          </p:nvSpPr>
          <p:spPr>
            <a:xfrm>
              <a:off x="572496" y="4718110"/>
              <a:ext cx="159385" cy="1623060"/>
            </a:xfrm>
            <a:prstGeom prst="rect">
              <a:avLst/>
            </a:prstGeom>
          </p:spPr>
          <p:txBody>
            <a:bodyPr vert="horz" wrap="square" lIns="0" tIns="34290" rIns="0" bIns="0" rtlCol="0">
              <a:spAutoFit/>
            </a:bodyPr>
            <a:lstStyle/>
            <a:p>
              <a:pPr marL="12700">
                <a:lnSpc>
                  <a:spcPct val="100000"/>
                </a:lnSpc>
                <a:spcBef>
                  <a:spcPts val="270"/>
                </a:spcBef>
              </a:pPr>
              <a:r>
                <a:rPr sz="800" dirty="0">
                  <a:solidFill>
                    <a:srgbClr val="626469"/>
                  </a:solidFill>
                  <a:latin typeface="GE Inspira" panose="020F0603030400020203" pitchFamily="34" charset="0"/>
                  <a:cs typeface="Trebuchet MS"/>
                </a:rPr>
                <a:t>2.0</a:t>
              </a:r>
              <a:endParaRPr sz="800">
                <a:latin typeface="GE Inspira" panose="020F0603030400020203" pitchFamily="34" charset="0"/>
                <a:cs typeface="Trebuchet MS"/>
              </a:endParaRPr>
            </a:p>
            <a:p>
              <a:pPr marL="12700">
                <a:lnSpc>
                  <a:spcPct val="100000"/>
                </a:lnSpc>
                <a:spcBef>
                  <a:spcPts val="180"/>
                </a:spcBef>
              </a:pPr>
              <a:r>
                <a:rPr sz="800" dirty="0">
                  <a:solidFill>
                    <a:srgbClr val="626469"/>
                  </a:solidFill>
                  <a:latin typeface="GE Inspira" panose="020F0603030400020203" pitchFamily="34" charset="0"/>
                  <a:cs typeface="Trebuchet MS"/>
                </a:rPr>
                <a:t>1.8</a:t>
              </a:r>
              <a:endParaRPr sz="800">
                <a:latin typeface="GE Inspira" panose="020F0603030400020203" pitchFamily="34" charset="0"/>
                <a:cs typeface="Trebuchet MS"/>
              </a:endParaRPr>
            </a:p>
            <a:p>
              <a:pPr marL="12700">
                <a:lnSpc>
                  <a:spcPct val="100000"/>
                </a:lnSpc>
                <a:spcBef>
                  <a:spcPts val="170"/>
                </a:spcBef>
              </a:pPr>
              <a:r>
                <a:rPr sz="800" dirty="0">
                  <a:solidFill>
                    <a:srgbClr val="626469"/>
                  </a:solidFill>
                  <a:latin typeface="GE Inspira" panose="020F0603030400020203" pitchFamily="34" charset="0"/>
                  <a:cs typeface="Trebuchet MS"/>
                </a:rPr>
                <a:t>1.6</a:t>
              </a:r>
              <a:endParaRPr sz="800">
                <a:latin typeface="GE Inspira" panose="020F0603030400020203" pitchFamily="34" charset="0"/>
                <a:cs typeface="Trebuchet MS"/>
              </a:endParaRPr>
            </a:p>
            <a:p>
              <a:pPr marL="12700">
                <a:lnSpc>
                  <a:spcPct val="100000"/>
                </a:lnSpc>
                <a:spcBef>
                  <a:spcPts val="210"/>
                </a:spcBef>
              </a:pPr>
              <a:r>
                <a:rPr sz="800" dirty="0">
                  <a:solidFill>
                    <a:srgbClr val="626469"/>
                  </a:solidFill>
                  <a:latin typeface="GE Inspira" panose="020F0603030400020203" pitchFamily="34" charset="0"/>
                  <a:cs typeface="Trebuchet MS"/>
                </a:rPr>
                <a:t>1.4</a:t>
              </a:r>
              <a:endParaRPr sz="800">
                <a:latin typeface="GE Inspira" panose="020F0603030400020203" pitchFamily="34" charset="0"/>
                <a:cs typeface="Trebuchet MS"/>
              </a:endParaRPr>
            </a:p>
            <a:p>
              <a:pPr marL="12700">
                <a:lnSpc>
                  <a:spcPct val="100000"/>
                </a:lnSpc>
                <a:spcBef>
                  <a:spcPts val="185"/>
                </a:spcBef>
              </a:pPr>
              <a:r>
                <a:rPr sz="800" dirty="0">
                  <a:solidFill>
                    <a:srgbClr val="626469"/>
                  </a:solidFill>
                  <a:latin typeface="GE Inspira" panose="020F0603030400020203" pitchFamily="34" charset="0"/>
                  <a:cs typeface="Trebuchet MS"/>
                </a:rPr>
                <a:t>1.2</a:t>
              </a:r>
              <a:endParaRPr sz="800">
                <a:latin typeface="GE Inspira" panose="020F0603030400020203" pitchFamily="34" charset="0"/>
                <a:cs typeface="Trebuchet MS"/>
              </a:endParaRPr>
            </a:p>
            <a:p>
              <a:pPr marL="12700">
                <a:lnSpc>
                  <a:spcPct val="100000"/>
                </a:lnSpc>
                <a:spcBef>
                  <a:spcPts val="170"/>
                </a:spcBef>
              </a:pPr>
              <a:r>
                <a:rPr sz="800" dirty="0">
                  <a:solidFill>
                    <a:srgbClr val="626469"/>
                  </a:solidFill>
                  <a:latin typeface="GE Inspira" panose="020F0603030400020203" pitchFamily="34" charset="0"/>
                  <a:cs typeface="Trebuchet MS"/>
                </a:rPr>
                <a:t>1.0</a:t>
              </a:r>
              <a:endParaRPr sz="800">
                <a:latin typeface="GE Inspira" panose="020F0603030400020203" pitchFamily="34" charset="0"/>
                <a:cs typeface="Trebuchet MS"/>
              </a:endParaRPr>
            </a:p>
            <a:p>
              <a:pPr marL="12700">
                <a:lnSpc>
                  <a:spcPct val="100000"/>
                </a:lnSpc>
                <a:spcBef>
                  <a:spcPts val="204"/>
                </a:spcBef>
              </a:pPr>
              <a:r>
                <a:rPr sz="800" dirty="0">
                  <a:solidFill>
                    <a:srgbClr val="626469"/>
                  </a:solidFill>
                  <a:latin typeface="GE Inspira" panose="020F0603030400020203" pitchFamily="34" charset="0"/>
                  <a:cs typeface="Trebuchet MS"/>
                </a:rPr>
                <a:t>0.8</a:t>
              </a:r>
              <a:endParaRPr sz="800">
                <a:latin typeface="GE Inspira" panose="020F0603030400020203" pitchFamily="34" charset="0"/>
                <a:cs typeface="Trebuchet MS"/>
              </a:endParaRPr>
            </a:p>
            <a:p>
              <a:pPr marL="12700">
                <a:lnSpc>
                  <a:spcPct val="100000"/>
                </a:lnSpc>
                <a:spcBef>
                  <a:spcPts val="210"/>
                </a:spcBef>
              </a:pPr>
              <a:r>
                <a:rPr sz="800" dirty="0">
                  <a:solidFill>
                    <a:srgbClr val="626469"/>
                  </a:solidFill>
                  <a:latin typeface="GE Inspira" panose="020F0603030400020203" pitchFamily="34" charset="0"/>
                  <a:cs typeface="Trebuchet MS"/>
                </a:rPr>
                <a:t>0.6</a:t>
              </a:r>
              <a:endParaRPr sz="800">
                <a:latin typeface="GE Inspira" panose="020F0603030400020203" pitchFamily="34" charset="0"/>
                <a:cs typeface="Trebuchet MS"/>
              </a:endParaRPr>
            </a:p>
            <a:p>
              <a:pPr marL="12700">
                <a:lnSpc>
                  <a:spcPct val="100000"/>
                </a:lnSpc>
                <a:spcBef>
                  <a:spcPts val="204"/>
                </a:spcBef>
              </a:pPr>
              <a:r>
                <a:rPr sz="800" dirty="0">
                  <a:solidFill>
                    <a:srgbClr val="626469"/>
                  </a:solidFill>
                  <a:latin typeface="GE Inspira" panose="020F0603030400020203" pitchFamily="34" charset="0"/>
                  <a:cs typeface="Trebuchet MS"/>
                </a:rPr>
                <a:t>0.4</a:t>
              </a:r>
              <a:endParaRPr sz="800">
                <a:latin typeface="GE Inspira" panose="020F0603030400020203" pitchFamily="34" charset="0"/>
                <a:cs typeface="Trebuchet MS"/>
              </a:endParaRPr>
            </a:p>
            <a:p>
              <a:pPr marL="12700">
                <a:lnSpc>
                  <a:spcPct val="100000"/>
                </a:lnSpc>
                <a:spcBef>
                  <a:spcPts val="160"/>
                </a:spcBef>
              </a:pPr>
              <a:r>
                <a:rPr sz="800" dirty="0">
                  <a:solidFill>
                    <a:srgbClr val="626469"/>
                  </a:solidFill>
                  <a:latin typeface="GE Inspira" panose="020F0603030400020203" pitchFamily="34" charset="0"/>
                  <a:cs typeface="Trebuchet MS"/>
                </a:rPr>
                <a:t>0.2</a:t>
              </a:r>
              <a:endParaRPr sz="800">
                <a:latin typeface="GE Inspira" panose="020F0603030400020203" pitchFamily="34" charset="0"/>
                <a:cs typeface="Trebuchet MS"/>
              </a:endParaRPr>
            </a:p>
            <a:p>
              <a:pPr marL="12700">
                <a:lnSpc>
                  <a:spcPct val="100000"/>
                </a:lnSpc>
                <a:spcBef>
                  <a:spcPts val="145"/>
                </a:spcBef>
              </a:pPr>
              <a:r>
                <a:rPr sz="800" dirty="0">
                  <a:solidFill>
                    <a:srgbClr val="626469"/>
                  </a:solidFill>
                  <a:latin typeface="GE Inspira" panose="020F0603030400020203" pitchFamily="34" charset="0"/>
                  <a:cs typeface="Trebuchet MS"/>
                </a:rPr>
                <a:t>0.0</a:t>
              </a:r>
              <a:endParaRPr sz="800">
                <a:latin typeface="GE Inspira" panose="020F0603030400020203" pitchFamily="34" charset="0"/>
                <a:cs typeface="Trebuchet MS"/>
              </a:endParaRPr>
            </a:p>
          </p:txBody>
        </p:sp>
        <p:sp>
          <p:nvSpPr>
            <p:cNvPr id="11" name="object 11"/>
            <p:cNvSpPr txBox="1"/>
            <p:nvPr/>
          </p:nvSpPr>
          <p:spPr>
            <a:xfrm>
              <a:off x="851797" y="6300501"/>
              <a:ext cx="802640" cy="139782"/>
            </a:xfrm>
            <a:prstGeom prst="rect">
              <a:avLst/>
            </a:prstGeom>
          </p:spPr>
          <p:txBody>
            <a:bodyPr vert="horz" wrap="square" lIns="0" tIns="16510" rIns="0" bIns="0" rtlCol="0">
              <a:spAutoFit/>
            </a:bodyPr>
            <a:lstStyle/>
            <a:p>
              <a:pPr marL="12700">
                <a:lnSpc>
                  <a:spcPct val="100000"/>
                </a:lnSpc>
                <a:spcBef>
                  <a:spcPts val="130"/>
                </a:spcBef>
              </a:pPr>
              <a:r>
                <a:rPr sz="800" dirty="0">
                  <a:solidFill>
                    <a:srgbClr val="626469"/>
                  </a:solidFill>
                  <a:latin typeface="GE Inspira" panose="020F0603030400020203" pitchFamily="34" charset="0"/>
                  <a:cs typeface="Trebuchet MS"/>
                </a:rPr>
                <a:t>60</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80</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100 </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120</a:t>
              </a:r>
              <a:endParaRPr sz="800" dirty="0">
                <a:latin typeface="GE Inspira" panose="020F0603030400020203" pitchFamily="34" charset="0"/>
                <a:cs typeface="Trebuchet MS"/>
              </a:endParaRPr>
            </a:p>
          </p:txBody>
        </p:sp>
        <p:sp>
          <p:nvSpPr>
            <p:cNvPr id="12" name="object 12"/>
            <p:cNvSpPr txBox="1"/>
            <p:nvPr/>
          </p:nvSpPr>
          <p:spPr>
            <a:xfrm>
              <a:off x="1925320" y="6277768"/>
              <a:ext cx="2005338" cy="162865"/>
            </a:xfrm>
            <a:prstGeom prst="rect">
              <a:avLst/>
            </a:prstGeom>
          </p:spPr>
          <p:txBody>
            <a:bodyPr vert="horz" wrap="square" lIns="0" tIns="39370" rIns="0" bIns="0" rtlCol="0">
              <a:spAutoFit/>
            </a:bodyPr>
            <a:lstStyle/>
            <a:p>
              <a:pPr marL="12700">
                <a:lnSpc>
                  <a:spcPct val="100000"/>
                </a:lnSpc>
                <a:spcBef>
                  <a:spcPts val="310"/>
                </a:spcBef>
                <a:tabLst>
                  <a:tab pos="1212850" algn="l"/>
                </a:tabLst>
              </a:pPr>
              <a:r>
                <a:rPr sz="800" dirty="0">
                  <a:solidFill>
                    <a:srgbClr val="626469"/>
                  </a:solidFill>
                  <a:latin typeface="GE Inspira" panose="020F0603030400020203" pitchFamily="34" charset="0"/>
                  <a:cs typeface="Trebuchet MS"/>
                </a:rPr>
                <a:t>60</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80</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100 </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120	60* 80</a:t>
              </a:r>
              <a:r>
                <a:rPr lang="pt-BR" sz="800" dirty="0">
                  <a:solidFill>
                    <a:srgbClr val="626469"/>
                  </a:solidFill>
                  <a:latin typeface="GE Inspira" panose="020F0603030400020203" pitchFamily="34" charset="0"/>
                  <a:cs typeface="Trebuchet MS"/>
                </a:rPr>
                <a:t> </a:t>
              </a:r>
              <a:r>
                <a:rPr sz="800" dirty="0">
                  <a:solidFill>
                    <a:srgbClr val="626469"/>
                  </a:solidFill>
                  <a:latin typeface="GE Inspira" panose="020F0603030400020203" pitchFamily="34" charset="0"/>
                  <a:cs typeface="Trebuchet MS"/>
                </a:rPr>
                <a:t>100 120</a:t>
              </a:r>
              <a:endParaRPr sz="800" dirty="0">
                <a:latin typeface="GE Inspira" panose="020F0603030400020203" pitchFamily="34" charset="0"/>
                <a:cs typeface="Trebuchet MS"/>
              </a:endParaRPr>
            </a:p>
          </p:txBody>
        </p:sp>
        <p:sp>
          <p:nvSpPr>
            <p:cNvPr id="14" name="object 14"/>
            <p:cNvSpPr txBox="1"/>
            <p:nvPr/>
          </p:nvSpPr>
          <p:spPr>
            <a:xfrm>
              <a:off x="1787335" y="4527119"/>
              <a:ext cx="295910" cy="139782"/>
            </a:xfrm>
            <a:prstGeom prst="rect">
              <a:avLst/>
            </a:prstGeom>
          </p:spPr>
          <p:txBody>
            <a:bodyPr vert="horz" wrap="square" lIns="0" tIns="16510" rIns="0" bIns="0" rtlCol="0">
              <a:spAutoFit/>
            </a:bodyPr>
            <a:lstStyle/>
            <a:p>
              <a:pPr marL="12700">
                <a:lnSpc>
                  <a:spcPct val="100000"/>
                </a:lnSpc>
                <a:spcBef>
                  <a:spcPts val="130"/>
                </a:spcBef>
              </a:pPr>
              <a:r>
                <a:rPr sz="800" dirty="0">
                  <a:solidFill>
                    <a:srgbClr val="626469"/>
                  </a:solidFill>
                  <a:latin typeface="GE Inspira" panose="020F0603030400020203" pitchFamily="34" charset="0"/>
                  <a:cs typeface="Trebuchet MS"/>
                </a:rPr>
                <a:t>10 cm</a:t>
              </a:r>
              <a:endParaRPr sz="800" dirty="0">
                <a:latin typeface="GE Inspira" panose="020F0603030400020203" pitchFamily="34" charset="0"/>
                <a:cs typeface="Trebuchet MS"/>
              </a:endParaRPr>
            </a:p>
          </p:txBody>
        </p:sp>
        <p:sp>
          <p:nvSpPr>
            <p:cNvPr id="15" name="object 15"/>
            <p:cNvSpPr txBox="1"/>
            <p:nvPr/>
          </p:nvSpPr>
          <p:spPr>
            <a:xfrm>
              <a:off x="2224105" y="4527119"/>
              <a:ext cx="295910" cy="139782"/>
            </a:xfrm>
            <a:prstGeom prst="rect">
              <a:avLst/>
            </a:prstGeom>
          </p:spPr>
          <p:txBody>
            <a:bodyPr vert="horz" wrap="square" lIns="0" tIns="16510" rIns="0" bIns="0" rtlCol="0">
              <a:spAutoFit/>
            </a:bodyPr>
            <a:lstStyle/>
            <a:p>
              <a:pPr marL="12700">
                <a:lnSpc>
                  <a:spcPct val="100000"/>
                </a:lnSpc>
                <a:spcBef>
                  <a:spcPts val="130"/>
                </a:spcBef>
              </a:pPr>
              <a:r>
                <a:rPr sz="800" dirty="0">
                  <a:solidFill>
                    <a:srgbClr val="626469"/>
                  </a:solidFill>
                  <a:latin typeface="GE Inspira" panose="020F0603030400020203" pitchFamily="34" charset="0"/>
                  <a:cs typeface="Trebuchet MS"/>
                </a:rPr>
                <a:t>15 cm</a:t>
              </a:r>
              <a:endParaRPr sz="800" dirty="0">
                <a:latin typeface="GE Inspira" panose="020F0603030400020203" pitchFamily="34" charset="0"/>
                <a:cs typeface="Trebuchet MS"/>
              </a:endParaRPr>
            </a:p>
          </p:txBody>
        </p:sp>
        <p:sp>
          <p:nvSpPr>
            <p:cNvPr id="16" name="object 16"/>
            <p:cNvSpPr txBox="1"/>
            <p:nvPr/>
          </p:nvSpPr>
          <p:spPr>
            <a:xfrm>
              <a:off x="2663096" y="4527119"/>
              <a:ext cx="295910" cy="139782"/>
            </a:xfrm>
            <a:prstGeom prst="rect">
              <a:avLst/>
            </a:prstGeom>
          </p:spPr>
          <p:txBody>
            <a:bodyPr vert="horz" wrap="square" lIns="0" tIns="16510" rIns="0" bIns="0" rtlCol="0">
              <a:spAutoFit/>
            </a:bodyPr>
            <a:lstStyle/>
            <a:p>
              <a:pPr marL="12700">
                <a:lnSpc>
                  <a:spcPct val="100000"/>
                </a:lnSpc>
                <a:spcBef>
                  <a:spcPts val="130"/>
                </a:spcBef>
              </a:pPr>
              <a:r>
                <a:rPr sz="800" dirty="0">
                  <a:solidFill>
                    <a:srgbClr val="626469"/>
                  </a:solidFill>
                  <a:latin typeface="GE Inspira" panose="020F0603030400020203" pitchFamily="34" charset="0"/>
                  <a:cs typeface="Trebuchet MS"/>
                </a:rPr>
                <a:t>20 cm</a:t>
              </a:r>
              <a:endParaRPr sz="800" dirty="0">
                <a:latin typeface="GE Inspira" panose="020F0603030400020203" pitchFamily="34" charset="0"/>
                <a:cs typeface="Trebuchet MS"/>
              </a:endParaRPr>
            </a:p>
          </p:txBody>
        </p:sp>
        <p:sp>
          <p:nvSpPr>
            <p:cNvPr id="17" name="object 17"/>
            <p:cNvSpPr txBox="1"/>
            <p:nvPr/>
          </p:nvSpPr>
          <p:spPr>
            <a:xfrm>
              <a:off x="415933" y="4718110"/>
              <a:ext cx="130805" cy="1623059"/>
            </a:xfrm>
            <a:prstGeom prst="rect">
              <a:avLst/>
            </a:prstGeom>
          </p:spPr>
          <p:txBody>
            <a:bodyPr vert="vert270" wrap="square" lIns="0" tIns="7620" rIns="0" bIns="0" rtlCol="0">
              <a:spAutoFit/>
            </a:bodyPr>
            <a:lstStyle/>
            <a:p>
              <a:pPr marL="12700" algn="ctr">
                <a:lnSpc>
                  <a:spcPct val="100000"/>
                </a:lnSpc>
                <a:spcBef>
                  <a:spcPts val="60"/>
                </a:spcBef>
              </a:pPr>
              <a:r>
                <a:rPr sz="850" b="1" dirty="0">
                  <a:solidFill>
                    <a:srgbClr val="626469"/>
                  </a:solidFill>
                  <a:latin typeface="GE Inspira" panose="020F0603030400020203" pitchFamily="34" charset="0"/>
                  <a:cs typeface="Trebuchet MS"/>
                </a:rPr>
                <a:t>CIF</a:t>
              </a:r>
              <a:endParaRPr sz="850" dirty="0">
                <a:latin typeface="GE Inspira" panose="020F0603030400020203" pitchFamily="34" charset="0"/>
                <a:cs typeface="Trebuchet MS"/>
              </a:endParaRPr>
            </a:p>
          </p:txBody>
        </p:sp>
        <p:sp>
          <p:nvSpPr>
            <p:cNvPr id="18" name="object 18"/>
            <p:cNvSpPr/>
            <p:nvPr/>
          </p:nvSpPr>
          <p:spPr>
            <a:xfrm>
              <a:off x="1707642" y="4585106"/>
              <a:ext cx="60960" cy="60960"/>
            </a:xfrm>
            <a:custGeom>
              <a:avLst/>
              <a:gdLst/>
              <a:ahLst/>
              <a:cxnLst/>
              <a:rect l="l" t="t" r="r" b="b"/>
              <a:pathLst>
                <a:path w="60960" h="60960">
                  <a:moveTo>
                    <a:pt x="60858" y="0"/>
                  </a:moveTo>
                  <a:lnTo>
                    <a:pt x="0" y="0"/>
                  </a:lnTo>
                  <a:lnTo>
                    <a:pt x="0" y="60858"/>
                  </a:lnTo>
                  <a:lnTo>
                    <a:pt x="60858" y="60858"/>
                  </a:lnTo>
                  <a:lnTo>
                    <a:pt x="60858"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19" name="object 19"/>
            <p:cNvSpPr/>
            <p:nvPr/>
          </p:nvSpPr>
          <p:spPr>
            <a:xfrm>
              <a:off x="2152091" y="4585106"/>
              <a:ext cx="60960" cy="60960"/>
            </a:xfrm>
            <a:custGeom>
              <a:avLst/>
              <a:gdLst/>
              <a:ahLst/>
              <a:cxnLst/>
              <a:rect l="l" t="t" r="r" b="b"/>
              <a:pathLst>
                <a:path w="60960" h="60960">
                  <a:moveTo>
                    <a:pt x="60858" y="0"/>
                  </a:moveTo>
                  <a:lnTo>
                    <a:pt x="0" y="0"/>
                  </a:lnTo>
                  <a:lnTo>
                    <a:pt x="0" y="60858"/>
                  </a:lnTo>
                  <a:lnTo>
                    <a:pt x="60858" y="60858"/>
                  </a:lnTo>
                  <a:lnTo>
                    <a:pt x="60858" y="0"/>
                  </a:lnTo>
                  <a:close/>
                </a:path>
              </a:pathLst>
            </a:custGeom>
            <a:solidFill>
              <a:srgbClr val="6D6E71"/>
            </a:solidFill>
          </p:spPr>
          <p:txBody>
            <a:bodyPr wrap="square" lIns="0" tIns="0" rIns="0" bIns="0" rtlCol="0"/>
            <a:lstStyle/>
            <a:p>
              <a:endParaRPr>
                <a:latin typeface="GE Inspira" panose="020F0603030400020203" pitchFamily="34" charset="0"/>
              </a:endParaRPr>
            </a:p>
          </p:txBody>
        </p:sp>
        <p:sp>
          <p:nvSpPr>
            <p:cNvPr id="20" name="object 20"/>
            <p:cNvSpPr/>
            <p:nvPr/>
          </p:nvSpPr>
          <p:spPr>
            <a:xfrm>
              <a:off x="2591079" y="4585106"/>
              <a:ext cx="60960" cy="60960"/>
            </a:xfrm>
            <a:custGeom>
              <a:avLst/>
              <a:gdLst/>
              <a:ahLst/>
              <a:cxnLst/>
              <a:rect l="l" t="t" r="r" b="b"/>
              <a:pathLst>
                <a:path w="60960" h="60960">
                  <a:moveTo>
                    <a:pt x="60858" y="0"/>
                  </a:moveTo>
                  <a:lnTo>
                    <a:pt x="0" y="0"/>
                  </a:lnTo>
                  <a:lnTo>
                    <a:pt x="0" y="60858"/>
                  </a:lnTo>
                  <a:lnTo>
                    <a:pt x="60858" y="60858"/>
                  </a:lnTo>
                  <a:lnTo>
                    <a:pt x="60858" y="0"/>
                  </a:lnTo>
                  <a:close/>
                </a:path>
              </a:pathLst>
            </a:custGeom>
            <a:solidFill>
              <a:srgbClr val="00B3E3"/>
            </a:solidFill>
          </p:spPr>
          <p:txBody>
            <a:bodyPr wrap="square" lIns="0" tIns="0" rIns="0" bIns="0" rtlCol="0"/>
            <a:lstStyle/>
            <a:p>
              <a:endParaRPr>
                <a:latin typeface="GE Inspira" panose="020F0603030400020203" pitchFamily="34" charset="0"/>
              </a:endParaRPr>
            </a:p>
          </p:txBody>
        </p:sp>
        <p:grpSp>
          <p:nvGrpSpPr>
            <p:cNvPr id="21" name="object 21"/>
            <p:cNvGrpSpPr/>
            <p:nvPr/>
          </p:nvGrpSpPr>
          <p:grpSpPr>
            <a:xfrm>
              <a:off x="865581" y="4789068"/>
              <a:ext cx="2870835" cy="1484630"/>
              <a:chOff x="865581" y="4789068"/>
              <a:chExt cx="2870835" cy="1484630"/>
            </a:xfrm>
          </p:grpSpPr>
          <p:sp>
            <p:nvSpPr>
              <p:cNvPr id="22" name="object 22"/>
              <p:cNvSpPr/>
              <p:nvPr/>
            </p:nvSpPr>
            <p:spPr>
              <a:xfrm>
                <a:off x="865568" y="4865458"/>
                <a:ext cx="745490" cy="1408430"/>
              </a:xfrm>
              <a:custGeom>
                <a:avLst/>
                <a:gdLst/>
                <a:ahLst/>
                <a:cxnLst/>
                <a:rect l="l" t="t" r="r" b="b"/>
                <a:pathLst>
                  <a:path w="745490" h="1408429">
                    <a:moveTo>
                      <a:pt x="110845" y="0"/>
                    </a:moveTo>
                    <a:lnTo>
                      <a:pt x="0" y="0"/>
                    </a:lnTo>
                    <a:lnTo>
                      <a:pt x="0" y="1408214"/>
                    </a:lnTo>
                    <a:lnTo>
                      <a:pt x="110845" y="1408214"/>
                    </a:lnTo>
                    <a:lnTo>
                      <a:pt x="110845" y="0"/>
                    </a:lnTo>
                    <a:close/>
                  </a:path>
                  <a:path w="745490" h="1408429">
                    <a:moveTo>
                      <a:pt x="319468" y="37934"/>
                    </a:moveTo>
                    <a:lnTo>
                      <a:pt x="208635" y="37934"/>
                    </a:lnTo>
                    <a:lnTo>
                      <a:pt x="208635" y="1408214"/>
                    </a:lnTo>
                    <a:lnTo>
                      <a:pt x="319468" y="1408214"/>
                    </a:lnTo>
                    <a:lnTo>
                      <a:pt x="319468" y="37934"/>
                    </a:lnTo>
                    <a:close/>
                  </a:path>
                  <a:path w="745490" h="1408429">
                    <a:moveTo>
                      <a:pt x="532434" y="49885"/>
                    </a:moveTo>
                    <a:lnTo>
                      <a:pt x="421589" y="49885"/>
                    </a:lnTo>
                    <a:lnTo>
                      <a:pt x="421589" y="1408214"/>
                    </a:lnTo>
                    <a:lnTo>
                      <a:pt x="532434" y="1408214"/>
                    </a:lnTo>
                    <a:lnTo>
                      <a:pt x="532434" y="49885"/>
                    </a:lnTo>
                    <a:close/>
                  </a:path>
                  <a:path w="745490" h="1408429">
                    <a:moveTo>
                      <a:pt x="745413" y="36690"/>
                    </a:moveTo>
                    <a:lnTo>
                      <a:pt x="634580" y="36690"/>
                    </a:lnTo>
                    <a:lnTo>
                      <a:pt x="634580" y="1408214"/>
                    </a:lnTo>
                    <a:lnTo>
                      <a:pt x="745413" y="1408214"/>
                    </a:lnTo>
                    <a:lnTo>
                      <a:pt x="745413" y="3669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23" name="object 23"/>
              <p:cNvSpPr/>
              <p:nvPr/>
            </p:nvSpPr>
            <p:spPr>
              <a:xfrm>
                <a:off x="1928266" y="4789068"/>
                <a:ext cx="748030" cy="1484630"/>
              </a:xfrm>
              <a:custGeom>
                <a:avLst/>
                <a:gdLst/>
                <a:ahLst/>
                <a:cxnLst/>
                <a:rect l="l" t="t" r="r" b="b"/>
                <a:pathLst>
                  <a:path w="748030" h="1484629">
                    <a:moveTo>
                      <a:pt x="110832" y="0"/>
                    </a:moveTo>
                    <a:lnTo>
                      <a:pt x="0" y="0"/>
                    </a:lnTo>
                    <a:lnTo>
                      <a:pt x="0" y="1484604"/>
                    </a:lnTo>
                    <a:lnTo>
                      <a:pt x="110832" y="1484604"/>
                    </a:lnTo>
                    <a:lnTo>
                      <a:pt x="110832" y="0"/>
                    </a:lnTo>
                    <a:close/>
                  </a:path>
                  <a:path w="748030" h="1484629">
                    <a:moveTo>
                      <a:pt x="321627" y="29425"/>
                    </a:moveTo>
                    <a:lnTo>
                      <a:pt x="210794" y="29425"/>
                    </a:lnTo>
                    <a:lnTo>
                      <a:pt x="210794" y="1484604"/>
                    </a:lnTo>
                    <a:lnTo>
                      <a:pt x="321627" y="1484604"/>
                    </a:lnTo>
                    <a:lnTo>
                      <a:pt x="321627" y="29425"/>
                    </a:lnTo>
                    <a:close/>
                  </a:path>
                  <a:path w="748030" h="1484629">
                    <a:moveTo>
                      <a:pt x="534593" y="55118"/>
                    </a:moveTo>
                    <a:lnTo>
                      <a:pt x="423748" y="55118"/>
                    </a:lnTo>
                    <a:lnTo>
                      <a:pt x="423748" y="1484604"/>
                    </a:lnTo>
                    <a:lnTo>
                      <a:pt x="534593" y="1484604"/>
                    </a:lnTo>
                    <a:lnTo>
                      <a:pt x="534593" y="55118"/>
                    </a:lnTo>
                    <a:close/>
                  </a:path>
                  <a:path w="748030" h="1484629">
                    <a:moveTo>
                      <a:pt x="747560" y="65519"/>
                    </a:moveTo>
                    <a:lnTo>
                      <a:pt x="636727" y="65519"/>
                    </a:lnTo>
                    <a:lnTo>
                      <a:pt x="636727" y="1484604"/>
                    </a:lnTo>
                    <a:lnTo>
                      <a:pt x="747560" y="1484604"/>
                    </a:lnTo>
                    <a:lnTo>
                      <a:pt x="747560" y="65519"/>
                    </a:lnTo>
                    <a:close/>
                  </a:path>
                </a:pathLst>
              </a:custGeom>
              <a:solidFill>
                <a:srgbClr val="6D6E71"/>
              </a:solidFill>
            </p:spPr>
            <p:txBody>
              <a:bodyPr wrap="square" lIns="0" tIns="0" rIns="0" bIns="0" rtlCol="0"/>
              <a:lstStyle/>
              <a:p>
                <a:endParaRPr>
                  <a:latin typeface="GE Inspira" panose="020F0603030400020203" pitchFamily="34" charset="0"/>
                </a:endParaRPr>
              </a:p>
            </p:txBody>
          </p:sp>
          <p:sp>
            <p:nvSpPr>
              <p:cNvPr id="24" name="object 24"/>
              <p:cNvSpPr/>
              <p:nvPr/>
            </p:nvSpPr>
            <p:spPr>
              <a:xfrm>
                <a:off x="3201733" y="4827701"/>
                <a:ext cx="534670" cy="1446530"/>
              </a:xfrm>
              <a:custGeom>
                <a:avLst/>
                <a:gdLst/>
                <a:ahLst/>
                <a:cxnLst/>
                <a:rect l="l" t="t" r="r" b="b"/>
                <a:pathLst>
                  <a:path w="534670" h="1446529">
                    <a:moveTo>
                      <a:pt x="110832" y="0"/>
                    </a:moveTo>
                    <a:lnTo>
                      <a:pt x="0" y="0"/>
                    </a:lnTo>
                    <a:lnTo>
                      <a:pt x="0" y="1445971"/>
                    </a:lnTo>
                    <a:lnTo>
                      <a:pt x="110832" y="1445971"/>
                    </a:lnTo>
                    <a:lnTo>
                      <a:pt x="110832" y="0"/>
                    </a:lnTo>
                    <a:close/>
                  </a:path>
                  <a:path w="534670" h="1446529">
                    <a:moveTo>
                      <a:pt x="323811" y="11176"/>
                    </a:moveTo>
                    <a:lnTo>
                      <a:pt x="212979" y="11176"/>
                    </a:lnTo>
                    <a:lnTo>
                      <a:pt x="212979" y="1445971"/>
                    </a:lnTo>
                    <a:lnTo>
                      <a:pt x="323811" y="1445971"/>
                    </a:lnTo>
                    <a:lnTo>
                      <a:pt x="323811" y="11176"/>
                    </a:lnTo>
                    <a:close/>
                  </a:path>
                  <a:path w="534670" h="1446529">
                    <a:moveTo>
                      <a:pt x="534606" y="23469"/>
                    </a:moveTo>
                    <a:lnTo>
                      <a:pt x="423773" y="23469"/>
                    </a:lnTo>
                    <a:lnTo>
                      <a:pt x="423773" y="1445971"/>
                    </a:lnTo>
                    <a:lnTo>
                      <a:pt x="534606" y="1445971"/>
                    </a:lnTo>
                    <a:lnTo>
                      <a:pt x="534606" y="23469"/>
                    </a:lnTo>
                    <a:close/>
                  </a:path>
                </a:pathLst>
              </a:custGeom>
              <a:solidFill>
                <a:srgbClr val="00B3E3"/>
              </a:solidFill>
            </p:spPr>
            <p:txBody>
              <a:bodyPr wrap="square" lIns="0" tIns="0" rIns="0" bIns="0" rtlCol="0"/>
              <a:lstStyle/>
              <a:p>
                <a:endParaRPr>
                  <a:latin typeface="GE Inspira" panose="020F0603030400020203" pitchFamily="34" charset="0"/>
                </a:endParaRPr>
              </a:p>
            </p:txBody>
          </p:sp>
        </p:grpSp>
        <p:sp>
          <p:nvSpPr>
            <p:cNvPr id="816" name="object 12"/>
            <p:cNvSpPr txBox="1"/>
            <p:nvPr/>
          </p:nvSpPr>
          <p:spPr>
            <a:xfrm>
              <a:off x="832708" y="6432365"/>
              <a:ext cx="2960148" cy="170560"/>
            </a:xfrm>
            <a:prstGeom prst="rect">
              <a:avLst/>
            </a:prstGeom>
          </p:spPr>
          <p:txBody>
            <a:bodyPr vert="horz" wrap="square" lIns="0" tIns="39370" rIns="0" bIns="0" rtlCol="0">
              <a:spAutoFit/>
            </a:bodyPr>
            <a:lstStyle/>
            <a:p>
              <a:pPr algn="ctr">
                <a:lnSpc>
                  <a:spcPct val="100000"/>
                </a:lnSpc>
                <a:spcBef>
                  <a:spcPts val="190"/>
                </a:spcBef>
              </a:pPr>
              <a:r>
                <a:rPr sz="850" b="1" dirty="0" err="1">
                  <a:solidFill>
                    <a:srgbClr val="626469"/>
                  </a:solidFill>
                  <a:latin typeface="GE Inspira" panose="020F0603030400020203" pitchFamily="34" charset="0"/>
                  <a:cs typeface="Trebuchet MS"/>
                </a:rPr>
                <a:t>kVp</a:t>
              </a:r>
              <a:endParaRPr sz="850" dirty="0">
                <a:latin typeface="GE Inspira" panose="020F0603030400020203" pitchFamily="34" charset="0"/>
                <a:cs typeface="Trebuchet MS"/>
              </a:endParaRPr>
            </a:p>
          </p:txBody>
        </p:sp>
      </p:grpSp>
      <p:sp>
        <p:nvSpPr>
          <p:cNvPr id="817" name="object 31"/>
          <p:cNvSpPr txBox="1"/>
          <p:nvPr/>
        </p:nvSpPr>
        <p:spPr>
          <a:xfrm>
            <a:off x="419100" y="7527945"/>
            <a:ext cx="3276600" cy="881651"/>
          </a:xfrm>
          <a:prstGeom prst="rect">
            <a:avLst/>
          </a:prstGeom>
        </p:spPr>
        <p:txBody>
          <a:bodyPr vert="horz" wrap="square" lIns="0" tIns="14604" rIns="0" bIns="0" rtlCol="0">
            <a:spAutoFit/>
          </a:bodyPr>
          <a:lstStyle/>
          <a:p>
            <a:pPr marL="38100" marR="30480">
              <a:lnSpc>
                <a:spcPct val="100000"/>
              </a:lnSpc>
              <a:spcBef>
                <a:spcPts val="975"/>
              </a:spcBef>
            </a:pPr>
            <a:r>
              <a:rPr lang="pt-BR" sz="800" b="1" dirty="0">
                <a:solidFill>
                  <a:srgbClr val="626469"/>
                </a:solidFill>
                <a:latin typeface="GE Inspira" panose="020F0603030400020203" pitchFamily="34" charset="0"/>
                <a:cs typeface="Trebuchet MS"/>
              </a:rPr>
              <a:t>Figura 3: </a:t>
            </a:r>
            <a:r>
              <a:rPr lang="pt-BR" sz="800" dirty="0">
                <a:solidFill>
                  <a:srgbClr val="626469"/>
                </a:solidFill>
                <a:latin typeface="GE Inspira" panose="020F0603030400020203" pitchFamily="34" charset="0"/>
                <a:cs typeface="Trebuchet MS"/>
              </a:rPr>
              <a:t>Fator de melhoria de contraste (CIF, </a:t>
            </a:r>
            <a:r>
              <a:rPr lang="pt-BR" sz="800" dirty="0" err="1">
                <a:solidFill>
                  <a:srgbClr val="626469"/>
                </a:solidFill>
                <a:latin typeface="GE Inspira" panose="020F0603030400020203" pitchFamily="34" charset="0"/>
                <a:cs typeface="Trebuchet MS"/>
              </a:rPr>
              <a:t>eq</a:t>
            </a:r>
            <a:r>
              <a:rPr lang="pt-BR" sz="800" dirty="0">
                <a:solidFill>
                  <a:srgbClr val="626469"/>
                </a:solidFill>
                <a:latin typeface="GE Inspira" panose="020F0603030400020203" pitchFamily="34" charset="0"/>
                <a:cs typeface="Trebuchet MS"/>
              </a:rPr>
              <a:t> (1)) calculado em múltiplas técnicas utilizando fantasmas de água de espessuras variadas (10, 15 e 20 cm) com </a:t>
            </a:r>
            <a:r>
              <a:rPr lang="pt-BR" sz="800" dirty="0" err="1">
                <a:solidFill>
                  <a:srgbClr val="626469"/>
                </a:solidFill>
                <a:latin typeface="GE Inspira" panose="020F0603030400020203" pitchFamily="34" charset="0"/>
                <a:cs typeface="Trebuchet MS"/>
              </a:rPr>
              <a:t>ROIs</a:t>
            </a:r>
            <a:r>
              <a:rPr lang="pt-BR" sz="800" dirty="0">
                <a:solidFill>
                  <a:srgbClr val="626469"/>
                </a:solidFill>
                <a:latin typeface="GE Inspira" panose="020F0603030400020203" pitchFamily="34" charset="0"/>
                <a:cs typeface="Trebuchet MS"/>
              </a:rPr>
              <a:t> de alumínio centralmente colocados. *Os dados em 60kVp com o fantasma de água de 20 cm não são clinicamente realistas e, portanto, não foram incluídos neste estudo.</a:t>
            </a:r>
            <a:r>
              <a:rPr lang="pt-BR" sz="800" b="1" dirty="0">
                <a:solidFill>
                  <a:srgbClr val="626469"/>
                </a:solidFill>
                <a:latin typeface="GE Inspira" panose="020F0603030400020203" pitchFamily="34" charset="0"/>
                <a:cs typeface="Trebuchet MS"/>
              </a:rPr>
              <a:t>
</a:t>
            </a:r>
            <a:endParaRPr sz="800" dirty="0">
              <a:latin typeface="GE Inspira" panose="020F0603030400020203" pitchFamily="34" charset="0"/>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100" y="8475457"/>
            <a:ext cx="6714490" cy="786113"/>
          </a:xfrm>
          <a:prstGeom prst="rect">
            <a:avLst/>
          </a:prstGeom>
        </p:spPr>
        <p:txBody>
          <a:bodyPr vert="horz" wrap="square" lIns="0" tIns="16510" rIns="0" bIns="0" rtlCol="0">
            <a:spAutoFit/>
          </a:bodyPr>
          <a:lstStyle/>
          <a:p>
            <a:pPr marL="1910080">
              <a:lnSpc>
                <a:spcPct val="100000"/>
              </a:lnSpc>
              <a:spcBef>
                <a:spcPts val="130"/>
              </a:spcBef>
            </a:pPr>
            <a:r>
              <a:rPr sz="1000" i="1" dirty="0">
                <a:solidFill>
                  <a:srgbClr val="626469"/>
                </a:solidFill>
                <a:latin typeface="GE Inspira" panose="020F0603030400020203" pitchFamily="34" charset="0"/>
                <a:cs typeface="Times New Roman"/>
              </a:rPr>
              <a:t>*b = </a:t>
            </a:r>
            <a:r>
              <a:rPr lang="pl-PL" sz="1000" i="1" dirty="0">
                <a:solidFill>
                  <a:srgbClr val="626469"/>
                </a:solidFill>
                <a:latin typeface="GE Inspira" panose="020F0603030400020203" pitchFamily="34" charset="0"/>
                <a:cs typeface="Times New Roman"/>
              </a:rPr>
              <a:t>fundo</a:t>
            </a:r>
            <a:endParaRPr sz="1000" dirty="0">
              <a:latin typeface="GE Inspira" panose="020F0603030400020203" pitchFamily="34" charset="0"/>
              <a:cs typeface="Times New Roman"/>
            </a:endParaRPr>
          </a:p>
          <a:p>
            <a:pPr>
              <a:lnSpc>
                <a:spcPct val="100000"/>
              </a:lnSpc>
              <a:spcBef>
                <a:spcPts val="25"/>
              </a:spcBef>
            </a:pPr>
            <a:endParaRPr sz="800" dirty="0">
              <a:latin typeface="GE Inspira" panose="020F0603030400020203" pitchFamily="34" charset="0"/>
              <a:cs typeface="Times New Roman"/>
            </a:endParaRPr>
          </a:p>
          <a:p>
            <a:pPr marL="38100" marR="30480">
              <a:lnSpc>
                <a:spcPct val="100000"/>
              </a:lnSpc>
            </a:pPr>
            <a:r>
              <a:rPr lang="pt-BR" sz="800" b="1" dirty="0">
                <a:solidFill>
                  <a:srgbClr val="626469"/>
                </a:solidFill>
                <a:latin typeface="GE Inspira" panose="020F0603030400020203" pitchFamily="34" charset="0"/>
                <a:cs typeface="Trebuchet MS"/>
              </a:rPr>
              <a:t>Figura 5: </a:t>
            </a:r>
            <a:r>
              <a:rPr lang="pt-BR" sz="800" dirty="0">
                <a:solidFill>
                  <a:srgbClr val="626469"/>
                </a:solidFill>
                <a:latin typeface="GE Inspira" panose="020F0603030400020203" pitchFamily="34" charset="0"/>
                <a:cs typeface="Trebuchet MS"/>
              </a:rPr>
              <a:t>Resultados de contraste medidos a partir de imagens usando um fantasma torácico com um disco Al localizado no abdômen, adquirido em múltiplos ângulos a partir do feixe de raio-X central, variando de -15° a 15° em incrementos de 5°. Equação da razão de contraste (</a:t>
            </a:r>
            <a:r>
              <a:rPr lang="pt-BR" sz="800" dirty="0" err="1">
                <a:solidFill>
                  <a:srgbClr val="626469"/>
                </a:solidFill>
                <a:latin typeface="GE Inspira" panose="020F0603030400020203" pitchFamily="34" charset="0"/>
                <a:cs typeface="Trebuchet MS"/>
              </a:rPr>
              <a:t>eq</a:t>
            </a:r>
            <a:r>
              <a:rPr lang="pt-BR" sz="800" dirty="0">
                <a:solidFill>
                  <a:srgbClr val="626469"/>
                </a:solidFill>
                <a:latin typeface="GE Inspira" panose="020F0603030400020203" pitchFamily="34" charset="0"/>
                <a:cs typeface="Trebuchet MS"/>
              </a:rPr>
              <a:t> (2)) definida para medir o contraste de um objeto em relação ao fundo adjacente. Eu, intensidade média do sinal no disco. </a:t>
            </a:r>
            <a:r>
              <a:rPr lang="pt-BR" sz="800" dirty="0" err="1">
                <a:solidFill>
                  <a:srgbClr val="626469"/>
                </a:solidFill>
                <a:latin typeface="GE Inspira" panose="020F0603030400020203" pitchFamily="34" charset="0"/>
                <a:cs typeface="Trebuchet MS"/>
              </a:rPr>
              <a:t>Ib</a:t>
            </a:r>
            <a:r>
              <a:rPr lang="pt-BR" sz="800" dirty="0">
                <a:solidFill>
                  <a:srgbClr val="626469"/>
                </a:solidFill>
                <a:latin typeface="GE Inspira" panose="020F0603030400020203" pitchFamily="34" charset="0"/>
                <a:cs typeface="Trebuchet MS"/>
              </a:rPr>
              <a:t>, intensidade média de sinal de fundo.</a:t>
            </a:r>
            <a:r>
              <a:rPr lang="pt-BR" sz="800" b="1" dirty="0">
                <a:solidFill>
                  <a:srgbClr val="626469"/>
                </a:solidFill>
                <a:latin typeface="GE Inspira" panose="020F0603030400020203" pitchFamily="34" charset="0"/>
                <a:cs typeface="Trebuchet MS"/>
              </a:rPr>
              <a:t>
</a:t>
            </a:r>
            <a:endParaRPr sz="800" dirty="0">
              <a:latin typeface="GE Inspira" panose="020F0603030400020203" pitchFamily="34" charset="0"/>
              <a:cs typeface="Trebuchet MS"/>
            </a:endParaRPr>
          </a:p>
        </p:txBody>
      </p:sp>
      <p:sp>
        <p:nvSpPr>
          <p:cNvPr id="3" name="object 3"/>
          <p:cNvSpPr txBox="1"/>
          <p:nvPr/>
        </p:nvSpPr>
        <p:spPr>
          <a:xfrm>
            <a:off x="444500" y="361641"/>
            <a:ext cx="3346450" cy="4938531"/>
          </a:xfrm>
          <a:prstGeom prst="rect">
            <a:avLst/>
          </a:prstGeom>
        </p:spPr>
        <p:txBody>
          <a:bodyPr vert="horz" wrap="square" lIns="0" tIns="54610" rIns="0" bIns="0" rtlCol="0">
            <a:spAutoFit/>
          </a:bodyPr>
          <a:lstStyle/>
          <a:p>
            <a:pPr marL="12700">
              <a:spcBef>
                <a:spcPts val="430"/>
              </a:spcBef>
            </a:pPr>
            <a:r>
              <a:rPr lang="pt-BR" sz="1400" dirty="0">
                <a:solidFill>
                  <a:srgbClr val="626469"/>
                </a:solidFill>
                <a:latin typeface="GE Inspira" panose="020F0603030400020203" pitchFamily="34" charset="0"/>
                <a:cs typeface="Trebuchet MS"/>
              </a:rPr>
              <a:t>Melhorias no fluxo de trabalho do </a:t>
            </a:r>
            <a:r>
              <a:rPr lang="pt-BR" sz="1400" dirty="0" err="1">
                <a:solidFill>
                  <a:srgbClr val="626469"/>
                </a:solidFill>
                <a:latin typeface="GE Inspira" panose="020F0603030400020203" pitchFamily="34" charset="0"/>
                <a:cs typeface="Trebuchet MS"/>
              </a:rPr>
              <a:t>AutoGrid</a:t>
            </a:r>
            <a:r>
              <a:rPr lang="pt-BR" sz="1400" dirty="0">
                <a:solidFill>
                  <a:srgbClr val="626469"/>
                </a:solidFill>
                <a:latin typeface="GE Inspira" panose="020F0603030400020203" pitchFamily="34" charset="0"/>
                <a:cs typeface="Trebuchet MS"/>
              </a:rPr>
              <a:t>
</a:t>
            </a:r>
            <a:r>
              <a:rPr lang="pt-BR" sz="1000" dirty="0">
                <a:solidFill>
                  <a:srgbClr val="626469"/>
                </a:solidFill>
                <a:latin typeface="GE Inspira" panose="020F0603030400020203" pitchFamily="34" charset="0"/>
                <a:cs typeface="Trebuchet MS"/>
              </a:rPr>
              <a:t>Obter o SID adequado dentro de um ambiente clínico especialmente durante exames de cabeceira nas salas de emergência e UTI limitadas pelo espaço pode ser muito difícil. Nos casos em que o paciente cobre toda a superfície do detector, pode ser quase impossível medir com precisão o SID usando a fita de medição tradicionalmente fornecida.
O conforto do paciente também representa um desafio considerável na colocação adequada do detector. Dependendo da condição do paciente e do comportamento geral, a simples tarefa de colocar o detector atrás ou debaixo do paciente pode ser difícil. Alinhar o detector torna-se um processo ainda mais sensível quando uma grade é anexada. Agora, o tecnólogo não só precisa se preocupar com o detector capturando toda a região de interesse, mas também deve considerar o ângulo do raio-X para o plano de grade e o alinhamento central do raio-X à linha central da rede localizada atrás do paciente.
A Figura 5 demonstra a importância do detector adequado + da grade para o alinhamento do tubo. A razão de contraste (CR, conforme definido nas medidas </a:t>
            </a:r>
            <a:r>
              <a:rPr lang="pt-BR" sz="1000" dirty="0" err="1">
                <a:solidFill>
                  <a:srgbClr val="626469"/>
                </a:solidFill>
                <a:latin typeface="GE Inspira" panose="020F0603030400020203" pitchFamily="34" charset="0"/>
                <a:cs typeface="Trebuchet MS"/>
              </a:rPr>
              <a:t>eq</a:t>
            </a:r>
            <a:r>
              <a:rPr lang="pt-BR" sz="1000" dirty="0">
                <a:solidFill>
                  <a:srgbClr val="626469"/>
                </a:solidFill>
                <a:latin typeface="GE Inspira" panose="020F0603030400020203" pitchFamily="34" charset="0"/>
                <a:cs typeface="Trebuchet MS"/>
              </a:rPr>
              <a:t> (2)) foi realizada utilizando-se um fantasma anatômico do tórax com um disco, 10 mm de diâmetro e 5 mm de espessura, localizado no abdômen. As imagens foram adquiridas de três maneiras diferentes: com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(proporção 8:1), sem grade anexada e sem grade anexada mais processamento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com força de </a:t>
            </a:r>
            <a:r>
              <a:rPr lang="pt-BR" sz="1000" dirty="0" err="1">
                <a:solidFill>
                  <a:srgbClr val="626469"/>
                </a:solidFill>
                <a:latin typeface="GE Inspira" panose="020F0603030400020203" pitchFamily="34" charset="0"/>
                <a:cs typeface="Trebuchet MS"/>
              </a:rPr>
              <a:t>Medium</a:t>
            </a:r>
            <a:r>
              <a:rPr lang="pt-BR" sz="1000" dirty="0">
                <a:solidFill>
                  <a:srgbClr val="626469"/>
                </a:solidFill>
                <a:latin typeface="GE Inspira" panose="020F0603030400020203" pitchFamily="34" charset="0"/>
                <a:cs typeface="Trebuchet MS"/>
              </a:rPr>
              <a:t>. À medida que o ângulo entre o tubo e o detector se afasta do alinhamento de 0°, a razão de contraste medida diminui dentro do ROI abdominal nas imagens adquiridas com uma grade.
</a:t>
            </a:r>
            <a:endParaRPr sz="1000" dirty="0">
              <a:latin typeface="GE Inspira" panose="020F0603030400020203" pitchFamily="34" charset="0"/>
              <a:cs typeface="Trebuchet MS"/>
            </a:endParaRPr>
          </a:p>
        </p:txBody>
      </p:sp>
      <p:sp>
        <p:nvSpPr>
          <p:cNvPr id="4" name="object 4"/>
          <p:cNvSpPr txBox="1"/>
          <p:nvPr/>
        </p:nvSpPr>
        <p:spPr>
          <a:xfrm>
            <a:off x="3959225" y="402588"/>
            <a:ext cx="3350260" cy="5142433"/>
          </a:xfrm>
          <a:prstGeom prst="rect">
            <a:avLst/>
          </a:prstGeom>
        </p:spPr>
        <p:txBody>
          <a:bodyPr vert="horz" wrap="square" lIns="0" tIns="12700" rIns="0" bIns="0" rtlCol="0">
            <a:spAutoFit/>
          </a:bodyPr>
          <a:lstStyle/>
          <a:p>
            <a:pPr marL="12700" marR="229235">
              <a:spcBef>
                <a:spcPts val="100"/>
              </a:spcBef>
            </a:pPr>
            <a:r>
              <a:rPr lang="pt-BR" sz="1000" dirty="0">
                <a:solidFill>
                  <a:srgbClr val="626469"/>
                </a:solidFill>
                <a:latin typeface="GE Inspira" panose="020F0603030400020203" pitchFamily="34" charset="0"/>
                <a:cs typeface="Trebuchet MS"/>
              </a:rPr>
              <a:t>O enredo também demonstra que o ângulo tem um impacto insignificante na capacidade da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de remover adequadamente a dispersão e fornecer melhorias consistentes no nível de contraste.
Após cada exame que usa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a rede é destacada para limpeza e armazenamento e carregamento de detectores. Essa fixação contínua e desapego das horas extras da rede naturalmente degrada a qualidade da rede e inevitavelmente precisará ser substituída. Ao utilizar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os departamentos de radiologia podem preservar melhor a integridade de suas redes e evitar o ônus financeiro de substituí-las com a maior frequência.
Como mencionado,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é automaticamente aplicado aos exames apropriados quando uma grade física não é anexada, economizando tempo durante cada exame. Foi realizado um estudo interno onde um tecnólogo realizou o mesmo exame 30 vezes utilizando um fantasma anatômico e alternando entre os exames de grade e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Os procedimentos para esses exames incluíram etapas típicas de aquisições clínicas de raios-X móveis, desde o início do exame do paciente até o fechamento do exame e o envio das imagens adquiridas ao PACS, sendo as únicas variações o ato de anexar uma grade física ou não.
Ao remover a grade do processo (anexação, alinhamento, limpeza, etc.) e utilizar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os tempos do exame foram reduzidos em média em 35,4 segundos (~24%). 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devolve tempo valioso para hospitais e clínicas que de outra forma seriam perdidos com os métodos tradicionais de exame </a:t>
            </a:r>
            <a:r>
              <a:rPr lang="pt-BR" sz="1000" dirty="0" err="1">
                <a:solidFill>
                  <a:srgbClr val="626469"/>
                </a:solidFill>
                <a:latin typeface="GE Inspira" panose="020F0603030400020203" pitchFamily="34" charset="0"/>
                <a:cs typeface="Trebuchet MS"/>
              </a:rPr>
              <a:t>gridded</a:t>
            </a:r>
            <a:r>
              <a:rPr lang="pt-BR" sz="1000" dirty="0">
                <a:solidFill>
                  <a:srgbClr val="626469"/>
                </a:solidFill>
                <a:latin typeface="GE Inspira" panose="020F0603030400020203" pitchFamily="34" charset="0"/>
                <a:cs typeface="Trebuchet MS"/>
              </a:rPr>
              <a:t>, aumentando a produtividade do departamento e diminuindo os tempos de espera e procedimento dos pacientes.
</a:t>
            </a:r>
            <a:endParaRPr sz="1000" dirty="0">
              <a:latin typeface="GE Inspira" panose="020F0603030400020203" pitchFamily="34" charset="0"/>
              <a:cs typeface="Trebuchet MS"/>
            </a:endParaRPr>
          </a:p>
        </p:txBody>
      </p:sp>
      <p:grpSp>
        <p:nvGrpSpPr>
          <p:cNvPr id="5" name="object 5"/>
          <p:cNvGrpSpPr/>
          <p:nvPr/>
        </p:nvGrpSpPr>
        <p:grpSpPr>
          <a:xfrm>
            <a:off x="838127" y="5703902"/>
            <a:ext cx="4027170" cy="1736089"/>
            <a:chOff x="838127" y="5703902"/>
            <a:chExt cx="4027170" cy="1736089"/>
          </a:xfrm>
        </p:grpSpPr>
        <p:sp>
          <p:nvSpPr>
            <p:cNvPr id="6" name="object 6"/>
            <p:cNvSpPr/>
            <p:nvPr/>
          </p:nvSpPr>
          <p:spPr>
            <a:xfrm>
              <a:off x="841861" y="5707636"/>
              <a:ext cx="0" cy="1729739"/>
            </a:xfrm>
            <a:custGeom>
              <a:avLst/>
              <a:gdLst/>
              <a:ahLst/>
              <a:cxnLst/>
              <a:rect l="l" t="t" r="r" b="b"/>
              <a:pathLst>
                <a:path h="1729740">
                  <a:moveTo>
                    <a:pt x="0" y="0"/>
                  </a:moveTo>
                  <a:lnTo>
                    <a:pt x="0" y="1729727"/>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7" name="object 7"/>
            <p:cNvSpPr/>
            <p:nvPr/>
          </p:nvSpPr>
          <p:spPr>
            <a:xfrm>
              <a:off x="4861317" y="5707636"/>
              <a:ext cx="0" cy="1729739"/>
            </a:xfrm>
            <a:custGeom>
              <a:avLst/>
              <a:gdLst/>
              <a:ahLst/>
              <a:cxnLst/>
              <a:rect l="l" t="t" r="r" b="b"/>
              <a:pathLst>
                <a:path h="1729740">
                  <a:moveTo>
                    <a:pt x="0" y="0"/>
                  </a:moveTo>
                  <a:lnTo>
                    <a:pt x="0" y="1729727"/>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8" name="object 8"/>
            <p:cNvSpPr/>
            <p:nvPr/>
          </p:nvSpPr>
          <p:spPr>
            <a:xfrm>
              <a:off x="841189" y="5707636"/>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9" name="object 9"/>
            <p:cNvSpPr/>
            <p:nvPr/>
          </p:nvSpPr>
          <p:spPr>
            <a:xfrm>
              <a:off x="841189" y="5884367"/>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0" name="object 10"/>
            <p:cNvSpPr/>
            <p:nvPr/>
          </p:nvSpPr>
          <p:spPr>
            <a:xfrm>
              <a:off x="841189" y="6052257"/>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1" name="object 11"/>
            <p:cNvSpPr/>
            <p:nvPr/>
          </p:nvSpPr>
          <p:spPr>
            <a:xfrm>
              <a:off x="841189" y="6228984"/>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2" name="object 12"/>
            <p:cNvSpPr/>
            <p:nvPr/>
          </p:nvSpPr>
          <p:spPr>
            <a:xfrm>
              <a:off x="841189" y="6396874"/>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3" name="object 13"/>
            <p:cNvSpPr/>
            <p:nvPr/>
          </p:nvSpPr>
          <p:spPr>
            <a:xfrm>
              <a:off x="841189" y="6564769"/>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4" name="object 14"/>
            <p:cNvSpPr/>
            <p:nvPr/>
          </p:nvSpPr>
          <p:spPr>
            <a:xfrm>
              <a:off x="841189" y="6741496"/>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5" name="object 15"/>
            <p:cNvSpPr/>
            <p:nvPr/>
          </p:nvSpPr>
          <p:spPr>
            <a:xfrm>
              <a:off x="841189" y="6918222"/>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6" name="object 16"/>
            <p:cNvSpPr/>
            <p:nvPr/>
          </p:nvSpPr>
          <p:spPr>
            <a:xfrm>
              <a:off x="841189" y="7086118"/>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7" name="object 17"/>
            <p:cNvSpPr/>
            <p:nvPr/>
          </p:nvSpPr>
          <p:spPr>
            <a:xfrm>
              <a:off x="841189" y="7262844"/>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8" name="object 18"/>
            <p:cNvSpPr/>
            <p:nvPr/>
          </p:nvSpPr>
          <p:spPr>
            <a:xfrm>
              <a:off x="1416997" y="5704422"/>
              <a:ext cx="0" cy="1729739"/>
            </a:xfrm>
            <a:custGeom>
              <a:avLst/>
              <a:gdLst/>
              <a:ahLst/>
              <a:cxnLst/>
              <a:rect l="l" t="t" r="r" b="b"/>
              <a:pathLst>
                <a:path h="1729740">
                  <a:moveTo>
                    <a:pt x="0" y="1729397"/>
                  </a:moveTo>
                  <a:lnTo>
                    <a:pt x="0"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19" name="object 19"/>
            <p:cNvSpPr/>
            <p:nvPr/>
          </p:nvSpPr>
          <p:spPr>
            <a:xfrm>
              <a:off x="1993569" y="5704422"/>
              <a:ext cx="0" cy="1729739"/>
            </a:xfrm>
            <a:custGeom>
              <a:avLst/>
              <a:gdLst/>
              <a:ahLst/>
              <a:cxnLst/>
              <a:rect l="l" t="t" r="r" b="b"/>
              <a:pathLst>
                <a:path h="1729740">
                  <a:moveTo>
                    <a:pt x="0" y="1729397"/>
                  </a:moveTo>
                  <a:lnTo>
                    <a:pt x="0"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20" name="object 20"/>
            <p:cNvSpPr/>
            <p:nvPr/>
          </p:nvSpPr>
          <p:spPr>
            <a:xfrm>
              <a:off x="2560205" y="5704422"/>
              <a:ext cx="0" cy="1729739"/>
            </a:xfrm>
            <a:custGeom>
              <a:avLst/>
              <a:gdLst/>
              <a:ahLst/>
              <a:cxnLst/>
              <a:rect l="l" t="t" r="r" b="b"/>
              <a:pathLst>
                <a:path h="1729740">
                  <a:moveTo>
                    <a:pt x="0" y="1729397"/>
                  </a:moveTo>
                  <a:lnTo>
                    <a:pt x="0"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21" name="object 21"/>
            <p:cNvSpPr/>
            <p:nvPr/>
          </p:nvSpPr>
          <p:spPr>
            <a:xfrm>
              <a:off x="3136778" y="5704422"/>
              <a:ext cx="0" cy="1729739"/>
            </a:xfrm>
            <a:custGeom>
              <a:avLst/>
              <a:gdLst/>
              <a:ahLst/>
              <a:cxnLst/>
              <a:rect l="l" t="t" r="r" b="b"/>
              <a:pathLst>
                <a:path h="1729740">
                  <a:moveTo>
                    <a:pt x="0" y="1729397"/>
                  </a:moveTo>
                  <a:lnTo>
                    <a:pt x="0"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22" name="object 22"/>
            <p:cNvSpPr/>
            <p:nvPr/>
          </p:nvSpPr>
          <p:spPr>
            <a:xfrm>
              <a:off x="3706728" y="5704422"/>
              <a:ext cx="0" cy="1729739"/>
            </a:xfrm>
            <a:custGeom>
              <a:avLst/>
              <a:gdLst/>
              <a:ahLst/>
              <a:cxnLst/>
              <a:rect l="l" t="t" r="r" b="b"/>
              <a:pathLst>
                <a:path h="1729740">
                  <a:moveTo>
                    <a:pt x="0" y="1729397"/>
                  </a:moveTo>
                  <a:lnTo>
                    <a:pt x="0"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23" name="object 23"/>
            <p:cNvSpPr/>
            <p:nvPr/>
          </p:nvSpPr>
          <p:spPr>
            <a:xfrm>
              <a:off x="4289927" y="5704422"/>
              <a:ext cx="0" cy="1729739"/>
            </a:xfrm>
            <a:custGeom>
              <a:avLst/>
              <a:gdLst/>
              <a:ahLst/>
              <a:cxnLst/>
              <a:rect l="l" t="t" r="r" b="b"/>
              <a:pathLst>
                <a:path h="1729740">
                  <a:moveTo>
                    <a:pt x="0" y="1729397"/>
                  </a:moveTo>
                  <a:lnTo>
                    <a:pt x="0"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24" name="object 24"/>
            <p:cNvSpPr/>
            <p:nvPr/>
          </p:nvSpPr>
          <p:spPr>
            <a:xfrm>
              <a:off x="839530" y="7435707"/>
              <a:ext cx="4023995" cy="0"/>
            </a:xfrm>
            <a:custGeom>
              <a:avLst/>
              <a:gdLst/>
              <a:ahLst/>
              <a:cxnLst/>
              <a:rect l="l" t="t" r="r" b="b"/>
              <a:pathLst>
                <a:path w="4023995">
                  <a:moveTo>
                    <a:pt x="0" y="0"/>
                  </a:moveTo>
                  <a:lnTo>
                    <a:pt x="4023436" y="0"/>
                  </a:lnTo>
                </a:path>
              </a:pathLst>
            </a:custGeom>
            <a:ln w="7467">
              <a:solidFill>
                <a:srgbClr val="E6E7E8"/>
              </a:solidFill>
            </a:ln>
          </p:spPr>
          <p:txBody>
            <a:bodyPr wrap="square" lIns="0" tIns="0" rIns="0" bIns="0" rtlCol="0"/>
            <a:lstStyle/>
            <a:p>
              <a:endParaRPr>
                <a:latin typeface="GE Inspira" panose="020F0603030400020203" pitchFamily="34" charset="0"/>
              </a:endParaRPr>
            </a:p>
          </p:txBody>
        </p:sp>
        <p:sp>
          <p:nvSpPr>
            <p:cNvPr id="25" name="object 25"/>
            <p:cNvSpPr/>
            <p:nvPr/>
          </p:nvSpPr>
          <p:spPr>
            <a:xfrm>
              <a:off x="1100308" y="5840155"/>
              <a:ext cx="56515" cy="56515"/>
            </a:xfrm>
            <a:custGeom>
              <a:avLst/>
              <a:gdLst/>
              <a:ahLst/>
              <a:cxnLst/>
              <a:rect l="l" t="t" r="r" b="b"/>
              <a:pathLst>
                <a:path w="56515" h="56514">
                  <a:moveTo>
                    <a:pt x="28155" y="0"/>
                  </a:moveTo>
                  <a:lnTo>
                    <a:pt x="17193" y="2213"/>
                  </a:lnTo>
                  <a:lnTo>
                    <a:pt x="8243" y="8250"/>
                  </a:lnTo>
                  <a:lnTo>
                    <a:pt x="2211" y="17203"/>
                  </a:lnTo>
                  <a:lnTo>
                    <a:pt x="0" y="28168"/>
                  </a:lnTo>
                  <a:lnTo>
                    <a:pt x="2211" y="39133"/>
                  </a:lnTo>
                  <a:lnTo>
                    <a:pt x="8243" y="48086"/>
                  </a:lnTo>
                  <a:lnTo>
                    <a:pt x="17193" y="54123"/>
                  </a:lnTo>
                  <a:lnTo>
                    <a:pt x="28155" y="56337"/>
                  </a:lnTo>
                  <a:lnTo>
                    <a:pt x="39120" y="54123"/>
                  </a:lnTo>
                  <a:lnTo>
                    <a:pt x="48074" y="48086"/>
                  </a:lnTo>
                  <a:lnTo>
                    <a:pt x="54110" y="39133"/>
                  </a:lnTo>
                  <a:lnTo>
                    <a:pt x="56324" y="28168"/>
                  </a:lnTo>
                  <a:lnTo>
                    <a:pt x="54110" y="17203"/>
                  </a:lnTo>
                  <a:lnTo>
                    <a:pt x="48074" y="8250"/>
                  </a:lnTo>
                  <a:lnTo>
                    <a:pt x="39120" y="2213"/>
                  </a:lnTo>
                  <a:lnTo>
                    <a:pt x="28155" y="0"/>
                  </a:lnTo>
                  <a:close/>
                </a:path>
              </a:pathLst>
            </a:custGeom>
            <a:solidFill>
              <a:srgbClr val="00B3E3"/>
            </a:solidFill>
          </p:spPr>
          <p:txBody>
            <a:bodyPr wrap="square" lIns="0" tIns="0" rIns="0" bIns="0" rtlCol="0"/>
            <a:lstStyle/>
            <a:p>
              <a:endParaRPr>
                <a:latin typeface="GE Inspira" panose="020F0603030400020203" pitchFamily="34" charset="0"/>
              </a:endParaRPr>
            </a:p>
          </p:txBody>
        </p:sp>
        <p:sp>
          <p:nvSpPr>
            <p:cNvPr id="26" name="object 26"/>
            <p:cNvSpPr/>
            <p:nvPr/>
          </p:nvSpPr>
          <p:spPr>
            <a:xfrm>
              <a:off x="1098651" y="6690118"/>
              <a:ext cx="3501390" cy="390525"/>
            </a:xfrm>
            <a:custGeom>
              <a:avLst/>
              <a:gdLst/>
              <a:ahLst/>
              <a:cxnLst/>
              <a:rect l="l" t="t" r="r" b="b"/>
              <a:pathLst>
                <a:path w="3501390" h="390525">
                  <a:moveTo>
                    <a:pt x="56324" y="36449"/>
                  </a:moveTo>
                  <a:lnTo>
                    <a:pt x="54102" y="25488"/>
                  </a:lnTo>
                  <a:lnTo>
                    <a:pt x="48069" y="16535"/>
                  </a:lnTo>
                  <a:lnTo>
                    <a:pt x="39116" y="10502"/>
                  </a:lnTo>
                  <a:lnTo>
                    <a:pt x="28155" y="8293"/>
                  </a:lnTo>
                  <a:lnTo>
                    <a:pt x="17183" y="10502"/>
                  </a:lnTo>
                  <a:lnTo>
                    <a:pt x="8242" y="16535"/>
                  </a:lnTo>
                  <a:lnTo>
                    <a:pt x="2209" y="25488"/>
                  </a:lnTo>
                  <a:lnTo>
                    <a:pt x="0" y="36449"/>
                  </a:lnTo>
                  <a:lnTo>
                    <a:pt x="2209" y="47421"/>
                  </a:lnTo>
                  <a:lnTo>
                    <a:pt x="8242" y="56375"/>
                  </a:lnTo>
                  <a:lnTo>
                    <a:pt x="17183" y="62407"/>
                  </a:lnTo>
                  <a:lnTo>
                    <a:pt x="28155" y="64617"/>
                  </a:lnTo>
                  <a:lnTo>
                    <a:pt x="39116" y="62407"/>
                  </a:lnTo>
                  <a:lnTo>
                    <a:pt x="48069" y="56375"/>
                  </a:lnTo>
                  <a:lnTo>
                    <a:pt x="54102" y="47421"/>
                  </a:lnTo>
                  <a:lnTo>
                    <a:pt x="56324" y="36449"/>
                  </a:lnTo>
                  <a:close/>
                </a:path>
                <a:path w="3501390" h="390525">
                  <a:moveTo>
                    <a:pt x="629577" y="28168"/>
                  </a:moveTo>
                  <a:lnTo>
                    <a:pt x="627367" y="17195"/>
                  </a:lnTo>
                  <a:lnTo>
                    <a:pt x="621322" y="8242"/>
                  </a:lnTo>
                  <a:lnTo>
                    <a:pt x="612368" y="2209"/>
                  </a:lnTo>
                  <a:lnTo>
                    <a:pt x="601408" y="0"/>
                  </a:lnTo>
                  <a:lnTo>
                    <a:pt x="590448" y="2209"/>
                  </a:lnTo>
                  <a:lnTo>
                    <a:pt x="581494" y="8242"/>
                  </a:lnTo>
                  <a:lnTo>
                    <a:pt x="575462" y="17195"/>
                  </a:lnTo>
                  <a:lnTo>
                    <a:pt x="573252" y="28168"/>
                  </a:lnTo>
                  <a:lnTo>
                    <a:pt x="575462" y="39128"/>
                  </a:lnTo>
                  <a:lnTo>
                    <a:pt x="581494" y="48082"/>
                  </a:lnTo>
                  <a:lnTo>
                    <a:pt x="590448" y="54114"/>
                  </a:lnTo>
                  <a:lnTo>
                    <a:pt x="601408" y="56337"/>
                  </a:lnTo>
                  <a:lnTo>
                    <a:pt x="612368" y="54114"/>
                  </a:lnTo>
                  <a:lnTo>
                    <a:pt x="621322" y="48082"/>
                  </a:lnTo>
                  <a:lnTo>
                    <a:pt x="627367" y="39128"/>
                  </a:lnTo>
                  <a:lnTo>
                    <a:pt x="629577" y="28168"/>
                  </a:lnTo>
                  <a:close/>
                </a:path>
                <a:path w="3501390" h="390525">
                  <a:moveTo>
                    <a:pt x="1206157" y="167335"/>
                  </a:moveTo>
                  <a:lnTo>
                    <a:pt x="1203947" y="156375"/>
                  </a:lnTo>
                  <a:lnTo>
                    <a:pt x="1197902" y="147421"/>
                  </a:lnTo>
                  <a:lnTo>
                    <a:pt x="1188948" y="141389"/>
                  </a:lnTo>
                  <a:lnTo>
                    <a:pt x="1177988" y="139166"/>
                  </a:lnTo>
                  <a:lnTo>
                    <a:pt x="1167028" y="141389"/>
                  </a:lnTo>
                  <a:lnTo>
                    <a:pt x="1158074" y="147421"/>
                  </a:lnTo>
                  <a:lnTo>
                    <a:pt x="1152042" y="156375"/>
                  </a:lnTo>
                  <a:lnTo>
                    <a:pt x="1149832" y="167335"/>
                  </a:lnTo>
                  <a:lnTo>
                    <a:pt x="1152042" y="178308"/>
                  </a:lnTo>
                  <a:lnTo>
                    <a:pt x="1158074" y="187261"/>
                  </a:lnTo>
                  <a:lnTo>
                    <a:pt x="1167028" y="193294"/>
                  </a:lnTo>
                  <a:lnTo>
                    <a:pt x="1177988" y="195503"/>
                  </a:lnTo>
                  <a:lnTo>
                    <a:pt x="1188948" y="193294"/>
                  </a:lnTo>
                  <a:lnTo>
                    <a:pt x="1197902" y="187261"/>
                  </a:lnTo>
                  <a:lnTo>
                    <a:pt x="1203947" y="178308"/>
                  </a:lnTo>
                  <a:lnTo>
                    <a:pt x="1206157" y="167335"/>
                  </a:lnTo>
                  <a:close/>
                </a:path>
                <a:path w="3501390" h="390525">
                  <a:moveTo>
                    <a:pt x="1779701" y="227914"/>
                  </a:moveTo>
                  <a:lnTo>
                    <a:pt x="1777492" y="216954"/>
                  </a:lnTo>
                  <a:lnTo>
                    <a:pt x="1771446" y="208000"/>
                  </a:lnTo>
                  <a:lnTo>
                    <a:pt x="1762493" y="201955"/>
                  </a:lnTo>
                  <a:lnTo>
                    <a:pt x="1751533" y="199745"/>
                  </a:lnTo>
                  <a:lnTo>
                    <a:pt x="1740573" y="201955"/>
                  </a:lnTo>
                  <a:lnTo>
                    <a:pt x="1731619" y="208000"/>
                  </a:lnTo>
                  <a:lnTo>
                    <a:pt x="1725587" y="216954"/>
                  </a:lnTo>
                  <a:lnTo>
                    <a:pt x="1723377" y="227914"/>
                  </a:lnTo>
                  <a:lnTo>
                    <a:pt x="1725587" y="238874"/>
                  </a:lnTo>
                  <a:lnTo>
                    <a:pt x="1731619" y="247827"/>
                  </a:lnTo>
                  <a:lnTo>
                    <a:pt x="1740573" y="253873"/>
                  </a:lnTo>
                  <a:lnTo>
                    <a:pt x="1751533" y="256082"/>
                  </a:lnTo>
                  <a:lnTo>
                    <a:pt x="1762493" y="253873"/>
                  </a:lnTo>
                  <a:lnTo>
                    <a:pt x="1771446" y="247827"/>
                  </a:lnTo>
                  <a:lnTo>
                    <a:pt x="1777492" y="238874"/>
                  </a:lnTo>
                  <a:lnTo>
                    <a:pt x="1779701" y="227914"/>
                  </a:lnTo>
                  <a:close/>
                </a:path>
                <a:path w="3501390" h="390525">
                  <a:moveTo>
                    <a:pt x="2349944" y="269443"/>
                  </a:moveTo>
                  <a:lnTo>
                    <a:pt x="2347734" y="258470"/>
                  </a:lnTo>
                  <a:lnTo>
                    <a:pt x="2341702" y="249516"/>
                  </a:lnTo>
                  <a:lnTo>
                    <a:pt x="2332748" y="243484"/>
                  </a:lnTo>
                  <a:lnTo>
                    <a:pt x="2321776" y="241274"/>
                  </a:lnTo>
                  <a:lnTo>
                    <a:pt x="2310815" y="243484"/>
                  </a:lnTo>
                  <a:lnTo>
                    <a:pt x="2301862" y="249516"/>
                  </a:lnTo>
                  <a:lnTo>
                    <a:pt x="2295829" y="258470"/>
                  </a:lnTo>
                  <a:lnTo>
                    <a:pt x="2293620" y="269443"/>
                  </a:lnTo>
                  <a:lnTo>
                    <a:pt x="2295829" y="280403"/>
                  </a:lnTo>
                  <a:lnTo>
                    <a:pt x="2301862" y="289356"/>
                  </a:lnTo>
                  <a:lnTo>
                    <a:pt x="2310815" y="295389"/>
                  </a:lnTo>
                  <a:lnTo>
                    <a:pt x="2321776" y="297599"/>
                  </a:lnTo>
                  <a:lnTo>
                    <a:pt x="2332748" y="295389"/>
                  </a:lnTo>
                  <a:lnTo>
                    <a:pt x="2341702" y="289356"/>
                  </a:lnTo>
                  <a:lnTo>
                    <a:pt x="2347734" y="280403"/>
                  </a:lnTo>
                  <a:lnTo>
                    <a:pt x="2349944" y="269443"/>
                  </a:lnTo>
                  <a:close/>
                </a:path>
                <a:path w="3501390" h="390525">
                  <a:moveTo>
                    <a:pt x="2929559" y="283197"/>
                  </a:moveTo>
                  <a:lnTo>
                    <a:pt x="2927350" y="272237"/>
                  </a:lnTo>
                  <a:lnTo>
                    <a:pt x="2921317" y="263283"/>
                  </a:lnTo>
                  <a:lnTo>
                    <a:pt x="2912364" y="257251"/>
                  </a:lnTo>
                  <a:lnTo>
                    <a:pt x="2901404" y="255028"/>
                  </a:lnTo>
                  <a:lnTo>
                    <a:pt x="2890431" y="257251"/>
                  </a:lnTo>
                  <a:lnTo>
                    <a:pt x="2881477" y="263283"/>
                  </a:lnTo>
                  <a:lnTo>
                    <a:pt x="2875445" y="272237"/>
                  </a:lnTo>
                  <a:lnTo>
                    <a:pt x="2873235" y="283197"/>
                  </a:lnTo>
                  <a:lnTo>
                    <a:pt x="2875445" y="294170"/>
                  </a:lnTo>
                  <a:lnTo>
                    <a:pt x="2881477" y="303110"/>
                  </a:lnTo>
                  <a:lnTo>
                    <a:pt x="2890431" y="309143"/>
                  </a:lnTo>
                  <a:lnTo>
                    <a:pt x="2901404" y="311353"/>
                  </a:lnTo>
                  <a:lnTo>
                    <a:pt x="2912364" y="309143"/>
                  </a:lnTo>
                  <a:lnTo>
                    <a:pt x="2921317" y="303110"/>
                  </a:lnTo>
                  <a:lnTo>
                    <a:pt x="2927350" y="294170"/>
                  </a:lnTo>
                  <a:lnTo>
                    <a:pt x="2929559" y="283197"/>
                  </a:lnTo>
                  <a:close/>
                </a:path>
                <a:path w="3501390" h="390525">
                  <a:moveTo>
                    <a:pt x="3501009" y="361810"/>
                  </a:moveTo>
                  <a:lnTo>
                    <a:pt x="3498799" y="350837"/>
                  </a:lnTo>
                  <a:lnTo>
                    <a:pt x="3492766" y="341884"/>
                  </a:lnTo>
                  <a:lnTo>
                    <a:pt x="3483813" y="335851"/>
                  </a:lnTo>
                  <a:lnTo>
                    <a:pt x="3472853" y="333641"/>
                  </a:lnTo>
                  <a:lnTo>
                    <a:pt x="3461880" y="335851"/>
                  </a:lnTo>
                  <a:lnTo>
                    <a:pt x="3452926" y="341884"/>
                  </a:lnTo>
                  <a:lnTo>
                    <a:pt x="3446894" y="350837"/>
                  </a:lnTo>
                  <a:lnTo>
                    <a:pt x="3444684" y="361810"/>
                  </a:lnTo>
                  <a:lnTo>
                    <a:pt x="3446894" y="372770"/>
                  </a:lnTo>
                  <a:lnTo>
                    <a:pt x="3452926" y="381723"/>
                  </a:lnTo>
                  <a:lnTo>
                    <a:pt x="3461880" y="387756"/>
                  </a:lnTo>
                  <a:lnTo>
                    <a:pt x="3472853" y="389966"/>
                  </a:lnTo>
                  <a:lnTo>
                    <a:pt x="3483813" y="387756"/>
                  </a:lnTo>
                  <a:lnTo>
                    <a:pt x="3492766" y="381723"/>
                  </a:lnTo>
                  <a:lnTo>
                    <a:pt x="3498799" y="372770"/>
                  </a:lnTo>
                  <a:lnTo>
                    <a:pt x="3501009" y="36181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27" name="object 27"/>
            <p:cNvSpPr/>
            <p:nvPr/>
          </p:nvSpPr>
          <p:spPr>
            <a:xfrm>
              <a:off x="1098829" y="6405143"/>
              <a:ext cx="3500754" cy="540385"/>
            </a:xfrm>
            <a:custGeom>
              <a:avLst/>
              <a:gdLst/>
              <a:ahLst/>
              <a:cxnLst/>
              <a:rect l="l" t="t" r="r" b="b"/>
              <a:pathLst>
                <a:path w="3500754" h="540384">
                  <a:moveTo>
                    <a:pt x="56324" y="230479"/>
                  </a:moveTo>
                  <a:lnTo>
                    <a:pt x="54114" y="219519"/>
                  </a:lnTo>
                  <a:lnTo>
                    <a:pt x="48069" y="210566"/>
                  </a:lnTo>
                  <a:lnTo>
                    <a:pt x="39116" y="204520"/>
                  </a:lnTo>
                  <a:lnTo>
                    <a:pt x="28155" y="202311"/>
                  </a:lnTo>
                  <a:lnTo>
                    <a:pt x="17195" y="204520"/>
                  </a:lnTo>
                  <a:lnTo>
                    <a:pt x="8242" y="210566"/>
                  </a:lnTo>
                  <a:lnTo>
                    <a:pt x="2209" y="219519"/>
                  </a:lnTo>
                  <a:lnTo>
                    <a:pt x="0" y="230479"/>
                  </a:lnTo>
                  <a:lnTo>
                    <a:pt x="2209" y="241439"/>
                  </a:lnTo>
                  <a:lnTo>
                    <a:pt x="8242" y="250393"/>
                  </a:lnTo>
                  <a:lnTo>
                    <a:pt x="17195" y="256438"/>
                  </a:lnTo>
                  <a:lnTo>
                    <a:pt x="28155" y="258648"/>
                  </a:lnTo>
                  <a:lnTo>
                    <a:pt x="39116" y="256438"/>
                  </a:lnTo>
                  <a:lnTo>
                    <a:pt x="48069" y="250393"/>
                  </a:lnTo>
                  <a:lnTo>
                    <a:pt x="54114" y="241439"/>
                  </a:lnTo>
                  <a:lnTo>
                    <a:pt x="56324" y="230479"/>
                  </a:lnTo>
                  <a:close/>
                </a:path>
                <a:path w="3500754" h="540384">
                  <a:moveTo>
                    <a:pt x="632714" y="241896"/>
                  </a:moveTo>
                  <a:lnTo>
                    <a:pt x="630504" y="230936"/>
                  </a:lnTo>
                  <a:lnTo>
                    <a:pt x="624459" y="221983"/>
                  </a:lnTo>
                  <a:lnTo>
                    <a:pt x="615505" y="215950"/>
                  </a:lnTo>
                  <a:lnTo>
                    <a:pt x="604545" y="213741"/>
                  </a:lnTo>
                  <a:lnTo>
                    <a:pt x="593585" y="215950"/>
                  </a:lnTo>
                  <a:lnTo>
                    <a:pt x="584631" y="221983"/>
                  </a:lnTo>
                  <a:lnTo>
                    <a:pt x="578599" y="230936"/>
                  </a:lnTo>
                  <a:lnTo>
                    <a:pt x="576389" y="241896"/>
                  </a:lnTo>
                  <a:lnTo>
                    <a:pt x="578599" y="252869"/>
                  </a:lnTo>
                  <a:lnTo>
                    <a:pt x="584631" y="261823"/>
                  </a:lnTo>
                  <a:lnTo>
                    <a:pt x="593585" y="267855"/>
                  </a:lnTo>
                  <a:lnTo>
                    <a:pt x="604545" y="270065"/>
                  </a:lnTo>
                  <a:lnTo>
                    <a:pt x="615505" y="267855"/>
                  </a:lnTo>
                  <a:lnTo>
                    <a:pt x="624459" y="261823"/>
                  </a:lnTo>
                  <a:lnTo>
                    <a:pt x="630504" y="252869"/>
                  </a:lnTo>
                  <a:lnTo>
                    <a:pt x="632714" y="241896"/>
                  </a:lnTo>
                  <a:close/>
                </a:path>
                <a:path w="3500754" h="540384">
                  <a:moveTo>
                    <a:pt x="1204315" y="114325"/>
                  </a:moveTo>
                  <a:lnTo>
                    <a:pt x="1202105" y="103352"/>
                  </a:lnTo>
                  <a:lnTo>
                    <a:pt x="1196073" y="94399"/>
                  </a:lnTo>
                  <a:lnTo>
                    <a:pt x="1187119" y="88366"/>
                  </a:lnTo>
                  <a:lnTo>
                    <a:pt x="1176147" y="86156"/>
                  </a:lnTo>
                  <a:lnTo>
                    <a:pt x="1165186" y="88366"/>
                  </a:lnTo>
                  <a:lnTo>
                    <a:pt x="1156233" y="94399"/>
                  </a:lnTo>
                  <a:lnTo>
                    <a:pt x="1150200" y="103352"/>
                  </a:lnTo>
                  <a:lnTo>
                    <a:pt x="1147991" y="114325"/>
                  </a:lnTo>
                  <a:lnTo>
                    <a:pt x="1150200" y="125285"/>
                  </a:lnTo>
                  <a:lnTo>
                    <a:pt x="1156233" y="134239"/>
                  </a:lnTo>
                  <a:lnTo>
                    <a:pt x="1165186" y="140271"/>
                  </a:lnTo>
                  <a:lnTo>
                    <a:pt x="1176147" y="142494"/>
                  </a:lnTo>
                  <a:lnTo>
                    <a:pt x="1187119" y="140271"/>
                  </a:lnTo>
                  <a:lnTo>
                    <a:pt x="1196073" y="134239"/>
                  </a:lnTo>
                  <a:lnTo>
                    <a:pt x="1202105" y="125285"/>
                  </a:lnTo>
                  <a:lnTo>
                    <a:pt x="1204315" y="114325"/>
                  </a:lnTo>
                  <a:close/>
                </a:path>
                <a:path w="3500754" h="540384">
                  <a:moveTo>
                    <a:pt x="1774266" y="28168"/>
                  </a:moveTo>
                  <a:lnTo>
                    <a:pt x="1772056" y="17195"/>
                  </a:lnTo>
                  <a:lnTo>
                    <a:pt x="1766023" y="8242"/>
                  </a:lnTo>
                  <a:lnTo>
                    <a:pt x="1757070" y="2209"/>
                  </a:lnTo>
                  <a:lnTo>
                    <a:pt x="1746097" y="0"/>
                  </a:lnTo>
                  <a:lnTo>
                    <a:pt x="1735137" y="2209"/>
                  </a:lnTo>
                  <a:lnTo>
                    <a:pt x="1726184" y="8242"/>
                  </a:lnTo>
                  <a:lnTo>
                    <a:pt x="1720151" y="17195"/>
                  </a:lnTo>
                  <a:lnTo>
                    <a:pt x="1717941" y="28168"/>
                  </a:lnTo>
                  <a:lnTo>
                    <a:pt x="1720151" y="39128"/>
                  </a:lnTo>
                  <a:lnTo>
                    <a:pt x="1726184" y="48082"/>
                  </a:lnTo>
                  <a:lnTo>
                    <a:pt x="1735137" y="54127"/>
                  </a:lnTo>
                  <a:lnTo>
                    <a:pt x="1746097" y="56337"/>
                  </a:lnTo>
                  <a:lnTo>
                    <a:pt x="1757070" y="54127"/>
                  </a:lnTo>
                  <a:lnTo>
                    <a:pt x="1766023" y="48082"/>
                  </a:lnTo>
                  <a:lnTo>
                    <a:pt x="1772056" y="39128"/>
                  </a:lnTo>
                  <a:lnTo>
                    <a:pt x="1774266" y="28168"/>
                  </a:lnTo>
                  <a:close/>
                </a:path>
                <a:path w="3500754" h="540384">
                  <a:moveTo>
                    <a:pt x="2352497" y="309829"/>
                  </a:moveTo>
                  <a:lnTo>
                    <a:pt x="2350287" y="298856"/>
                  </a:lnTo>
                  <a:lnTo>
                    <a:pt x="2344255" y="289902"/>
                  </a:lnTo>
                  <a:lnTo>
                    <a:pt x="2335301" y="283870"/>
                  </a:lnTo>
                  <a:lnTo>
                    <a:pt x="2324328" y="281660"/>
                  </a:lnTo>
                  <a:lnTo>
                    <a:pt x="2313368" y="283870"/>
                  </a:lnTo>
                  <a:lnTo>
                    <a:pt x="2304415" y="289902"/>
                  </a:lnTo>
                  <a:lnTo>
                    <a:pt x="2298382" y="298856"/>
                  </a:lnTo>
                  <a:lnTo>
                    <a:pt x="2296172" y="309829"/>
                  </a:lnTo>
                  <a:lnTo>
                    <a:pt x="2298382" y="320789"/>
                  </a:lnTo>
                  <a:lnTo>
                    <a:pt x="2304415" y="329742"/>
                  </a:lnTo>
                  <a:lnTo>
                    <a:pt x="2313368" y="335788"/>
                  </a:lnTo>
                  <a:lnTo>
                    <a:pt x="2324328" y="337997"/>
                  </a:lnTo>
                  <a:lnTo>
                    <a:pt x="2335301" y="335788"/>
                  </a:lnTo>
                  <a:lnTo>
                    <a:pt x="2344255" y="329742"/>
                  </a:lnTo>
                  <a:lnTo>
                    <a:pt x="2350287" y="320789"/>
                  </a:lnTo>
                  <a:lnTo>
                    <a:pt x="2352497" y="309829"/>
                  </a:lnTo>
                  <a:close/>
                </a:path>
                <a:path w="3500754" h="540384">
                  <a:moveTo>
                    <a:pt x="2922447" y="488759"/>
                  </a:moveTo>
                  <a:lnTo>
                    <a:pt x="2920238" y="477799"/>
                  </a:lnTo>
                  <a:lnTo>
                    <a:pt x="2914192" y="468845"/>
                  </a:lnTo>
                  <a:lnTo>
                    <a:pt x="2905252" y="462800"/>
                  </a:lnTo>
                  <a:lnTo>
                    <a:pt x="2894292" y="460590"/>
                  </a:lnTo>
                  <a:lnTo>
                    <a:pt x="2883319" y="462800"/>
                  </a:lnTo>
                  <a:lnTo>
                    <a:pt x="2874365" y="468845"/>
                  </a:lnTo>
                  <a:lnTo>
                    <a:pt x="2868333" y="477799"/>
                  </a:lnTo>
                  <a:lnTo>
                    <a:pt x="2866123" y="488759"/>
                  </a:lnTo>
                  <a:lnTo>
                    <a:pt x="2868333" y="499732"/>
                  </a:lnTo>
                  <a:lnTo>
                    <a:pt x="2874365" y="508685"/>
                  </a:lnTo>
                  <a:lnTo>
                    <a:pt x="2883319" y="514718"/>
                  </a:lnTo>
                  <a:lnTo>
                    <a:pt x="2894292" y="516928"/>
                  </a:lnTo>
                  <a:lnTo>
                    <a:pt x="2905252" y="514718"/>
                  </a:lnTo>
                  <a:lnTo>
                    <a:pt x="2914192" y="508685"/>
                  </a:lnTo>
                  <a:lnTo>
                    <a:pt x="2920238" y="499732"/>
                  </a:lnTo>
                  <a:lnTo>
                    <a:pt x="2922447" y="488759"/>
                  </a:lnTo>
                  <a:close/>
                </a:path>
                <a:path w="3500754" h="540384">
                  <a:moveTo>
                    <a:pt x="3500678" y="511962"/>
                  </a:moveTo>
                  <a:lnTo>
                    <a:pt x="3498469" y="500989"/>
                  </a:lnTo>
                  <a:lnTo>
                    <a:pt x="3492423" y="492036"/>
                  </a:lnTo>
                  <a:lnTo>
                    <a:pt x="3483483" y="486003"/>
                  </a:lnTo>
                  <a:lnTo>
                    <a:pt x="3472523" y="483793"/>
                  </a:lnTo>
                  <a:lnTo>
                    <a:pt x="3461550" y="486003"/>
                  </a:lnTo>
                  <a:lnTo>
                    <a:pt x="3452596" y="492036"/>
                  </a:lnTo>
                  <a:lnTo>
                    <a:pt x="3446564" y="500989"/>
                  </a:lnTo>
                  <a:lnTo>
                    <a:pt x="3444354" y="511962"/>
                  </a:lnTo>
                  <a:lnTo>
                    <a:pt x="3446564" y="522922"/>
                  </a:lnTo>
                  <a:lnTo>
                    <a:pt x="3452596" y="531876"/>
                  </a:lnTo>
                  <a:lnTo>
                    <a:pt x="3461550" y="537908"/>
                  </a:lnTo>
                  <a:lnTo>
                    <a:pt x="3472523" y="540118"/>
                  </a:lnTo>
                  <a:lnTo>
                    <a:pt x="3483483" y="537908"/>
                  </a:lnTo>
                  <a:lnTo>
                    <a:pt x="3492423" y="531876"/>
                  </a:lnTo>
                  <a:lnTo>
                    <a:pt x="3498469" y="522922"/>
                  </a:lnTo>
                  <a:lnTo>
                    <a:pt x="3500678" y="511962"/>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28" name="object 28"/>
            <p:cNvSpPr/>
            <p:nvPr/>
          </p:nvSpPr>
          <p:spPr>
            <a:xfrm>
              <a:off x="1679016" y="5849022"/>
              <a:ext cx="2920365" cy="805180"/>
            </a:xfrm>
            <a:custGeom>
              <a:avLst/>
              <a:gdLst/>
              <a:ahLst/>
              <a:cxnLst/>
              <a:rect l="l" t="t" r="r" b="b"/>
              <a:pathLst>
                <a:path w="2920365" h="805179">
                  <a:moveTo>
                    <a:pt x="56324" y="28168"/>
                  </a:moveTo>
                  <a:lnTo>
                    <a:pt x="54114" y="17195"/>
                  </a:lnTo>
                  <a:lnTo>
                    <a:pt x="48069" y="8242"/>
                  </a:lnTo>
                  <a:lnTo>
                    <a:pt x="39116" y="2209"/>
                  </a:lnTo>
                  <a:lnTo>
                    <a:pt x="28155" y="0"/>
                  </a:lnTo>
                  <a:lnTo>
                    <a:pt x="17195" y="2209"/>
                  </a:lnTo>
                  <a:lnTo>
                    <a:pt x="8242" y="8242"/>
                  </a:lnTo>
                  <a:lnTo>
                    <a:pt x="2209" y="17195"/>
                  </a:lnTo>
                  <a:lnTo>
                    <a:pt x="0" y="28168"/>
                  </a:lnTo>
                  <a:lnTo>
                    <a:pt x="2209" y="39128"/>
                  </a:lnTo>
                  <a:lnTo>
                    <a:pt x="8242" y="48082"/>
                  </a:lnTo>
                  <a:lnTo>
                    <a:pt x="17195" y="54114"/>
                  </a:lnTo>
                  <a:lnTo>
                    <a:pt x="28155" y="56337"/>
                  </a:lnTo>
                  <a:lnTo>
                    <a:pt x="39116" y="54114"/>
                  </a:lnTo>
                  <a:lnTo>
                    <a:pt x="48069" y="48082"/>
                  </a:lnTo>
                  <a:lnTo>
                    <a:pt x="54114" y="39128"/>
                  </a:lnTo>
                  <a:lnTo>
                    <a:pt x="56324" y="28168"/>
                  </a:lnTo>
                  <a:close/>
                </a:path>
                <a:path w="2920365" h="805179">
                  <a:moveTo>
                    <a:pt x="625792" y="292684"/>
                  </a:moveTo>
                  <a:lnTo>
                    <a:pt x="623582" y="281724"/>
                  </a:lnTo>
                  <a:lnTo>
                    <a:pt x="617537" y="272770"/>
                  </a:lnTo>
                  <a:lnTo>
                    <a:pt x="608584" y="266725"/>
                  </a:lnTo>
                  <a:lnTo>
                    <a:pt x="597623" y="264515"/>
                  </a:lnTo>
                  <a:lnTo>
                    <a:pt x="586663" y="266725"/>
                  </a:lnTo>
                  <a:lnTo>
                    <a:pt x="577710" y="272770"/>
                  </a:lnTo>
                  <a:lnTo>
                    <a:pt x="571677" y="281724"/>
                  </a:lnTo>
                  <a:lnTo>
                    <a:pt x="569468" y="292684"/>
                  </a:lnTo>
                  <a:lnTo>
                    <a:pt x="571677" y="303644"/>
                  </a:lnTo>
                  <a:lnTo>
                    <a:pt x="577710" y="312597"/>
                  </a:lnTo>
                  <a:lnTo>
                    <a:pt x="586663" y="318643"/>
                  </a:lnTo>
                  <a:lnTo>
                    <a:pt x="597623" y="320852"/>
                  </a:lnTo>
                  <a:lnTo>
                    <a:pt x="608584" y="318643"/>
                  </a:lnTo>
                  <a:lnTo>
                    <a:pt x="617537" y="312597"/>
                  </a:lnTo>
                  <a:lnTo>
                    <a:pt x="623582" y="303644"/>
                  </a:lnTo>
                  <a:lnTo>
                    <a:pt x="625792" y="292684"/>
                  </a:lnTo>
                  <a:close/>
                </a:path>
                <a:path w="2920365" h="805179">
                  <a:moveTo>
                    <a:pt x="1198016" y="458254"/>
                  </a:moveTo>
                  <a:lnTo>
                    <a:pt x="1195806" y="447281"/>
                  </a:lnTo>
                  <a:lnTo>
                    <a:pt x="1189774" y="438340"/>
                  </a:lnTo>
                  <a:lnTo>
                    <a:pt x="1180820" y="432308"/>
                  </a:lnTo>
                  <a:lnTo>
                    <a:pt x="1169847" y="430098"/>
                  </a:lnTo>
                  <a:lnTo>
                    <a:pt x="1158887" y="432308"/>
                  </a:lnTo>
                  <a:lnTo>
                    <a:pt x="1149934" y="438340"/>
                  </a:lnTo>
                  <a:lnTo>
                    <a:pt x="1143901" y="447281"/>
                  </a:lnTo>
                  <a:lnTo>
                    <a:pt x="1141691" y="458254"/>
                  </a:lnTo>
                  <a:lnTo>
                    <a:pt x="1143901" y="469214"/>
                  </a:lnTo>
                  <a:lnTo>
                    <a:pt x="1149934" y="478167"/>
                  </a:lnTo>
                  <a:lnTo>
                    <a:pt x="1158887" y="484200"/>
                  </a:lnTo>
                  <a:lnTo>
                    <a:pt x="1169847" y="486422"/>
                  </a:lnTo>
                  <a:lnTo>
                    <a:pt x="1180820" y="484200"/>
                  </a:lnTo>
                  <a:lnTo>
                    <a:pt x="1189774" y="478167"/>
                  </a:lnTo>
                  <a:lnTo>
                    <a:pt x="1195806" y="469214"/>
                  </a:lnTo>
                  <a:lnTo>
                    <a:pt x="1198016" y="458254"/>
                  </a:lnTo>
                  <a:close/>
                </a:path>
                <a:path w="2920365" h="805179">
                  <a:moveTo>
                    <a:pt x="1772615" y="578954"/>
                  </a:moveTo>
                  <a:lnTo>
                    <a:pt x="1770392" y="567982"/>
                  </a:lnTo>
                  <a:lnTo>
                    <a:pt x="1764360" y="559028"/>
                  </a:lnTo>
                  <a:lnTo>
                    <a:pt x="1755406" y="552996"/>
                  </a:lnTo>
                  <a:lnTo>
                    <a:pt x="1744446" y="550786"/>
                  </a:lnTo>
                  <a:lnTo>
                    <a:pt x="1733473" y="552996"/>
                  </a:lnTo>
                  <a:lnTo>
                    <a:pt x="1724533" y="559028"/>
                  </a:lnTo>
                  <a:lnTo>
                    <a:pt x="1718500" y="567982"/>
                  </a:lnTo>
                  <a:lnTo>
                    <a:pt x="1716290" y="578954"/>
                  </a:lnTo>
                  <a:lnTo>
                    <a:pt x="1718500" y="589915"/>
                  </a:lnTo>
                  <a:lnTo>
                    <a:pt x="1724533" y="598868"/>
                  </a:lnTo>
                  <a:lnTo>
                    <a:pt x="1733473" y="604913"/>
                  </a:lnTo>
                  <a:lnTo>
                    <a:pt x="1744446" y="607123"/>
                  </a:lnTo>
                  <a:lnTo>
                    <a:pt x="1755406" y="604913"/>
                  </a:lnTo>
                  <a:lnTo>
                    <a:pt x="1764360" y="598868"/>
                  </a:lnTo>
                  <a:lnTo>
                    <a:pt x="1770392" y="589915"/>
                  </a:lnTo>
                  <a:lnTo>
                    <a:pt x="1772615" y="578954"/>
                  </a:lnTo>
                  <a:close/>
                </a:path>
                <a:path w="2920365" h="805179">
                  <a:moveTo>
                    <a:pt x="2345969" y="591439"/>
                  </a:moveTo>
                  <a:lnTo>
                    <a:pt x="2343747" y="580466"/>
                  </a:lnTo>
                  <a:lnTo>
                    <a:pt x="2337714" y="571512"/>
                  </a:lnTo>
                  <a:lnTo>
                    <a:pt x="2328761" y="565480"/>
                  </a:lnTo>
                  <a:lnTo>
                    <a:pt x="2317800" y="563270"/>
                  </a:lnTo>
                  <a:lnTo>
                    <a:pt x="2306828" y="565480"/>
                  </a:lnTo>
                  <a:lnTo>
                    <a:pt x="2297887" y="571512"/>
                  </a:lnTo>
                  <a:lnTo>
                    <a:pt x="2291854" y="580466"/>
                  </a:lnTo>
                  <a:lnTo>
                    <a:pt x="2289645" y="591439"/>
                  </a:lnTo>
                  <a:lnTo>
                    <a:pt x="2291854" y="602399"/>
                  </a:lnTo>
                  <a:lnTo>
                    <a:pt x="2297887" y="611339"/>
                  </a:lnTo>
                  <a:lnTo>
                    <a:pt x="2306828" y="617372"/>
                  </a:lnTo>
                  <a:lnTo>
                    <a:pt x="2317800" y="619594"/>
                  </a:lnTo>
                  <a:lnTo>
                    <a:pt x="2328761" y="617372"/>
                  </a:lnTo>
                  <a:lnTo>
                    <a:pt x="2337714" y="611339"/>
                  </a:lnTo>
                  <a:lnTo>
                    <a:pt x="2343747" y="602399"/>
                  </a:lnTo>
                  <a:lnTo>
                    <a:pt x="2345969" y="591439"/>
                  </a:lnTo>
                  <a:close/>
                </a:path>
                <a:path w="2920365" h="805179">
                  <a:moveTo>
                    <a:pt x="2919844" y="776897"/>
                  </a:moveTo>
                  <a:lnTo>
                    <a:pt x="2917634" y="765937"/>
                  </a:lnTo>
                  <a:lnTo>
                    <a:pt x="2911602" y="756996"/>
                  </a:lnTo>
                  <a:lnTo>
                    <a:pt x="2902648" y="750963"/>
                  </a:lnTo>
                  <a:lnTo>
                    <a:pt x="2891675" y="748741"/>
                  </a:lnTo>
                  <a:lnTo>
                    <a:pt x="2880715" y="750963"/>
                  </a:lnTo>
                  <a:lnTo>
                    <a:pt x="2871762" y="756996"/>
                  </a:lnTo>
                  <a:lnTo>
                    <a:pt x="2865729" y="765937"/>
                  </a:lnTo>
                  <a:lnTo>
                    <a:pt x="2863519" y="776897"/>
                  </a:lnTo>
                  <a:lnTo>
                    <a:pt x="2865729" y="787869"/>
                  </a:lnTo>
                  <a:lnTo>
                    <a:pt x="2871762" y="796823"/>
                  </a:lnTo>
                  <a:lnTo>
                    <a:pt x="2880715" y="802855"/>
                  </a:lnTo>
                  <a:lnTo>
                    <a:pt x="2891675" y="805065"/>
                  </a:lnTo>
                  <a:lnTo>
                    <a:pt x="2902648" y="802855"/>
                  </a:lnTo>
                  <a:lnTo>
                    <a:pt x="2911602" y="796823"/>
                  </a:lnTo>
                  <a:lnTo>
                    <a:pt x="2917634" y="787869"/>
                  </a:lnTo>
                  <a:lnTo>
                    <a:pt x="2919844" y="776897"/>
                  </a:lnTo>
                  <a:close/>
                </a:path>
              </a:pathLst>
            </a:custGeom>
            <a:solidFill>
              <a:srgbClr val="00B3E3"/>
            </a:solidFill>
          </p:spPr>
          <p:txBody>
            <a:bodyPr wrap="square" lIns="0" tIns="0" rIns="0" bIns="0" rtlCol="0"/>
            <a:lstStyle/>
            <a:p>
              <a:endParaRPr>
                <a:latin typeface="GE Inspira" panose="020F0603030400020203" pitchFamily="34" charset="0"/>
              </a:endParaRPr>
            </a:p>
          </p:txBody>
        </p:sp>
        <p:sp>
          <p:nvSpPr>
            <p:cNvPr id="29" name="object 29"/>
            <p:cNvSpPr/>
            <p:nvPr/>
          </p:nvSpPr>
          <p:spPr>
            <a:xfrm>
              <a:off x="1123499" y="5863357"/>
              <a:ext cx="596900" cy="10160"/>
            </a:xfrm>
            <a:custGeom>
              <a:avLst/>
              <a:gdLst/>
              <a:ahLst/>
              <a:cxnLst/>
              <a:rect l="l" t="t" r="r" b="b"/>
              <a:pathLst>
                <a:path w="596900" h="10160">
                  <a:moveTo>
                    <a:pt x="0" y="0"/>
                  </a:moveTo>
                  <a:lnTo>
                    <a:pt x="596455" y="9944"/>
                  </a:lnTo>
                </a:path>
              </a:pathLst>
            </a:custGeom>
            <a:ln w="19926">
              <a:solidFill>
                <a:srgbClr val="00B3E3"/>
              </a:solidFill>
            </a:ln>
          </p:spPr>
          <p:txBody>
            <a:bodyPr wrap="square" lIns="0" tIns="0" rIns="0" bIns="0" rtlCol="0"/>
            <a:lstStyle/>
            <a:p>
              <a:endParaRPr>
                <a:latin typeface="GE Inspira" panose="020F0603030400020203" pitchFamily="34" charset="0"/>
              </a:endParaRPr>
            </a:p>
          </p:txBody>
        </p:sp>
        <p:sp>
          <p:nvSpPr>
            <p:cNvPr id="30" name="object 30"/>
            <p:cNvSpPr/>
            <p:nvPr/>
          </p:nvSpPr>
          <p:spPr>
            <a:xfrm>
              <a:off x="1716639" y="5879915"/>
              <a:ext cx="560070" cy="262255"/>
            </a:xfrm>
            <a:custGeom>
              <a:avLst/>
              <a:gdLst/>
              <a:ahLst/>
              <a:cxnLst/>
              <a:rect l="l" t="t" r="r" b="b"/>
              <a:pathLst>
                <a:path w="560069" h="262254">
                  <a:moveTo>
                    <a:pt x="560006" y="261785"/>
                  </a:moveTo>
                  <a:lnTo>
                    <a:pt x="0" y="0"/>
                  </a:lnTo>
                </a:path>
              </a:pathLst>
            </a:custGeom>
            <a:ln w="19926">
              <a:solidFill>
                <a:srgbClr val="00B3E3"/>
              </a:solidFill>
            </a:ln>
          </p:spPr>
          <p:txBody>
            <a:bodyPr wrap="square" lIns="0" tIns="0" rIns="0" bIns="0" rtlCol="0"/>
            <a:lstStyle/>
            <a:p>
              <a:endParaRPr>
                <a:latin typeface="GE Inspira" panose="020F0603030400020203" pitchFamily="34" charset="0"/>
              </a:endParaRPr>
            </a:p>
          </p:txBody>
        </p:sp>
        <p:sp>
          <p:nvSpPr>
            <p:cNvPr id="31" name="object 31"/>
            <p:cNvSpPr/>
            <p:nvPr/>
          </p:nvSpPr>
          <p:spPr>
            <a:xfrm>
              <a:off x="2289906" y="6141698"/>
              <a:ext cx="556895" cy="165735"/>
            </a:xfrm>
            <a:custGeom>
              <a:avLst/>
              <a:gdLst/>
              <a:ahLst/>
              <a:cxnLst/>
              <a:rect l="l" t="t" r="r" b="b"/>
              <a:pathLst>
                <a:path w="556894" h="165735">
                  <a:moveTo>
                    <a:pt x="556691" y="165684"/>
                  </a:moveTo>
                  <a:lnTo>
                    <a:pt x="0" y="0"/>
                  </a:lnTo>
                </a:path>
              </a:pathLst>
            </a:custGeom>
            <a:ln w="19926">
              <a:solidFill>
                <a:srgbClr val="00B3E3"/>
              </a:solidFill>
            </a:ln>
          </p:spPr>
          <p:txBody>
            <a:bodyPr wrap="square" lIns="0" tIns="0" rIns="0" bIns="0" rtlCol="0"/>
            <a:lstStyle/>
            <a:p>
              <a:endParaRPr>
                <a:latin typeface="GE Inspira" panose="020F0603030400020203" pitchFamily="34" charset="0"/>
              </a:endParaRPr>
            </a:p>
          </p:txBody>
        </p:sp>
        <p:sp>
          <p:nvSpPr>
            <p:cNvPr id="32" name="object 32"/>
            <p:cNvSpPr/>
            <p:nvPr/>
          </p:nvSpPr>
          <p:spPr>
            <a:xfrm>
              <a:off x="2846602" y="6310698"/>
              <a:ext cx="573405" cy="116205"/>
            </a:xfrm>
            <a:custGeom>
              <a:avLst/>
              <a:gdLst/>
              <a:ahLst/>
              <a:cxnLst/>
              <a:rect l="l" t="t" r="r" b="b"/>
              <a:pathLst>
                <a:path w="573404" h="116204">
                  <a:moveTo>
                    <a:pt x="573252" y="115976"/>
                  </a:moveTo>
                  <a:lnTo>
                    <a:pt x="0" y="0"/>
                  </a:lnTo>
                </a:path>
              </a:pathLst>
            </a:custGeom>
            <a:ln w="19926">
              <a:solidFill>
                <a:srgbClr val="00B3E3"/>
              </a:solidFill>
            </a:ln>
          </p:spPr>
          <p:txBody>
            <a:bodyPr wrap="square" lIns="0" tIns="0" rIns="0" bIns="0" rtlCol="0"/>
            <a:lstStyle/>
            <a:p>
              <a:endParaRPr>
                <a:latin typeface="GE Inspira" panose="020F0603030400020203" pitchFamily="34" charset="0"/>
              </a:endParaRPr>
            </a:p>
          </p:txBody>
        </p:sp>
        <p:sp>
          <p:nvSpPr>
            <p:cNvPr id="33" name="object 33"/>
            <p:cNvSpPr/>
            <p:nvPr/>
          </p:nvSpPr>
          <p:spPr>
            <a:xfrm>
              <a:off x="3419848" y="6420042"/>
              <a:ext cx="576580" cy="17145"/>
            </a:xfrm>
            <a:custGeom>
              <a:avLst/>
              <a:gdLst/>
              <a:ahLst/>
              <a:cxnLst/>
              <a:rect l="l" t="t" r="r" b="b"/>
              <a:pathLst>
                <a:path w="576579" h="17145">
                  <a:moveTo>
                    <a:pt x="576579" y="16573"/>
                  </a:moveTo>
                  <a:lnTo>
                    <a:pt x="0" y="0"/>
                  </a:lnTo>
                </a:path>
              </a:pathLst>
            </a:custGeom>
            <a:ln w="19926">
              <a:solidFill>
                <a:srgbClr val="00B3E3"/>
              </a:solidFill>
            </a:ln>
          </p:spPr>
          <p:txBody>
            <a:bodyPr wrap="square" lIns="0" tIns="0" rIns="0" bIns="0" rtlCol="0"/>
            <a:lstStyle/>
            <a:p>
              <a:endParaRPr>
                <a:latin typeface="GE Inspira" panose="020F0603030400020203" pitchFamily="34" charset="0"/>
              </a:endParaRPr>
            </a:p>
          </p:txBody>
        </p:sp>
        <p:sp>
          <p:nvSpPr>
            <p:cNvPr id="34" name="object 34"/>
            <p:cNvSpPr/>
            <p:nvPr/>
          </p:nvSpPr>
          <p:spPr>
            <a:xfrm>
              <a:off x="3993118" y="6436608"/>
              <a:ext cx="570230" cy="192405"/>
            </a:xfrm>
            <a:custGeom>
              <a:avLst/>
              <a:gdLst/>
              <a:ahLst/>
              <a:cxnLst/>
              <a:rect l="l" t="t" r="r" b="b"/>
              <a:pathLst>
                <a:path w="570229" h="192404">
                  <a:moveTo>
                    <a:pt x="569950" y="192201"/>
                  </a:moveTo>
                  <a:lnTo>
                    <a:pt x="0" y="0"/>
                  </a:lnTo>
                </a:path>
              </a:pathLst>
            </a:custGeom>
            <a:ln w="19926">
              <a:solidFill>
                <a:srgbClr val="00B3E3"/>
              </a:solidFill>
            </a:ln>
          </p:spPr>
          <p:txBody>
            <a:bodyPr wrap="square" lIns="0" tIns="0" rIns="0" bIns="0" rtlCol="0"/>
            <a:lstStyle/>
            <a:p>
              <a:endParaRPr>
                <a:latin typeface="GE Inspira" panose="020F0603030400020203" pitchFamily="34" charset="0"/>
              </a:endParaRPr>
            </a:p>
          </p:txBody>
        </p:sp>
        <p:sp>
          <p:nvSpPr>
            <p:cNvPr id="35" name="object 35"/>
            <p:cNvSpPr/>
            <p:nvPr/>
          </p:nvSpPr>
          <p:spPr>
            <a:xfrm>
              <a:off x="1140063" y="6635433"/>
              <a:ext cx="560070" cy="10160"/>
            </a:xfrm>
            <a:custGeom>
              <a:avLst/>
              <a:gdLst/>
              <a:ahLst/>
              <a:cxnLst/>
              <a:rect l="l" t="t" r="r" b="b"/>
              <a:pathLst>
                <a:path w="560069" h="10159">
                  <a:moveTo>
                    <a:pt x="560006" y="9944"/>
                  </a:moveTo>
                  <a:lnTo>
                    <a:pt x="0" y="0"/>
                  </a:lnTo>
                </a:path>
              </a:pathLst>
            </a:custGeom>
            <a:ln w="19926">
              <a:solidFill>
                <a:srgbClr val="626469"/>
              </a:solidFill>
            </a:ln>
          </p:spPr>
          <p:txBody>
            <a:bodyPr wrap="square" lIns="0" tIns="0" rIns="0" bIns="0" rtlCol="0"/>
            <a:lstStyle/>
            <a:p>
              <a:endParaRPr>
                <a:latin typeface="GE Inspira" panose="020F0603030400020203" pitchFamily="34" charset="0"/>
              </a:endParaRPr>
            </a:p>
          </p:txBody>
        </p:sp>
        <p:sp>
          <p:nvSpPr>
            <p:cNvPr id="36" name="object 36"/>
            <p:cNvSpPr/>
            <p:nvPr/>
          </p:nvSpPr>
          <p:spPr>
            <a:xfrm>
              <a:off x="1693439" y="6516142"/>
              <a:ext cx="580390" cy="135890"/>
            </a:xfrm>
            <a:custGeom>
              <a:avLst/>
              <a:gdLst/>
              <a:ahLst/>
              <a:cxnLst/>
              <a:rect l="l" t="t" r="r" b="b"/>
              <a:pathLst>
                <a:path w="580389" h="135890">
                  <a:moveTo>
                    <a:pt x="579894" y="0"/>
                  </a:moveTo>
                  <a:lnTo>
                    <a:pt x="0" y="135851"/>
                  </a:lnTo>
                </a:path>
              </a:pathLst>
            </a:custGeom>
            <a:ln w="19926">
              <a:solidFill>
                <a:srgbClr val="626469"/>
              </a:solidFill>
            </a:ln>
          </p:spPr>
          <p:txBody>
            <a:bodyPr wrap="square" lIns="0" tIns="0" rIns="0" bIns="0" rtlCol="0"/>
            <a:lstStyle/>
            <a:p>
              <a:endParaRPr>
                <a:latin typeface="GE Inspira" panose="020F0603030400020203" pitchFamily="34" charset="0"/>
              </a:endParaRPr>
            </a:p>
          </p:txBody>
        </p:sp>
        <p:sp>
          <p:nvSpPr>
            <p:cNvPr id="37" name="object 37"/>
            <p:cNvSpPr/>
            <p:nvPr/>
          </p:nvSpPr>
          <p:spPr>
            <a:xfrm>
              <a:off x="2236881" y="6436616"/>
              <a:ext cx="613410" cy="86360"/>
            </a:xfrm>
            <a:custGeom>
              <a:avLst/>
              <a:gdLst/>
              <a:ahLst/>
              <a:cxnLst/>
              <a:rect l="l" t="t" r="r" b="b"/>
              <a:pathLst>
                <a:path w="613410" h="86359">
                  <a:moveTo>
                    <a:pt x="613029" y="0"/>
                  </a:moveTo>
                  <a:lnTo>
                    <a:pt x="0" y="86156"/>
                  </a:lnTo>
                </a:path>
              </a:pathLst>
            </a:custGeom>
            <a:ln w="19926">
              <a:solidFill>
                <a:srgbClr val="626469"/>
              </a:solidFill>
            </a:ln>
          </p:spPr>
          <p:txBody>
            <a:bodyPr wrap="square" lIns="0" tIns="0" rIns="0" bIns="0" rtlCol="0"/>
            <a:lstStyle/>
            <a:p>
              <a:endParaRPr>
                <a:latin typeface="GE Inspira" panose="020F0603030400020203" pitchFamily="34" charset="0"/>
              </a:endParaRPr>
            </a:p>
          </p:txBody>
        </p:sp>
        <p:sp>
          <p:nvSpPr>
            <p:cNvPr id="38" name="object 38"/>
            <p:cNvSpPr/>
            <p:nvPr/>
          </p:nvSpPr>
          <p:spPr>
            <a:xfrm>
              <a:off x="2849904" y="6433305"/>
              <a:ext cx="570230" cy="278765"/>
            </a:xfrm>
            <a:custGeom>
              <a:avLst/>
              <a:gdLst/>
              <a:ahLst/>
              <a:cxnLst/>
              <a:rect l="l" t="t" r="r" b="b"/>
              <a:pathLst>
                <a:path w="570229" h="278765">
                  <a:moveTo>
                    <a:pt x="569950" y="278345"/>
                  </a:moveTo>
                  <a:lnTo>
                    <a:pt x="0" y="0"/>
                  </a:lnTo>
                </a:path>
              </a:pathLst>
            </a:custGeom>
            <a:ln w="19926">
              <a:solidFill>
                <a:srgbClr val="626469"/>
              </a:solidFill>
            </a:ln>
          </p:spPr>
          <p:txBody>
            <a:bodyPr wrap="square" lIns="0" tIns="0" rIns="0" bIns="0" rtlCol="0"/>
            <a:lstStyle/>
            <a:p>
              <a:endParaRPr>
                <a:latin typeface="GE Inspira" panose="020F0603030400020203" pitchFamily="34" charset="0"/>
              </a:endParaRPr>
            </a:p>
          </p:txBody>
        </p:sp>
        <p:sp>
          <p:nvSpPr>
            <p:cNvPr id="39" name="object 39"/>
            <p:cNvSpPr/>
            <p:nvPr/>
          </p:nvSpPr>
          <p:spPr>
            <a:xfrm>
              <a:off x="3429805" y="6714968"/>
              <a:ext cx="567055" cy="179070"/>
            </a:xfrm>
            <a:custGeom>
              <a:avLst/>
              <a:gdLst/>
              <a:ahLst/>
              <a:cxnLst/>
              <a:rect l="l" t="t" r="r" b="b"/>
              <a:pathLst>
                <a:path w="567054" h="179070">
                  <a:moveTo>
                    <a:pt x="566623" y="178930"/>
                  </a:moveTo>
                  <a:lnTo>
                    <a:pt x="0" y="0"/>
                  </a:lnTo>
                </a:path>
              </a:pathLst>
            </a:custGeom>
            <a:ln w="19926">
              <a:solidFill>
                <a:srgbClr val="626469"/>
              </a:solidFill>
            </a:ln>
          </p:spPr>
          <p:txBody>
            <a:bodyPr wrap="square" lIns="0" tIns="0" rIns="0" bIns="0" rtlCol="0"/>
            <a:lstStyle/>
            <a:p>
              <a:endParaRPr>
                <a:latin typeface="GE Inspira" panose="020F0603030400020203" pitchFamily="34" charset="0"/>
              </a:endParaRPr>
            </a:p>
          </p:txBody>
        </p:sp>
        <p:sp>
          <p:nvSpPr>
            <p:cNvPr id="40" name="object 40"/>
            <p:cNvSpPr/>
            <p:nvPr/>
          </p:nvSpPr>
          <p:spPr>
            <a:xfrm>
              <a:off x="3986498" y="6893895"/>
              <a:ext cx="583565" cy="23495"/>
            </a:xfrm>
            <a:custGeom>
              <a:avLst/>
              <a:gdLst/>
              <a:ahLst/>
              <a:cxnLst/>
              <a:rect l="l" t="t" r="r" b="b"/>
              <a:pathLst>
                <a:path w="583564" h="23495">
                  <a:moveTo>
                    <a:pt x="583196" y="23202"/>
                  </a:moveTo>
                  <a:lnTo>
                    <a:pt x="0" y="0"/>
                  </a:lnTo>
                </a:path>
              </a:pathLst>
            </a:custGeom>
            <a:ln w="19926">
              <a:solidFill>
                <a:srgbClr val="626469"/>
              </a:solidFill>
            </a:ln>
          </p:spPr>
          <p:txBody>
            <a:bodyPr wrap="square" lIns="0" tIns="0" rIns="0" bIns="0" rtlCol="0"/>
            <a:lstStyle/>
            <a:p>
              <a:endParaRPr>
                <a:latin typeface="GE Inspira" panose="020F0603030400020203" pitchFamily="34" charset="0"/>
              </a:endParaRPr>
            </a:p>
          </p:txBody>
        </p:sp>
        <p:sp>
          <p:nvSpPr>
            <p:cNvPr id="41" name="object 41"/>
            <p:cNvSpPr/>
            <p:nvPr/>
          </p:nvSpPr>
          <p:spPr>
            <a:xfrm>
              <a:off x="1123499" y="6718275"/>
              <a:ext cx="586740" cy="3810"/>
            </a:xfrm>
            <a:custGeom>
              <a:avLst/>
              <a:gdLst/>
              <a:ahLst/>
              <a:cxnLst/>
              <a:rect l="l" t="t" r="r" b="b"/>
              <a:pathLst>
                <a:path w="586739" h="3809">
                  <a:moveTo>
                    <a:pt x="0" y="3314"/>
                  </a:moveTo>
                  <a:lnTo>
                    <a:pt x="586511" y="0"/>
                  </a:lnTo>
                </a:path>
              </a:pathLst>
            </a:custGeom>
            <a:ln w="19926">
              <a:solidFill>
                <a:srgbClr val="005EB8"/>
              </a:solidFill>
            </a:ln>
          </p:spPr>
          <p:txBody>
            <a:bodyPr wrap="square" lIns="0" tIns="0" rIns="0" bIns="0" rtlCol="0"/>
            <a:lstStyle/>
            <a:p>
              <a:endParaRPr>
                <a:latin typeface="GE Inspira" panose="020F0603030400020203" pitchFamily="34" charset="0"/>
              </a:endParaRPr>
            </a:p>
          </p:txBody>
        </p:sp>
        <p:sp>
          <p:nvSpPr>
            <p:cNvPr id="42" name="object 42"/>
            <p:cNvSpPr/>
            <p:nvPr/>
          </p:nvSpPr>
          <p:spPr>
            <a:xfrm>
              <a:off x="1696751" y="6714959"/>
              <a:ext cx="580390" cy="139700"/>
            </a:xfrm>
            <a:custGeom>
              <a:avLst/>
              <a:gdLst/>
              <a:ahLst/>
              <a:cxnLst/>
              <a:rect l="l" t="t" r="r" b="b"/>
              <a:pathLst>
                <a:path w="580389" h="139700">
                  <a:moveTo>
                    <a:pt x="579894" y="139179"/>
                  </a:moveTo>
                  <a:lnTo>
                    <a:pt x="0" y="0"/>
                  </a:lnTo>
                </a:path>
              </a:pathLst>
            </a:custGeom>
            <a:ln w="19926">
              <a:solidFill>
                <a:srgbClr val="005EB8"/>
              </a:solidFill>
            </a:ln>
          </p:spPr>
          <p:txBody>
            <a:bodyPr wrap="square" lIns="0" tIns="0" rIns="0" bIns="0" rtlCol="0"/>
            <a:lstStyle/>
            <a:p>
              <a:endParaRPr>
                <a:latin typeface="GE Inspira" panose="020F0603030400020203" pitchFamily="34" charset="0"/>
              </a:endParaRPr>
            </a:p>
          </p:txBody>
        </p:sp>
        <p:sp>
          <p:nvSpPr>
            <p:cNvPr id="43" name="object 43"/>
            <p:cNvSpPr/>
            <p:nvPr/>
          </p:nvSpPr>
          <p:spPr>
            <a:xfrm>
              <a:off x="2283277" y="6854144"/>
              <a:ext cx="563880" cy="63500"/>
            </a:xfrm>
            <a:custGeom>
              <a:avLst/>
              <a:gdLst/>
              <a:ahLst/>
              <a:cxnLst/>
              <a:rect l="l" t="t" r="r" b="b"/>
              <a:pathLst>
                <a:path w="563880" h="63500">
                  <a:moveTo>
                    <a:pt x="563321" y="62953"/>
                  </a:moveTo>
                  <a:lnTo>
                    <a:pt x="0" y="0"/>
                  </a:lnTo>
                </a:path>
              </a:pathLst>
            </a:custGeom>
            <a:ln w="19926">
              <a:solidFill>
                <a:srgbClr val="005EB8"/>
              </a:solidFill>
            </a:ln>
          </p:spPr>
          <p:txBody>
            <a:bodyPr wrap="square" lIns="0" tIns="0" rIns="0" bIns="0" rtlCol="0"/>
            <a:lstStyle/>
            <a:p>
              <a:endParaRPr>
                <a:latin typeface="GE Inspira" panose="020F0603030400020203" pitchFamily="34" charset="0"/>
              </a:endParaRPr>
            </a:p>
          </p:txBody>
        </p:sp>
        <p:sp>
          <p:nvSpPr>
            <p:cNvPr id="44" name="object 44"/>
            <p:cNvSpPr/>
            <p:nvPr/>
          </p:nvSpPr>
          <p:spPr>
            <a:xfrm>
              <a:off x="2843287" y="6920414"/>
              <a:ext cx="580390" cy="40005"/>
            </a:xfrm>
            <a:custGeom>
              <a:avLst/>
              <a:gdLst/>
              <a:ahLst/>
              <a:cxnLst/>
              <a:rect l="l" t="t" r="r" b="b"/>
              <a:pathLst>
                <a:path w="580389" h="40004">
                  <a:moveTo>
                    <a:pt x="579882" y="39763"/>
                  </a:moveTo>
                  <a:lnTo>
                    <a:pt x="0" y="0"/>
                  </a:lnTo>
                </a:path>
              </a:pathLst>
            </a:custGeom>
            <a:ln w="19926">
              <a:solidFill>
                <a:srgbClr val="005EB8"/>
              </a:solidFill>
            </a:ln>
          </p:spPr>
          <p:txBody>
            <a:bodyPr wrap="square" lIns="0" tIns="0" rIns="0" bIns="0" rtlCol="0"/>
            <a:lstStyle/>
            <a:p>
              <a:endParaRPr>
                <a:latin typeface="GE Inspira" panose="020F0603030400020203" pitchFamily="34" charset="0"/>
              </a:endParaRPr>
            </a:p>
          </p:txBody>
        </p:sp>
        <p:sp>
          <p:nvSpPr>
            <p:cNvPr id="45" name="object 45"/>
            <p:cNvSpPr/>
            <p:nvPr/>
          </p:nvSpPr>
          <p:spPr>
            <a:xfrm>
              <a:off x="3399975" y="6956860"/>
              <a:ext cx="600075" cy="10160"/>
            </a:xfrm>
            <a:custGeom>
              <a:avLst/>
              <a:gdLst/>
              <a:ahLst/>
              <a:cxnLst/>
              <a:rect l="l" t="t" r="r" b="b"/>
              <a:pathLst>
                <a:path w="600075" h="10159">
                  <a:moveTo>
                    <a:pt x="599770" y="9944"/>
                  </a:moveTo>
                  <a:lnTo>
                    <a:pt x="0" y="0"/>
                  </a:lnTo>
                </a:path>
              </a:pathLst>
            </a:custGeom>
            <a:ln w="19926">
              <a:solidFill>
                <a:srgbClr val="005EB8"/>
              </a:solidFill>
            </a:ln>
          </p:spPr>
          <p:txBody>
            <a:bodyPr wrap="square" lIns="0" tIns="0" rIns="0" bIns="0" rtlCol="0"/>
            <a:lstStyle/>
            <a:p>
              <a:endParaRPr>
                <a:latin typeface="GE Inspira" panose="020F0603030400020203" pitchFamily="34" charset="0"/>
              </a:endParaRPr>
            </a:p>
          </p:txBody>
        </p:sp>
        <p:sp>
          <p:nvSpPr>
            <p:cNvPr id="46" name="object 46"/>
            <p:cNvSpPr/>
            <p:nvPr/>
          </p:nvSpPr>
          <p:spPr>
            <a:xfrm>
              <a:off x="3983174" y="6966796"/>
              <a:ext cx="580390" cy="86360"/>
            </a:xfrm>
            <a:custGeom>
              <a:avLst/>
              <a:gdLst/>
              <a:ahLst/>
              <a:cxnLst/>
              <a:rect l="l" t="t" r="r" b="b"/>
              <a:pathLst>
                <a:path w="580389" h="86359">
                  <a:moveTo>
                    <a:pt x="579894" y="86156"/>
                  </a:moveTo>
                  <a:lnTo>
                    <a:pt x="0" y="0"/>
                  </a:lnTo>
                </a:path>
              </a:pathLst>
            </a:custGeom>
            <a:ln w="19926">
              <a:solidFill>
                <a:srgbClr val="005EB8"/>
              </a:solidFill>
            </a:ln>
          </p:spPr>
          <p:txBody>
            <a:bodyPr wrap="square" lIns="0" tIns="0" rIns="0" bIns="0" rtlCol="0"/>
            <a:lstStyle/>
            <a:p>
              <a:endParaRPr>
                <a:latin typeface="GE Inspira" panose="020F0603030400020203" pitchFamily="34" charset="0"/>
              </a:endParaRPr>
            </a:p>
          </p:txBody>
        </p:sp>
        <p:sp>
          <p:nvSpPr>
            <p:cNvPr id="47" name="object 47"/>
            <p:cNvSpPr/>
            <p:nvPr/>
          </p:nvSpPr>
          <p:spPr>
            <a:xfrm>
              <a:off x="4320068" y="5792676"/>
              <a:ext cx="180975" cy="55880"/>
            </a:xfrm>
            <a:custGeom>
              <a:avLst/>
              <a:gdLst/>
              <a:ahLst/>
              <a:cxnLst/>
              <a:rect l="l" t="t" r="r" b="b"/>
              <a:pathLst>
                <a:path w="180975" h="55879">
                  <a:moveTo>
                    <a:pt x="90271" y="0"/>
                  </a:moveTo>
                  <a:lnTo>
                    <a:pt x="81859" y="1313"/>
                  </a:lnTo>
                  <a:lnTo>
                    <a:pt x="74507" y="4972"/>
                  </a:lnTo>
                  <a:lnTo>
                    <a:pt x="68608" y="10554"/>
                  </a:lnTo>
                  <a:lnTo>
                    <a:pt x="64554" y="17640"/>
                  </a:lnTo>
                  <a:lnTo>
                    <a:pt x="0" y="17640"/>
                  </a:lnTo>
                  <a:lnTo>
                    <a:pt x="0" y="37566"/>
                  </a:lnTo>
                  <a:lnTo>
                    <a:pt x="64554" y="37566"/>
                  </a:lnTo>
                  <a:lnTo>
                    <a:pt x="68608" y="44710"/>
                  </a:lnTo>
                  <a:lnTo>
                    <a:pt x="74507" y="50323"/>
                  </a:lnTo>
                  <a:lnTo>
                    <a:pt x="81859" y="53993"/>
                  </a:lnTo>
                  <a:lnTo>
                    <a:pt x="90271" y="55308"/>
                  </a:lnTo>
                  <a:lnTo>
                    <a:pt x="98690" y="53993"/>
                  </a:lnTo>
                  <a:lnTo>
                    <a:pt x="106044" y="50323"/>
                  </a:lnTo>
                  <a:lnTo>
                    <a:pt x="111942" y="44710"/>
                  </a:lnTo>
                  <a:lnTo>
                    <a:pt x="115989" y="37566"/>
                  </a:lnTo>
                  <a:lnTo>
                    <a:pt x="180555" y="37566"/>
                  </a:lnTo>
                  <a:lnTo>
                    <a:pt x="180555" y="17640"/>
                  </a:lnTo>
                  <a:lnTo>
                    <a:pt x="115989" y="17640"/>
                  </a:lnTo>
                  <a:lnTo>
                    <a:pt x="111942" y="10554"/>
                  </a:lnTo>
                  <a:lnTo>
                    <a:pt x="106044" y="4972"/>
                  </a:lnTo>
                  <a:lnTo>
                    <a:pt x="98690" y="1313"/>
                  </a:lnTo>
                  <a:lnTo>
                    <a:pt x="90271"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48" name="object 48"/>
            <p:cNvSpPr/>
            <p:nvPr/>
          </p:nvSpPr>
          <p:spPr>
            <a:xfrm>
              <a:off x="4320068" y="5942940"/>
              <a:ext cx="180975" cy="55880"/>
            </a:xfrm>
            <a:custGeom>
              <a:avLst/>
              <a:gdLst/>
              <a:ahLst/>
              <a:cxnLst/>
              <a:rect l="l" t="t" r="r" b="b"/>
              <a:pathLst>
                <a:path w="180975" h="55879">
                  <a:moveTo>
                    <a:pt x="90271" y="0"/>
                  </a:moveTo>
                  <a:lnTo>
                    <a:pt x="81859" y="1313"/>
                  </a:lnTo>
                  <a:lnTo>
                    <a:pt x="74507" y="4972"/>
                  </a:lnTo>
                  <a:lnTo>
                    <a:pt x="68608" y="10554"/>
                  </a:lnTo>
                  <a:lnTo>
                    <a:pt x="64554" y="17640"/>
                  </a:lnTo>
                  <a:lnTo>
                    <a:pt x="0" y="17640"/>
                  </a:lnTo>
                  <a:lnTo>
                    <a:pt x="0" y="37566"/>
                  </a:lnTo>
                  <a:lnTo>
                    <a:pt x="64554" y="37566"/>
                  </a:lnTo>
                  <a:lnTo>
                    <a:pt x="68608" y="44710"/>
                  </a:lnTo>
                  <a:lnTo>
                    <a:pt x="74507" y="50323"/>
                  </a:lnTo>
                  <a:lnTo>
                    <a:pt x="81859" y="53993"/>
                  </a:lnTo>
                  <a:lnTo>
                    <a:pt x="90271" y="55308"/>
                  </a:lnTo>
                  <a:lnTo>
                    <a:pt x="98690" y="53993"/>
                  </a:lnTo>
                  <a:lnTo>
                    <a:pt x="106044" y="50323"/>
                  </a:lnTo>
                  <a:lnTo>
                    <a:pt x="111942" y="44710"/>
                  </a:lnTo>
                  <a:lnTo>
                    <a:pt x="115989" y="37566"/>
                  </a:lnTo>
                  <a:lnTo>
                    <a:pt x="180555" y="37566"/>
                  </a:lnTo>
                  <a:lnTo>
                    <a:pt x="180555" y="17640"/>
                  </a:lnTo>
                  <a:lnTo>
                    <a:pt x="115989" y="17640"/>
                  </a:lnTo>
                  <a:lnTo>
                    <a:pt x="111942" y="10554"/>
                  </a:lnTo>
                  <a:lnTo>
                    <a:pt x="106044" y="4972"/>
                  </a:lnTo>
                  <a:lnTo>
                    <a:pt x="98690" y="1313"/>
                  </a:lnTo>
                  <a:lnTo>
                    <a:pt x="90271" y="0"/>
                  </a:lnTo>
                  <a:close/>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49" name="object 49"/>
            <p:cNvSpPr/>
            <p:nvPr/>
          </p:nvSpPr>
          <p:spPr>
            <a:xfrm>
              <a:off x="4320068" y="6117487"/>
              <a:ext cx="180975" cy="55880"/>
            </a:xfrm>
            <a:custGeom>
              <a:avLst/>
              <a:gdLst/>
              <a:ahLst/>
              <a:cxnLst/>
              <a:rect l="l" t="t" r="r" b="b"/>
              <a:pathLst>
                <a:path w="180975" h="55879">
                  <a:moveTo>
                    <a:pt x="90271" y="0"/>
                  </a:moveTo>
                  <a:lnTo>
                    <a:pt x="81859" y="1313"/>
                  </a:lnTo>
                  <a:lnTo>
                    <a:pt x="74507" y="4972"/>
                  </a:lnTo>
                  <a:lnTo>
                    <a:pt x="68608" y="10554"/>
                  </a:lnTo>
                  <a:lnTo>
                    <a:pt x="64554" y="17640"/>
                  </a:lnTo>
                  <a:lnTo>
                    <a:pt x="0" y="17640"/>
                  </a:lnTo>
                  <a:lnTo>
                    <a:pt x="0" y="37566"/>
                  </a:lnTo>
                  <a:lnTo>
                    <a:pt x="64554" y="37566"/>
                  </a:lnTo>
                  <a:lnTo>
                    <a:pt x="68608" y="44710"/>
                  </a:lnTo>
                  <a:lnTo>
                    <a:pt x="74507" y="50323"/>
                  </a:lnTo>
                  <a:lnTo>
                    <a:pt x="81859" y="53993"/>
                  </a:lnTo>
                  <a:lnTo>
                    <a:pt x="90271" y="55308"/>
                  </a:lnTo>
                  <a:lnTo>
                    <a:pt x="98690" y="53993"/>
                  </a:lnTo>
                  <a:lnTo>
                    <a:pt x="106044" y="50323"/>
                  </a:lnTo>
                  <a:lnTo>
                    <a:pt x="111942" y="44710"/>
                  </a:lnTo>
                  <a:lnTo>
                    <a:pt x="115989" y="37566"/>
                  </a:lnTo>
                  <a:lnTo>
                    <a:pt x="180555" y="37566"/>
                  </a:lnTo>
                  <a:lnTo>
                    <a:pt x="180555" y="17640"/>
                  </a:lnTo>
                  <a:lnTo>
                    <a:pt x="115989" y="17640"/>
                  </a:lnTo>
                  <a:lnTo>
                    <a:pt x="111942" y="10554"/>
                  </a:lnTo>
                  <a:lnTo>
                    <a:pt x="106044" y="4972"/>
                  </a:lnTo>
                  <a:lnTo>
                    <a:pt x="98690" y="1313"/>
                  </a:lnTo>
                  <a:lnTo>
                    <a:pt x="90271" y="0"/>
                  </a:lnTo>
                  <a:close/>
                </a:path>
              </a:pathLst>
            </a:custGeom>
            <a:solidFill>
              <a:srgbClr val="00B3E3"/>
            </a:solidFill>
          </p:spPr>
          <p:txBody>
            <a:bodyPr wrap="square" lIns="0" tIns="0" rIns="0" bIns="0" rtlCol="0"/>
            <a:lstStyle/>
            <a:p>
              <a:endParaRPr>
                <a:latin typeface="GE Inspira" panose="020F0603030400020203" pitchFamily="34" charset="0"/>
              </a:endParaRPr>
            </a:p>
          </p:txBody>
        </p:sp>
      </p:grpSp>
      <p:sp>
        <p:nvSpPr>
          <p:cNvPr id="50" name="object 50"/>
          <p:cNvSpPr txBox="1"/>
          <p:nvPr/>
        </p:nvSpPr>
        <p:spPr>
          <a:xfrm>
            <a:off x="616849" y="6500259"/>
            <a:ext cx="167005" cy="985519"/>
          </a:xfrm>
          <a:prstGeom prst="rect">
            <a:avLst/>
          </a:prstGeom>
        </p:spPr>
        <p:txBody>
          <a:bodyPr vert="horz" wrap="square" lIns="0" tIns="15240" rIns="0" bIns="0" rtlCol="0">
            <a:spAutoFit/>
          </a:bodyPr>
          <a:lstStyle/>
          <a:p>
            <a:pPr marR="17780" algn="r">
              <a:lnSpc>
                <a:spcPct val="100000"/>
              </a:lnSpc>
              <a:spcBef>
                <a:spcPts val="120"/>
              </a:spcBef>
            </a:pPr>
            <a:r>
              <a:rPr sz="600" dirty="0">
                <a:solidFill>
                  <a:srgbClr val="626469"/>
                </a:solidFill>
                <a:latin typeface="GE Inspira" panose="020F0603030400020203" pitchFamily="34" charset="0"/>
                <a:cs typeface="Gill Sans MT"/>
              </a:rPr>
              <a:t>0.1</a:t>
            </a:r>
            <a:endParaRPr sz="600">
              <a:latin typeface="GE Inspira" panose="020F0603030400020203" pitchFamily="34" charset="0"/>
              <a:cs typeface="Gill Sans MT"/>
            </a:endParaRPr>
          </a:p>
          <a:p>
            <a:pPr>
              <a:lnSpc>
                <a:spcPct val="100000"/>
              </a:lnSpc>
              <a:spcBef>
                <a:spcPts val="50"/>
              </a:spcBef>
            </a:pPr>
            <a:endParaRPr sz="550">
              <a:latin typeface="GE Inspira" panose="020F0603030400020203" pitchFamily="34" charset="0"/>
              <a:cs typeface="Gill Sans MT"/>
            </a:endParaRPr>
          </a:p>
          <a:p>
            <a:pPr marR="5080" algn="r">
              <a:lnSpc>
                <a:spcPct val="100000"/>
              </a:lnSpc>
            </a:pPr>
            <a:r>
              <a:rPr sz="600" dirty="0">
                <a:solidFill>
                  <a:srgbClr val="626469"/>
                </a:solidFill>
                <a:latin typeface="GE Inspira" panose="020F0603030400020203" pitchFamily="34" charset="0"/>
                <a:cs typeface="Gill Sans MT"/>
              </a:rPr>
              <a:t>0.08</a:t>
            </a:r>
            <a:endParaRPr sz="600">
              <a:latin typeface="GE Inspira" panose="020F0603030400020203" pitchFamily="34" charset="0"/>
              <a:cs typeface="Gill Sans MT"/>
            </a:endParaRPr>
          </a:p>
          <a:p>
            <a:pPr>
              <a:lnSpc>
                <a:spcPct val="100000"/>
              </a:lnSpc>
            </a:pPr>
            <a:endParaRPr sz="550">
              <a:latin typeface="GE Inspira" panose="020F0603030400020203" pitchFamily="34" charset="0"/>
              <a:cs typeface="Gill Sans MT"/>
            </a:endParaRPr>
          </a:p>
          <a:p>
            <a:pPr marR="5080" algn="r">
              <a:lnSpc>
                <a:spcPct val="100000"/>
              </a:lnSpc>
            </a:pPr>
            <a:r>
              <a:rPr sz="600" dirty="0">
                <a:solidFill>
                  <a:srgbClr val="626469"/>
                </a:solidFill>
                <a:latin typeface="GE Inspira" panose="020F0603030400020203" pitchFamily="34" charset="0"/>
                <a:cs typeface="Gill Sans MT"/>
              </a:rPr>
              <a:t>0.06</a:t>
            </a:r>
            <a:endParaRPr sz="600">
              <a:latin typeface="GE Inspira" panose="020F0603030400020203" pitchFamily="34" charset="0"/>
              <a:cs typeface="Gill Sans MT"/>
            </a:endParaRPr>
          </a:p>
          <a:p>
            <a:pPr marR="5080" algn="r">
              <a:lnSpc>
                <a:spcPct val="100000"/>
              </a:lnSpc>
              <a:spcBef>
                <a:spcPts val="610"/>
              </a:spcBef>
            </a:pPr>
            <a:r>
              <a:rPr sz="600" dirty="0">
                <a:solidFill>
                  <a:srgbClr val="626469"/>
                </a:solidFill>
                <a:latin typeface="GE Inspira" panose="020F0603030400020203" pitchFamily="34" charset="0"/>
                <a:cs typeface="Gill Sans MT"/>
              </a:rPr>
              <a:t>0.04</a:t>
            </a:r>
            <a:endParaRPr sz="600">
              <a:latin typeface="GE Inspira" panose="020F0603030400020203" pitchFamily="34" charset="0"/>
              <a:cs typeface="Gill Sans MT"/>
            </a:endParaRPr>
          </a:p>
          <a:p>
            <a:pPr>
              <a:lnSpc>
                <a:spcPct val="100000"/>
              </a:lnSpc>
              <a:spcBef>
                <a:spcPts val="25"/>
              </a:spcBef>
            </a:pPr>
            <a:endParaRPr sz="550">
              <a:latin typeface="GE Inspira" panose="020F0603030400020203" pitchFamily="34" charset="0"/>
              <a:cs typeface="Gill Sans MT"/>
            </a:endParaRPr>
          </a:p>
          <a:p>
            <a:pPr marR="5080" algn="r">
              <a:lnSpc>
                <a:spcPct val="100000"/>
              </a:lnSpc>
            </a:pPr>
            <a:r>
              <a:rPr sz="600" dirty="0">
                <a:solidFill>
                  <a:srgbClr val="626469"/>
                </a:solidFill>
                <a:latin typeface="GE Inspira" panose="020F0603030400020203" pitchFamily="34" charset="0"/>
                <a:cs typeface="Gill Sans MT"/>
              </a:rPr>
              <a:t>0.02</a:t>
            </a:r>
            <a:endParaRPr sz="600">
              <a:latin typeface="GE Inspira" panose="020F0603030400020203" pitchFamily="34" charset="0"/>
              <a:cs typeface="Gill Sans MT"/>
            </a:endParaRPr>
          </a:p>
          <a:p>
            <a:pPr marR="14604" algn="r">
              <a:lnSpc>
                <a:spcPct val="100000"/>
              </a:lnSpc>
              <a:spcBef>
                <a:spcPts val="610"/>
              </a:spcBef>
            </a:pPr>
            <a:r>
              <a:rPr sz="600" dirty="0">
                <a:solidFill>
                  <a:srgbClr val="626469"/>
                </a:solidFill>
                <a:latin typeface="GE Inspira" panose="020F0603030400020203" pitchFamily="34" charset="0"/>
                <a:cs typeface="Gill Sans MT"/>
              </a:rPr>
              <a:t>0</a:t>
            </a:r>
            <a:endParaRPr sz="600">
              <a:latin typeface="GE Inspira" panose="020F0603030400020203" pitchFamily="34" charset="0"/>
              <a:cs typeface="Gill Sans MT"/>
            </a:endParaRPr>
          </a:p>
        </p:txBody>
      </p:sp>
      <p:sp>
        <p:nvSpPr>
          <p:cNvPr id="51" name="object 51"/>
          <p:cNvSpPr txBox="1"/>
          <p:nvPr/>
        </p:nvSpPr>
        <p:spPr>
          <a:xfrm>
            <a:off x="434626" y="6500725"/>
            <a:ext cx="137160" cy="144145"/>
          </a:xfrm>
          <a:prstGeom prst="rect">
            <a:avLst/>
          </a:prstGeom>
        </p:spPr>
        <p:txBody>
          <a:bodyPr vert="vert270" wrap="square" lIns="0" tIns="13335" rIns="0" bIns="0" rtlCol="0">
            <a:spAutoFit/>
          </a:bodyPr>
          <a:lstStyle/>
          <a:p>
            <a:pPr marL="12700">
              <a:lnSpc>
                <a:spcPct val="100000"/>
              </a:lnSpc>
              <a:spcBef>
                <a:spcPts val="105"/>
              </a:spcBef>
            </a:pPr>
            <a:r>
              <a:rPr sz="700" b="1" dirty="0">
                <a:solidFill>
                  <a:srgbClr val="626469"/>
                </a:solidFill>
                <a:latin typeface="GE Inspira" panose="020F0603030400020203" pitchFamily="34" charset="0"/>
                <a:cs typeface="Trebuchet MS"/>
              </a:rPr>
              <a:t>CR</a:t>
            </a:r>
            <a:endParaRPr sz="700">
              <a:latin typeface="GE Inspira" panose="020F0603030400020203" pitchFamily="34" charset="0"/>
              <a:cs typeface="Trebuchet MS"/>
            </a:endParaRPr>
          </a:p>
        </p:txBody>
      </p:sp>
      <p:sp>
        <p:nvSpPr>
          <p:cNvPr id="52" name="object 52"/>
          <p:cNvSpPr txBox="1"/>
          <p:nvPr/>
        </p:nvSpPr>
        <p:spPr>
          <a:xfrm>
            <a:off x="2704585" y="7470471"/>
            <a:ext cx="269240" cy="306070"/>
          </a:xfrm>
          <a:prstGeom prst="rect">
            <a:avLst/>
          </a:prstGeom>
        </p:spPr>
        <p:txBody>
          <a:bodyPr vert="horz" wrap="square" lIns="0" tIns="13335" rIns="0" bIns="0" rtlCol="0">
            <a:spAutoFit/>
          </a:bodyPr>
          <a:lstStyle/>
          <a:p>
            <a:pPr algn="ctr">
              <a:lnSpc>
                <a:spcPct val="100000"/>
              </a:lnSpc>
              <a:spcBef>
                <a:spcPts val="105"/>
              </a:spcBef>
            </a:pPr>
            <a:r>
              <a:rPr sz="650" dirty="0">
                <a:solidFill>
                  <a:srgbClr val="626469"/>
                </a:solidFill>
                <a:latin typeface="GE Inspira" panose="020F0603030400020203" pitchFamily="34" charset="0"/>
                <a:cs typeface="Gill Sans MT"/>
              </a:rPr>
              <a:t>0</a:t>
            </a:r>
            <a:endParaRPr sz="650" dirty="0">
              <a:latin typeface="GE Inspira" panose="020F0603030400020203" pitchFamily="34" charset="0"/>
              <a:cs typeface="Gill Sans MT"/>
            </a:endParaRPr>
          </a:p>
          <a:p>
            <a:pPr algn="ctr">
              <a:lnSpc>
                <a:spcPct val="100000"/>
              </a:lnSpc>
              <a:spcBef>
                <a:spcPts val="575"/>
              </a:spcBef>
            </a:pPr>
            <a:r>
              <a:rPr lang="pl-PL" sz="700" b="1" dirty="0">
                <a:solidFill>
                  <a:srgbClr val="626469"/>
                </a:solidFill>
                <a:latin typeface="GE Inspira" panose="020F0603030400020203" pitchFamily="34" charset="0"/>
                <a:cs typeface="Trebuchet MS"/>
              </a:rPr>
              <a:t>Ângulo</a:t>
            </a:r>
            <a:endParaRPr sz="700" dirty="0">
              <a:latin typeface="GE Inspira" panose="020F0603030400020203" pitchFamily="34" charset="0"/>
              <a:cs typeface="Trebuchet MS"/>
            </a:endParaRPr>
          </a:p>
        </p:txBody>
      </p:sp>
      <p:sp>
        <p:nvSpPr>
          <p:cNvPr id="53" name="object 53"/>
          <p:cNvSpPr txBox="1"/>
          <p:nvPr/>
        </p:nvSpPr>
        <p:spPr>
          <a:xfrm>
            <a:off x="1051156" y="7470471"/>
            <a:ext cx="142875" cy="113493"/>
          </a:xfrm>
          <a:prstGeom prst="rect">
            <a:avLst/>
          </a:prstGeom>
        </p:spPr>
        <p:txBody>
          <a:bodyPr vert="horz" wrap="square" lIns="0" tIns="13335" rIns="0" bIns="0" rtlCol="0">
            <a:spAutoFit/>
          </a:bodyPr>
          <a:lstStyle/>
          <a:p>
            <a:pPr marL="12700">
              <a:lnSpc>
                <a:spcPct val="100000"/>
              </a:lnSpc>
              <a:spcBef>
                <a:spcPts val="105"/>
              </a:spcBef>
            </a:pPr>
            <a:r>
              <a:rPr sz="650" dirty="0">
                <a:solidFill>
                  <a:srgbClr val="626469"/>
                </a:solidFill>
                <a:latin typeface="GE Inspira" panose="020F0603030400020203" pitchFamily="34" charset="0"/>
                <a:cs typeface="Gill Sans MT"/>
              </a:rPr>
              <a:t>-15</a:t>
            </a:r>
            <a:endParaRPr sz="650">
              <a:latin typeface="GE Inspira" panose="020F0603030400020203" pitchFamily="34" charset="0"/>
              <a:cs typeface="Gill Sans MT"/>
            </a:endParaRPr>
          </a:p>
        </p:txBody>
      </p:sp>
      <p:sp>
        <p:nvSpPr>
          <p:cNvPr id="54" name="object 54"/>
          <p:cNvSpPr txBox="1"/>
          <p:nvPr/>
        </p:nvSpPr>
        <p:spPr>
          <a:xfrm>
            <a:off x="1634381" y="7470471"/>
            <a:ext cx="142875" cy="113493"/>
          </a:xfrm>
          <a:prstGeom prst="rect">
            <a:avLst/>
          </a:prstGeom>
        </p:spPr>
        <p:txBody>
          <a:bodyPr vert="horz" wrap="square" lIns="0" tIns="13335" rIns="0" bIns="0" rtlCol="0">
            <a:spAutoFit/>
          </a:bodyPr>
          <a:lstStyle/>
          <a:p>
            <a:pPr marL="12700">
              <a:lnSpc>
                <a:spcPct val="100000"/>
              </a:lnSpc>
              <a:spcBef>
                <a:spcPts val="105"/>
              </a:spcBef>
            </a:pPr>
            <a:r>
              <a:rPr sz="650" dirty="0">
                <a:solidFill>
                  <a:srgbClr val="626469"/>
                </a:solidFill>
                <a:latin typeface="GE Inspira" panose="020F0603030400020203" pitchFamily="34" charset="0"/>
                <a:cs typeface="Gill Sans MT"/>
              </a:rPr>
              <a:t>-10</a:t>
            </a:r>
            <a:endParaRPr sz="650">
              <a:latin typeface="GE Inspira" panose="020F0603030400020203" pitchFamily="34" charset="0"/>
              <a:cs typeface="Gill Sans MT"/>
            </a:endParaRPr>
          </a:p>
        </p:txBody>
      </p:sp>
      <p:sp>
        <p:nvSpPr>
          <p:cNvPr id="55" name="object 55"/>
          <p:cNvSpPr txBox="1"/>
          <p:nvPr/>
        </p:nvSpPr>
        <p:spPr>
          <a:xfrm>
            <a:off x="2217606" y="7470471"/>
            <a:ext cx="98425" cy="113493"/>
          </a:xfrm>
          <a:prstGeom prst="rect">
            <a:avLst/>
          </a:prstGeom>
        </p:spPr>
        <p:txBody>
          <a:bodyPr vert="horz" wrap="square" lIns="0" tIns="13335" rIns="0" bIns="0" rtlCol="0">
            <a:spAutoFit/>
          </a:bodyPr>
          <a:lstStyle/>
          <a:p>
            <a:pPr marL="12700">
              <a:lnSpc>
                <a:spcPct val="100000"/>
              </a:lnSpc>
              <a:spcBef>
                <a:spcPts val="105"/>
              </a:spcBef>
            </a:pPr>
            <a:r>
              <a:rPr sz="650" dirty="0">
                <a:solidFill>
                  <a:srgbClr val="626469"/>
                </a:solidFill>
                <a:latin typeface="GE Inspira" panose="020F0603030400020203" pitchFamily="34" charset="0"/>
                <a:cs typeface="Gill Sans MT"/>
              </a:rPr>
              <a:t>-5</a:t>
            </a:r>
            <a:endParaRPr sz="650">
              <a:latin typeface="GE Inspira" panose="020F0603030400020203" pitchFamily="34" charset="0"/>
              <a:cs typeface="Gill Sans MT"/>
            </a:endParaRPr>
          </a:p>
        </p:txBody>
      </p:sp>
      <p:sp>
        <p:nvSpPr>
          <p:cNvPr id="56" name="object 56"/>
          <p:cNvSpPr txBox="1"/>
          <p:nvPr/>
        </p:nvSpPr>
        <p:spPr>
          <a:xfrm>
            <a:off x="3384056" y="7470471"/>
            <a:ext cx="70485" cy="113493"/>
          </a:xfrm>
          <a:prstGeom prst="rect">
            <a:avLst/>
          </a:prstGeom>
        </p:spPr>
        <p:txBody>
          <a:bodyPr vert="horz" wrap="square" lIns="0" tIns="13335" rIns="0" bIns="0" rtlCol="0">
            <a:spAutoFit/>
          </a:bodyPr>
          <a:lstStyle/>
          <a:p>
            <a:pPr marL="12700">
              <a:lnSpc>
                <a:spcPct val="100000"/>
              </a:lnSpc>
              <a:spcBef>
                <a:spcPts val="105"/>
              </a:spcBef>
            </a:pPr>
            <a:r>
              <a:rPr sz="650" dirty="0">
                <a:solidFill>
                  <a:srgbClr val="626469"/>
                </a:solidFill>
                <a:latin typeface="GE Inspira" panose="020F0603030400020203" pitchFamily="34" charset="0"/>
                <a:cs typeface="Gill Sans MT"/>
              </a:rPr>
              <a:t>5</a:t>
            </a:r>
            <a:endParaRPr sz="650">
              <a:latin typeface="GE Inspira" panose="020F0603030400020203" pitchFamily="34" charset="0"/>
              <a:cs typeface="Gill Sans MT"/>
            </a:endParaRPr>
          </a:p>
        </p:txBody>
      </p:sp>
      <p:sp>
        <p:nvSpPr>
          <p:cNvPr id="57" name="object 57"/>
          <p:cNvSpPr txBox="1"/>
          <p:nvPr/>
        </p:nvSpPr>
        <p:spPr>
          <a:xfrm>
            <a:off x="3934229" y="7470471"/>
            <a:ext cx="114935" cy="113493"/>
          </a:xfrm>
          <a:prstGeom prst="rect">
            <a:avLst/>
          </a:prstGeom>
        </p:spPr>
        <p:txBody>
          <a:bodyPr vert="horz" wrap="square" lIns="0" tIns="13335" rIns="0" bIns="0" rtlCol="0">
            <a:spAutoFit/>
          </a:bodyPr>
          <a:lstStyle/>
          <a:p>
            <a:pPr marL="12700">
              <a:lnSpc>
                <a:spcPct val="100000"/>
              </a:lnSpc>
              <a:spcBef>
                <a:spcPts val="105"/>
              </a:spcBef>
            </a:pPr>
            <a:r>
              <a:rPr sz="650" dirty="0">
                <a:solidFill>
                  <a:srgbClr val="626469"/>
                </a:solidFill>
                <a:latin typeface="GE Inspira" panose="020F0603030400020203" pitchFamily="34" charset="0"/>
                <a:cs typeface="Gill Sans MT"/>
              </a:rPr>
              <a:t>10</a:t>
            </a:r>
            <a:endParaRPr sz="650">
              <a:latin typeface="GE Inspira" panose="020F0603030400020203" pitchFamily="34" charset="0"/>
              <a:cs typeface="Gill Sans MT"/>
            </a:endParaRPr>
          </a:p>
        </p:txBody>
      </p:sp>
      <p:sp>
        <p:nvSpPr>
          <p:cNvPr id="58" name="object 58"/>
          <p:cNvSpPr txBox="1"/>
          <p:nvPr/>
        </p:nvSpPr>
        <p:spPr>
          <a:xfrm>
            <a:off x="4500886" y="7470471"/>
            <a:ext cx="114935" cy="113493"/>
          </a:xfrm>
          <a:prstGeom prst="rect">
            <a:avLst/>
          </a:prstGeom>
        </p:spPr>
        <p:txBody>
          <a:bodyPr vert="horz" wrap="square" lIns="0" tIns="13335" rIns="0" bIns="0" rtlCol="0">
            <a:spAutoFit/>
          </a:bodyPr>
          <a:lstStyle/>
          <a:p>
            <a:pPr marL="12700">
              <a:lnSpc>
                <a:spcPct val="100000"/>
              </a:lnSpc>
              <a:spcBef>
                <a:spcPts val="105"/>
              </a:spcBef>
            </a:pPr>
            <a:r>
              <a:rPr sz="650" dirty="0">
                <a:solidFill>
                  <a:srgbClr val="626469"/>
                </a:solidFill>
                <a:latin typeface="GE Inspira" panose="020F0603030400020203" pitchFamily="34" charset="0"/>
                <a:cs typeface="Gill Sans MT"/>
              </a:rPr>
              <a:t>15</a:t>
            </a:r>
            <a:endParaRPr sz="650">
              <a:latin typeface="GE Inspira" panose="020F0603030400020203" pitchFamily="34" charset="0"/>
              <a:cs typeface="Gill Sans MT"/>
            </a:endParaRPr>
          </a:p>
        </p:txBody>
      </p:sp>
      <p:sp>
        <p:nvSpPr>
          <p:cNvPr id="59" name="object 59"/>
          <p:cNvSpPr txBox="1"/>
          <p:nvPr/>
        </p:nvSpPr>
        <p:spPr>
          <a:xfrm>
            <a:off x="616849" y="5989967"/>
            <a:ext cx="167005" cy="451484"/>
          </a:xfrm>
          <a:prstGeom prst="rect">
            <a:avLst/>
          </a:prstGeom>
        </p:spPr>
        <p:txBody>
          <a:bodyPr vert="horz" wrap="square" lIns="0" tIns="15240" rIns="0" bIns="0" rtlCol="0">
            <a:spAutoFit/>
          </a:bodyPr>
          <a:lstStyle/>
          <a:p>
            <a:pPr marL="12700">
              <a:lnSpc>
                <a:spcPct val="100000"/>
              </a:lnSpc>
              <a:spcBef>
                <a:spcPts val="120"/>
              </a:spcBef>
            </a:pPr>
            <a:r>
              <a:rPr sz="600" dirty="0">
                <a:solidFill>
                  <a:srgbClr val="626469"/>
                </a:solidFill>
                <a:latin typeface="GE Inspira" panose="020F0603030400020203" pitchFamily="34" charset="0"/>
                <a:cs typeface="Gill Sans MT"/>
              </a:rPr>
              <a:t>0.16</a:t>
            </a:r>
            <a:endParaRPr sz="600">
              <a:latin typeface="GE Inspira" panose="020F0603030400020203" pitchFamily="34" charset="0"/>
              <a:cs typeface="Gill Sans MT"/>
            </a:endParaRPr>
          </a:p>
          <a:p>
            <a:pPr marL="12700">
              <a:lnSpc>
                <a:spcPct val="100000"/>
              </a:lnSpc>
              <a:spcBef>
                <a:spcPts val="560"/>
              </a:spcBef>
            </a:pPr>
            <a:r>
              <a:rPr sz="600" dirty="0">
                <a:solidFill>
                  <a:srgbClr val="626469"/>
                </a:solidFill>
                <a:latin typeface="GE Inspira" panose="020F0603030400020203" pitchFamily="34" charset="0"/>
                <a:cs typeface="Gill Sans MT"/>
              </a:rPr>
              <a:t>0.14</a:t>
            </a:r>
            <a:endParaRPr sz="600">
              <a:latin typeface="GE Inspira" panose="020F0603030400020203" pitchFamily="34" charset="0"/>
              <a:cs typeface="Gill Sans MT"/>
            </a:endParaRPr>
          </a:p>
          <a:p>
            <a:pPr marL="12700">
              <a:lnSpc>
                <a:spcPct val="100000"/>
              </a:lnSpc>
              <a:spcBef>
                <a:spcPts val="610"/>
              </a:spcBef>
            </a:pPr>
            <a:r>
              <a:rPr sz="600" dirty="0">
                <a:solidFill>
                  <a:srgbClr val="626469"/>
                </a:solidFill>
                <a:latin typeface="GE Inspira" panose="020F0603030400020203" pitchFamily="34" charset="0"/>
                <a:cs typeface="Gill Sans MT"/>
              </a:rPr>
              <a:t>0.12</a:t>
            </a:r>
            <a:endParaRPr sz="600">
              <a:latin typeface="GE Inspira" panose="020F0603030400020203" pitchFamily="34" charset="0"/>
              <a:cs typeface="Gill Sans MT"/>
            </a:endParaRPr>
          </a:p>
        </p:txBody>
      </p:sp>
      <p:sp>
        <p:nvSpPr>
          <p:cNvPr id="60" name="object 60"/>
          <p:cNvSpPr txBox="1"/>
          <p:nvPr/>
        </p:nvSpPr>
        <p:spPr>
          <a:xfrm>
            <a:off x="616849" y="5638682"/>
            <a:ext cx="167005" cy="292735"/>
          </a:xfrm>
          <a:prstGeom prst="rect">
            <a:avLst/>
          </a:prstGeom>
        </p:spPr>
        <p:txBody>
          <a:bodyPr vert="horz" wrap="square" lIns="0" tIns="15240" rIns="0" bIns="0" rtlCol="0">
            <a:spAutoFit/>
          </a:bodyPr>
          <a:lstStyle/>
          <a:p>
            <a:pPr marL="42545">
              <a:lnSpc>
                <a:spcPct val="100000"/>
              </a:lnSpc>
              <a:spcBef>
                <a:spcPts val="120"/>
              </a:spcBef>
            </a:pPr>
            <a:r>
              <a:rPr sz="600" dirty="0">
                <a:solidFill>
                  <a:srgbClr val="626469"/>
                </a:solidFill>
                <a:latin typeface="GE Inspira" panose="020F0603030400020203" pitchFamily="34" charset="0"/>
                <a:cs typeface="Gill Sans MT"/>
              </a:rPr>
              <a:t>0.2</a:t>
            </a:r>
            <a:endParaRPr sz="600">
              <a:latin typeface="GE Inspira" panose="020F0603030400020203" pitchFamily="34" charset="0"/>
              <a:cs typeface="Gill Sans MT"/>
            </a:endParaRPr>
          </a:p>
          <a:p>
            <a:pPr>
              <a:lnSpc>
                <a:spcPct val="100000"/>
              </a:lnSpc>
              <a:spcBef>
                <a:spcPts val="55"/>
              </a:spcBef>
            </a:pPr>
            <a:endParaRPr sz="500">
              <a:latin typeface="GE Inspira" panose="020F0603030400020203" pitchFamily="34" charset="0"/>
              <a:cs typeface="Gill Sans MT"/>
            </a:endParaRPr>
          </a:p>
          <a:p>
            <a:pPr marL="12700">
              <a:lnSpc>
                <a:spcPct val="100000"/>
              </a:lnSpc>
            </a:pPr>
            <a:r>
              <a:rPr sz="600" dirty="0">
                <a:solidFill>
                  <a:srgbClr val="626469"/>
                </a:solidFill>
                <a:latin typeface="GE Inspira" panose="020F0603030400020203" pitchFamily="34" charset="0"/>
                <a:cs typeface="Gill Sans MT"/>
              </a:rPr>
              <a:t>0.18</a:t>
            </a:r>
            <a:endParaRPr sz="600">
              <a:latin typeface="GE Inspira" panose="020F0603030400020203" pitchFamily="34" charset="0"/>
              <a:cs typeface="Gill Sans MT"/>
            </a:endParaRPr>
          </a:p>
        </p:txBody>
      </p:sp>
      <p:sp>
        <p:nvSpPr>
          <p:cNvPr id="61" name="object 61"/>
          <p:cNvSpPr/>
          <p:nvPr/>
        </p:nvSpPr>
        <p:spPr>
          <a:xfrm>
            <a:off x="1943776" y="7942119"/>
            <a:ext cx="1684020" cy="477520"/>
          </a:xfrm>
          <a:custGeom>
            <a:avLst/>
            <a:gdLst/>
            <a:ahLst/>
            <a:cxnLst/>
            <a:rect l="l" t="t" r="r" b="b"/>
            <a:pathLst>
              <a:path w="1684020" h="477520">
                <a:moveTo>
                  <a:pt x="1683448" y="477164"/>
                </a:moveTo>
                <a:lnTo>
                  <a:pt x="0" y="477164"/>
                </a:lnTo>
                <a:lnTo>
                  <a:pt x="0" y="0"/>
                </a:lnTo>
                <a:lnTo>
                  <a:pt x="1683448" y="0"/>
                </a:lnTo>
                <a:lnTo>
                  <a:pt x="1683448" y="477164"/>
                </a:lnTo>
                <a:close/>
              </a:path>
            </a:pathLst>
          </a:custGeom>
          <a:ln w="18034">
            <a:solidFill>
              <a:srgbClr val="005EB8"/>
            </a:solidFill>
          </a:ln>
        </p:spPr>
        <p:txBody>
          <a:bodyPr wrap="square" lIns="0" tIns="0" rIns="0" bIns="0" rtlCol="0"/>
          <a:lstStyle/>
          <a:p>
            <a:endParaRPr>
              <a:latin typeface="GE Inspira" panose="020F0603030400020203" pitchFamily="34" charset="0"/>
            </a:endParaRPr>
          </a:p>
        </p:txBody>
      </p:sp>
      <p:sp>
        <p:nvSpPr>
          <p:cNvPr id="62" name="object 62"/>
          <p:cNvSpPr txBox="1"/>
          <p:nvPr/>
        </p:nvSpPr>
        <p:spPr>
          <a:xfrm>
            <a:off x="2016671" y="8066530"/>
            <a:ext cx="357505" cy="212238"/>
          </a:xfrm>
          <a:prstGeom prst="rect">
            <a:avLst/>
          </a:prstGeom>
        </p:spPr>
        <p:txBody>
          <a:bodyPr vert="horz" wrap="square" lIns="0" tIns="12065" rIns="0" bIns="0" rtlCol="0">
            <a:spAutoFit/>
          </a:bodyPr>
          <a:lstStyle/>
          <a:p>
            <a:pPr>
              <a:lnSpc>
                <a:spcPct val="100000"/>
              </a:lnSpc>
              <a:spcBef>
                <a:spcPts val="95"/>
              </a:spcBef>
            </a:pPr>
            <a:r>
              <a:rPr sz="1300" i="1" dirty="0">
                <a:solidFill>
                  <a:srgbClr val="626469"/>
                </a:solidFill>
                <a:latin typeface="GE Inspira" panose="020F0603030400020203" pitchFamily="34" charset="0"/>
                <a:cs typeface="Times New Roman"/>
              </a:rPr>
              <a:t>CR </a:t>
            </a:r>
            <a:r>
              <a:rPr sz="1300" dirty="0">
                <a:solidFill>
                  <a:srgbClr val="626469"/>
                </a:solidFill>
                <a:latin typeface="GE Inspira" panose="020F0603030400020203" pitchFamily="34" charset="0"/>
                <a:cs typeface="Times New Roman"/>
              </a:rPr>
              <a:t>=</a:t>
            </a:r>
            <a:endParaRPr sz="1300">
              <a:latin typeface="GE Inspira" panose="020F0603030400020203" pitchFamily="34" charset="0"/>
              <a:cs typeface="Times New Roman"/>
            </a:endParaRPr>
          </a:p>
        </p:txBody>
      </p:sp>
      <p:sp>
        <p:nvSpPr>
          <p:cNvPr id="63" name="object 63"/>
          <p:cNvSpPr txBox="1"/>
          <p:nvPr/>
        </p:nvSpPr>
        <p:spPr>
          <a:xfrm>
            <a:off x="2680513" y="7906301"/>
            <a:ext cx="390525" cy="491490"/>
          </a:xfrm>
          <a:prstGeom prst="rect">
            <a:avLst/>
          </a:prstGeom>
        </p:spPr>
        <p:txBody>
          <a:bodyPr vert="horz" wrap="square" lIns="0" tIns="47625" rIns="0" bIns="0" rtlCol="0">
            <a:spAutoFit/>
          </a:bodyPr>
          <a:lstStyle/>
          <a:p>
            <a:pPr marL="25400">
              <a:lnSpc>
                <a:spcPct val="100000"/>
              </a:lnSpc>
              <a:spcBef>
                <a:spcPts val="375"/>
              </a:spcBef>
            </a:pPr>
            <a:r>
              <a:rPr sz="1300" i="1" dirty="0">
                <a:solidFill>
                  <a:srgbClr val="626469"/>
                </a:solidFill>
                <a:latin typeface="GE Inspira" panose="020F0603030400020203" pitchFamily="34" charset="0"/>
                <a:cs typeface="Times New Roman"/>
              </a:rPr>
              <a:t>I – I</a:t>
            </a:r>
            <a:r>
              <a:rPr sz="1200" i="1" baseline="-20833" dirty="0">
                <a:solidFill>
                  <a:srgbClr val="626469"/>
                </a:solidFill>
                <a:latin typeface="GE Inspira" panose="020F0603030400020203" pitchFamily="34" charset="0"/>
                <a:cs typeface="Times New Roman"/>
              </a:rPr>
              <a:t>b</a:t>
            </a:r>
            <a:endParaRPr sz="1200" baseline="-20833">
              <a:latin typeface="GE Inspira" panose="020F0603030400020203" pitchFamily="34" charset="0"/>
              <a:cs typeface="Times New Roman"/>
            </a:endParaRPr>
          </a:p>
          <a:p>
            <a:pPr marL="118110">
              <a:lnSpc>
                <a:spcPct val="100000"/>
              </a:lnSpc>
              <a:spcBef>
                <a:spcPts val="275"/>
              </a:spcBef>
            </a:pPr>
            <a:r>
              <a:rPr sz="1300" i="1" dirty="0">
                <a:solidFill>
                  <a:srgbClr val="626469"/>
                </a:solidFill>
                <a:latin typeface="GE Inspira" panose="020F0603030400020203" pitchFamily="34" charset="0"/>
                <a:cs typeface="Times New Roman"/>
              </a:rPr>
              <a:t>I</a:t>
            </a:r>
            <a:r>
              <a:rPr sz="1200" i="1" baseline="-20833" dirty="0">
                <a:solidFill>
                  <a:srgbClr val="626469"/>
                </a:solidFill>
                <a:latin typeface="GE Inspira" panose="020F0603030400020203" pitchFamily="34" charset="0"/>
                <a:cs typeface="Times New Roman"/>
              </a:rPr>
              <a:t>b</a:t>
            </a:r>
            <a:endParaRPr sz="1200" baseline="-20833">
              <a:latin typeface="GE Inspira" panose="020F0603030400020203" pitchFamily="34" charset="0"/>
              <a:cs typeface="Times New Roman"/>
            </a:endParaRPr>
          </a:p>
        </p:txBody>
      </p:sp>
      <p:grpSp>
        <p:nvGrpSpPr>
          <p:cNvPr id="64" name="object 64"/>
          <p:cNvGrpSpPr/>
          <p:nvPr/>
        </p:nvGrpSpPr>
        <p:grpSpPr>
          <a:xfrm>
            <a:off x="2520337" y="8193106"/>
            <a:ext cx="727710" cy="15240"/>
            <a:chOff x="2520337" y="8193106"/>
            <a:chExt cx="727710" cy="15240"/>
          </a:xfrm>
        </p:grpSpPr>
        <p:sp>
          <p:nvSpPr>
            <p:cNvPr id="65" name="object 65"/>
            <p:cNvSpPr/>
            <p:nvPr/>
          </p:nvSpPr>
          <p:spPr>
            <a:xfrm>
              <a:off x="2520337" y="8200579"/>
              <a:ext cx="727710" cy="0"/>
            </a:xfrm>
            <a:custGeom>
              <a:avLst/>
              <a:gdLst/>
              <a:ahLst/>
              <a:cxnLst/>
              <a:rect l="l" t="t" r="r" b="b"/>
              <a:pathLst>
                <a:path w="727710">
                  <a:moveTo>
                    <a:pt x="727240" y="0"/>
                  </a:moveTo>
                  <a:lnTo>
                    <a:pt x="0" y="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66" name="object 66"/>
            <p:cNvSpPr/>
            <p:nvPr/>
          </p:nvSpPr>
          <p:spPr>
            <a:xfrm>
              <a:off x="2520342" y="8200580"/>
              <a:ext cx="727710" cy="0"/>
            </a:xfrm>
            <a:custGeom>
              <a:avLst/>
              <a:gdLst/>
              <a:ahLst/>
              <a:cxnLst/>
              <a:rect l="l" t="t" r="r" b="b"/>
              <a:pathLst>
                <a:path w="727710">
                  <a:moveTo>
                    <a:pt x="0" y="0"/>
                  </a:moveTo>
                  <a:lnTo>
                    <a:pt x="727240" y="0"/>
                  </a:lnTo>
                </a:path>
              </a:pathLst>
            </a:custGeom>
            <a:ln w="14947">
              <a:solidFill>
                <a:srgbClr val="626469"/>
              </a:solidFill>
            </a:ln>
          </p:spPr>
          <p:txBody>
            <a:bodyPr wrap="square" lIns="0" tIns="0" rIns="0" bIns="0" rtlCol="0"/>
            <a:lstStyle/>
            <a:p>
              <a:endParaRPr>
                <a:latin typeface="GE Inspira" panose="020F0603030400020203" pitchFamily="34" charset="0"/>
              </a:endParaRPr>
            </a:p>
          </p:txBody>
        </p:sp>
      </p:grpSp>
      <p:sp>
        <p:nvSpPr>
          <p:cNvPr id="67" name="object 67"/>
          <p:cNvSpPr txBox="1"/>
          <p:nvPr/>
        </p:nvSpPr>
        <p:spPr>
          <a:xfrm>
            <a:off x="3362427" y="8079422"/>
            <a:ext cx="177165" cy="196208"/>
          </a:xfrm>
          <a:prstGeom prst="rect">
            <a:avLst/>
          </a:prstGeom>
        </p:spPr>
        <p:txBody>
          <a:bodyPr vert="horz" wrap="square" lIns="0" tIns="11430" rIns="0" bIns="0" rtlCol="0">
            <a:spAutoFit/>
          </a:bodyPr>
          <a:lstStyle/>
          <a:p>
            <a:pPr>
              <a:lnSpc>
                <a:spcPct val="100000"/>
              </a:lnSpc>
              <a:spcBef>
                <a:spcPts val="90"/>
              </a:spcBef>
            </a:pPr>
            <a:r>
              <a:rPr sz="1200" dirty="0">
                <a:solidFill>
                  <a:srgbClr val="626469"/>
                </a:solidFill>
                <a:latin typeface="GE Inspira" panose="020F0603030400020203" pitchFamily="34" charset="0"/>
                <a:cs typeface="Gill Sans MT"/>
              </a:rPr>
              <a:t>(2)</a:t>
            </a:r>
            <a:endParaRPr sz="1200">
              <a:latin typeface="GE Inspira" panose="020F0603030400020203" pitchFamily="34" charset="0"/>
              <a:cs typeface="Gill Sans MT"/>
            </a:endParaRPr>
          </a:p>
        </p:txBody>
      </p:sp>
      <p:sp>
        <p:nvSpPr>
          <p:cNvPr id="68" name="object 68"/>
          <p:cNvSpPr txBox="1"/>
          <p:nvPr/>
        </p:nvSpPr>
        <p:spPr>
          <a:xfrm>
            <a:off x="4289928" y="5707636"/>
            <a:ext cx="571500" cy="142988"/>
          </a:xfrm>
          <a:prstGeom prst="rect">
            <a:avLst/>
          </a:prstGeom>
          <a:ln w="7467">
            <a:solidFill>
              <a:srgbClr val="E6E7E8"/>
            </a:solidFill>
          </a:ln>
        </p:spPr>
        <p:txBody>
          <a:bodyPr vert="horz" wrap="square" lIns="0" tIns="57785" rIns="0" bIns="0" rtlCol="0">
            <a:spAutoFit/>
          </a:bodyPr>
          <a:lstStyle/>
          <a:p>
            <a:pPr marL="273685">
              <a:lnSpc>
                <a:spcPct val="100000"/>
              </a:lnSpc>
              <a:spcBef>
                <a:spcPts val="455"/>
              </a:spcBef>
            </a:pPr>
            <a:r>
              <a:rPr sz="550" dirty="0">
                <a:solidFill>
                  <a:srgbClr val="626469"/>
                </a:solidFill>
                <a:latin typeface="GE Inspira" panose="020F0603030400020203" pitchFamily="34" charset="0"/>
                <a:cs typeface="Gill Sans MT"/>
              </a:rPr>
              <a:t>No Grid</a:t>
            </a:r>
            <a:endParaRPr sz="550" dirty="0">
              <a:latin typeface="GE Inspira" panose="020F0603030400020203" pitchFamily="34" charset="0"/>
              <a:cs typeface="Gill Sans MT"/>
            </a:endParaRPr>
          </a:p>
        </p:txBody>
      </p:sp>
      <p:sp>
        <p:nvSpPr>
          <p:cNvPr id="69" name="object 69"/>
          <p:cNvSpPr txBox="1"/>
          <p:nvPr/>
        </p:nvSpPr>
        <p:spPr>
          <a:xfrm>
            <a:off x="4289928" y="5884367"/>
            <a:ext cx="571500" cy="123752"/>
          </a:xfrm>
          <a:prstGeom prst="rect">
            <a:avLst/>
          </a:prstGeom>
          <a:ln w="7467">
            <a:solidFill>
              <a:srgbClr val="E6E7E8"/>
            </a:solidFill>
          </a:ln>
        </p:spPr>
        <p:txBody>
          <a:bodyPr vert="horz" wrap="square" lIns="0" tIns="38735" rIns="0" bIns="0" rtlCol="0">
            <a:spAutoFit/>
          </a:bodyPr>
          <a:lstStyle/>
          <a:p>
            <a:pPr marL="274955">
              <a:lnSpc>
                <a:spcPct val="100000"/>
              </a:lnSpc>
              <a:spcBef>
                <a:spcPts val="305"/>
              </a:spcBef>
            </a:pPr>
            <a:r>
              <a:rPr sz="550" dirty="0">
                <a:solidFill>
                  <a:srgbClr val="626469"/>
                </a:solidFill>
                <a:latin typeface="GE Inspira" panose="020F0603030400020203" pitchFamily="34" charset="0"/>
                <a:cs typeface="Gill Sans MT"/>
              </a:rPr>
              <a:t>w/ Grid</a:t>
            </a:r>
            <a:endParaRPr sz="550">
              <a:latin typeface="GE Inspira" panose="020F0603030400020203" pitchFamily="34" charset="0"/>
              <a:cs typeface="Gill Sans MT"/>
            </a:endParaRPr>
          </a:p>
        </p:txBody>
      </p:sp>
      <p:sp>
        <p:nvSpPr>
          <p:cNvPr id="70" name="object 70"/>
          <p:cNvSpPr txBox="1"/>
          <p:nvPr/>
        </p:nvSpPr>
        <p:spPr>
          <a:xfrm>
            <a:off x="4289928" y="6052257"/>
            <a:ext cx="571500" cy="132729"/>
          </a:xfrm>
          <a:prstGeom prst="rect">
            <a:avLst/>
          </a:prstGeom>
          <a:ln w="7467">
            <a:solidFill>
              <a:srgbClr val="E6E7E8"/>
            </a:solidFill>
          </a:ln>
        </p:spPr>
        <p:txBody>
          <a:bodyPr vert="horz" wrap="square" lIns="0" tIns="47625" rIns="0" bIns="0" rtlCol="0">
            <a:spAutoFit/>
          </a:bodyPr>
          <a:lstStyle/>
          <a:p>
            <a:pPr marL="261620">
              <a:lnSpc>
                <a:spcPct val="100000"/>
              </a:lnSpc>
              <a:spcBef>
                <a:spcPts val="375"/>
              </a:spcBef>
            </a:pPr>
            <a:r>
              <a:rPr sz="550" dirty="0">
                <a:solidFill>
                  <a:srgbClr val="626469"/>
                </a:solidFill>
                <a:latin typeface="GE Inspira" panose="020F0603030400020203" pitchFamily="34" charset="0"/>
                <a:cs typeface="Gill Sans MT"/>
              </a:rPr>
              <a:t>AutoGrid</a:t>
            </a:r>
            <a:endParaRPr sz="550">
              <a:latin typeface="GE Inspira" panose="020F0603030400020203" pitchFamily="34" charset="0"/>
              <a:cs typeface="Gill Sans MT"/>
            </a:endParaRPr>
          </a:p>
        </p:txBody>
      </p:sp>
      <p:grpSp>
        <p:nvGrpSpPr>
          <p:cNvPr id="71" name="object 71"/>
          <p:cNvGrpSpPr/>
          <p:nvPr/>
        </p:nvGrpSpPr>
        <p:grpSpPr>
          <a:xfrm>
            <a:off x="5396966" y="5580706"/>
            <a:ext cx="1837055" cy="3016250"/>
            <a:chOff x="5396966" y="5580706"/>
            <a:chExt cx="1837055" cy="3016250"/>
          </a:xfrm>
        </p:grpSpPr>
        <p:pic>
          <p:nvPicPr>
            <p:cNvPr id="72" name="object 72"/>
            <p:cNvPicPr/>
            <p:nvPr/>
          </p:nvPicPr>
          <p:blipFill>
            <a:blip r:embed="rId2" cstate="print"/>
            <a:stretch>
              <a:fillRect/>
            </a:stretch>
          </p:blipFill>
          <p:spPr>
            <a:xfrm>
              <a:off x="5396966" y="5580706"/>
              <a:ext cx="1836681" cy="1315332"/>
            </a:xfrm>
            <a:prstGeom prst="rect">
              <a:avLst/>
            </a:prstGeom>
          </p:spPr>
        </p:pic>
        <p:sp>
          <p:nvSpPr>
            <p:cNvPr id="73" name="object 73"/>
            <p:cNvSpPr/>
            <p:nvPr/>
          </p:nvSpPr>
          <p:spPr>
            <a:xfrm>
              <a:off x="6318733" y="6228867"/>
              <a:ext cx="742315" cy="2014855"/>
            </a:xfrm>
            <a:custGeom>
              <a:avLst/>
              <a:gdLst/>
              <a:ahLst/>
              <a:cxnLst/>
              <a:rect l="l" t="t" r="r" b="b"/>
              <a:pathLst>
                <a:path w="742315" h="2014854">
                  <a:moveTo>
                    <a:pt x="0" y="0"/>
                  </a:moveTo>
                  <a:lnTo>
                    <a:pt x="742251" y="2014702"/>
                  </a:lnTo>
                </a:path>
              </a:pathLst>
            </a:custGeom>
            <a:ln w="9969">
              <a:solidFill>
                <a:srgbClr val="626469"/>
              </a:solidFill>
            </a:ln>
          </p:spPr>
          <p:txBody>
            <a:bodyPr wrap="square" lIns="0" tIns="0" rIns="0" bIns="0" rtlCol="0"/>
            <a:lstStyle/>
            <a:p>
              <a:endParaRPr>
                <a:latin typeface="GE Inspira" panose="020F0603030400020203" pitchFamily="34" charset="0"/>
              </a:endParaRPr>
            </a:p>
          </p:txBody>
        </p:sp>
        <p:sp>
          <p:nvSpPr>
            <p:cNvPr id="74" name="object 74"/>
            <p:cNvSpPr/>
            <p:nvPr/>
          </p:nvSpPr>
          <p:spPr>
            <a:xfrm>
              <a:off x="5578683" y="6234856"/>
              <a:ext cx="739140" cy="2012314"/>
            </a:xfrm>
            <a:custGeom>
              <a:avLst/>
              <a:gdLst/>
              <a:ahLst/>
              <a:cxnLst/>
              <a:rect l="l" t="t" r="r" b="b"/>
              <a:pathLst>
                <a:path w="739139" h="2012315">
                  <a:moveTo>
                    <a:pt x="739076" y="0"/>
                  </a:moveTo>
                  <a:lnTo>
                    <a:pt x="0" y="2012035"/>
                  </a:lnTo>
                </a:path>
              </a:pathLst>
            </a:custGeom>
            <a:ln w="9969">
              <a:solidFill>
                <a:srgbClr val="626469"/>
              </a:solidFill>
            </a:ln>
          </p:spPr>
          <p:txBody>
            <a:bodyPr wrap="square" lIns="0" tIns="0" rIns="0" bIns="0" rtlCol="0"/>
            <a:lstStyle/>
            <a:p>
              <a:endParaRPr>
                <a:latin typeface="GE Inspira" panose="020F0603030400020203" pitchFamily="34" charset="0"/>
              </a:endParaRPr>
            </a:p>
          </p:txBody>
        </p:sp>
        <p:sp>
          <p:nvSpPr>
            <p:cNvPr id="75" name="object 75"/>
            <p:cNvSpPr/>
            <p:nvPr/>
          </p:nvSpPr>
          <p:spPr>
            <a:xfrm>
              <a:off x="6318733" y="6228867"/>
              <a:ext cx="0" cy="1471295"/>
            </a:xfrm>
            <a:custGeom>
              <a:avLst/>
              <a:gdLst/>
              <a:ahLst/>
              <a:cxnLst/>
              <a:rect l="l" t="t" r="r" b="b"/>
              <a:pathLst>
                <a:path h="1471295">
                  <a:moveTo>
                    <a:pt x="0" y="0"/>
                  </a:moveTo>
                  <a:lnTo>
                    <a:pt x="0" y="1471256"/>
                  </a:lnTo>
                </a:path>
              </a:pathLst>
            </a:custGeom>
            <a:ln w="9969">
              <a:solidFill>
                <a:srgbClr val="626469"/>
              </a:solidFill>
              <a:prstDash val="dash"/>
            </a:ln>
          </p:spPr>
          <p:txBody>
            <a:bodyPr wrap="square" lIns="0" tIns="0" rIns="0" bIns="0" rtlCol="0"/>
            <a:lstStyle/>
            <a:p>
              <a:endParaRPr>
                <a:latin typeface="GE Inspira" panose="020F0603030400020203" pitchFamily="34" charset="0"/>
              </a:endParaRPr>
            </a:p>
          </p:txBody>
        </p:sp>
        <p:sp>
          <p:nvSpPr>
            <p:cNvPr id="76" name="object 76"/>
            <p:cNvSpPr/>
            <p:nvPr/>
          </p:nvSpPr>
          <p:spPr>
            <a:xfrm>
              <a:off x="6318733" y="7908890"/>
              <a:ext cx="0" cy="682625"/>
            </a:xfrm>
            <a:custGeom>
              <a:avLst/>
              <a:gdLst/>
              <a:ahLst/>
              <a:cxnLst/>
              <a:rect l="l" t="t" r="r" b="b"/>
              <a:pathLst>
                <a:path h="682625">
                  <a:moveTo>
                    <a:pt x="0" y="0"/>
                  </a:moveTo>
                  <a:lnTo>
                    <a:pt x="0" y="682612"/>
                  </a:lnTo>
                </a:path>
              </a:pathLst>
            </a:custGeom>
            <a:ln w="9969">
              <a:solidFill>
                <a:srgbClr val="626469"/>
              </a:solidFill>
              <a:prstDash val="dash"/>
            </a:ln>
          </p:spPr>
          <p:txBody>
            <a:bodyPr wrap="square" lIns="0" tIns="0" rIns="0" bIns="0" rtlCol="0"/>
            <a:lstStyle/>
            <a:p>
              <a:endParaRPr>
                <a:latin typeface="GE Inspira" panose="020F0603030400020203" pitchFamily="34" charset="0"/>
              </a:endParaRPr>
            </a:p>
          </p:txBody>
        </p:sp>
      </p:grpSp>
      <p:sp>
        <p:nvSpPr>
          <p:cNvPr id="77" name="object 77"/>
          <p:cNvSpPr txBox="1"/>
          <p:nvPr/>
        </p:nvSpPr>
        <p:spPr>
          <a:xfrm>
            <a:off x="6279520" y="7719859"/>
            <a:ext cx="81280" cy="138499"/>
          </a:xfrm>
          <a:prstGeom prst="rect">
            <a:avLst/>
          </a:prstGeom>
        </p:spPr>
        <p:txBody>
          <a:bodyPr vert="horz" wrap="square" lIns="0" tIns="15240" rIns="0" bIns="0" rtlCol="0">
            <a:spAutoFit/>
          </a:bodyPr>
          <a:lstStyle/>
          <a:p>
            <a:pPr marL="12700">
              <a:lnSpc>
                <a:spcPct val="100000"/>
              </a:lnSpc>
              <a:spcBef>
                <a:spcPts val="120"/>
              </a:spcBef>
            </a:pPr>
            <a:r>
              <a:rPr sz="800" dirty="0">
                <a:solidFill>
                  <a:srgbClr val="626469"/>
                </a:solidFill>
                <a:latin typeface="GE Inspira" panose="020F0603030400020203" pitchFamily="34" charset="0"/>
                <a:cs typeface="Gill Sans MT"/>
              </a:rPr>
              <a:t>0</a:t>
            </a:r>
            <a:endParaRPr sz="800">
              <a:latin typeface="GE Inspira" panose="020F0603030400020203" pitchFamily="34" charset="0"/>
              <a:cs typeface="Gill Sans MT"/>
            </a:endParaRPr>
          </a:p>
        </p:txBody>
      </p:sp>
      <p:sp>
        <p:nvSpPr>
          <p:cNvPr id="78" name="object 78"/>
          <p:cNvSpPr/>
          <p:nvPr/>
        </p:nvSpPr>
        <p:spPr>
          <a:xfrm>
            <a:off x="6353524" y="7762815"/>
            <a:ext cx="27305" cy="27305"/>
          </a:xfrm>
          <a:custGeom>
            <a:avLst/>
            <a:gdLst/>
            <a:ahLst/>
            <a:cxnLst/>
            <a:rect l="l" t="t" r="r" b="b"/>
            <a:pathLst>
              <a:path w="27304" h="27304">
                <a:moveTo>
                  <a:pt x="27089" y="13538"/>
                </a:moveTo>
                <a:lnTo>
                  <a:pt x="27089" y="21018"/>
                </a:lnTo>
                <a:lnTo>
                  <a:pt x="21031" y="27076"/>
                </a:lnTo>
                <a:lnTo>
                  <a:pt x="13550" y="27076"/>
                </a:lnTo>
                <a:lnTo>
                  <a:pt x="6057" y="27076"/>
                </a:lnTo>
                <a:lnTo>
                  <a:pt x="0" y="21018"/>
                </a:lnTo>
                <a:lnTo>
                  <a:pt x="0" y="13538"/>
                </a:lnTo>
                <a:lnTo>
                  <a:pt x="0" y="6057"/>
                </a:lnTo>
                <a:lnTo>
                  <a:pt x="6057" y="0"/>
                </a:lnTo>
                <a:lnTo>
                  <a:pt x="13550" y="0"/>
                </a:lnTo>
                <a:lnTo>
                  <a:pt x="21031" y="0"/>
                </a:lnTo>
                <a:lnTo>
                  <a:pt x="27089" y="6057"/>
                </a:lnTo>
                <a:lnTo>
                  <a:pt x="27089" y="13538"/>
                </a:lnTo>
                <a:close/>
              </a:path>
            </a:pathLst>
          </a:custGeom>
          <a:ln w="4178">
            <a:solidFill>
              <a:srgbClr val="626469"/>
            </a:solidFill>
          </a:ln>
        </p:spPr>
        <p:txBody>
          <a:bodyPr wrap="square" lIns="0" tIns="0" rIns="0" bIns="0" rtlCol="0"/>
          <a:lstStyle/>
          <a:p>
            <a:endParaRPr>
              <a:latin typeface="GE Inspira" panose="020F0603030400020203" pitchFamily="34" charset="0"/>
            </a:endParaRPr>
          </a:p>
        </p:txBody>
      </p:sp>
      <p:sp>
        <p:nvSpPr>
          <p:cNvPr id="79" name="object 79"/>
          <p:cNvSpPr txBox="1"/>
          <p:nvPr/>
        </p:nvSpPr>
        <p:spPr>
          <a:xfrm>
            <a:off x="7078063" y="8087530"/>
            <a:ext cx="192405" cy="138499"/>
          </a:xfrm>
          <a:prstGeom prst="rect">
            <a:avLst/>
          </a:prstGeom>
        </p:spPr>
        <p:txBody>
          <a:bodyPr vert="horz" wrap="square" lIns="0" tIns="15240" rIns="0" bIns="0" rtlCol="0">
            <a:spAutoFit/>
          </a:bodyPr>
          <a:lstStyle/>
          <a:p>
            <a:pPr marL="12700">
              <a:lnSpc>
                <a:spcPct val="100000"/>
              </a:lnSpc>
              <a:spcBef>
                <a:spcPts val="120"/>
              </a:spcBef>
            </a:pPr>
            <a:r>
              <a:rPr sz="800" dirty="0">
                <a:solidFill>
                  <a:srgbClr val="626469"/>
                </a:solidFill>
                <a:latin typeface="GE Inspira" panose="020F0603030400020203" pitchFamily="34" charset="0"/>
                <a:cs typeface="Gill Sans MT"/>
              </a:rPr>
              <a:t>+15</a:t>
            </a:r>
            <a:endParaRPr sz="800">
              <a:latin typeface="GE Inspira" panose="020F0603030400020203" pitchFamily="34" charset="0"/>
              <a:cs typeface="Gill Sans MT"/>
            </a:endParaRPr>
          </a:p>
        </p:txBody>
      </p:sp>
      <p:grpSp>
        <p:nvGrpSpPr>
          <p:cNvPr id="80" name="object 80"/>
          <p:cNvGrpSpPr/>
          <p:nvPr/>
        </p:nvGrpSpPr>
        <p:grpSpPr>
          <a:xfrm>
            <a:off x="5569831" y="8128272"/>
            <a:ext cx="1721485" cy="325120"/>
            <a:chOff x="5569831" y="8128272"/>
            <a:chExt cx="1721485" cy="325120"/>
          </a:xfrm>
        </p:grpSpPr>
        <p:sp>
          <p:nvSpPr>
            <p:cNvPr id="81" name="object 81"/>
            <p:cNvSpPr/>
            <p:nvPr/>
          </p:nvSpPr>
          <p:spPr>
            <a:xfrm>
              <a:off x="7261677" y="8130494"/>
              <a:ext cx="27305" cy="27305"/>
            </a:xfrm>
            <a:custGeom>
              <a:avLst/>
              <a:gdLst/>
              <a:ahLst/>
              <a:cxnLst/>
              <a:rect l="l" t="t" r="r" b="b"/>
              <a:pathLst>
                <a:path w="27304" h="27304">
                  <a:moveTo>
                    <a:pt x="27089" y="13538"/>
                  </a:moveTo>
                  <a:lnTo>
                    <a:pt x="27089" y="21005"/>
                  </a:lnTo>
                  <a:lnTo>
                    <a:pt x="21031" y="27076"/>
                  </a:lnTo>
                  <a:lnTo>
                    <a:pt x="13550" y="27076"/>
                  </a:lnTo>
                  <a:lnTo>
                    <a:pt x="6057" y="27076"/>
                  </a:lnTo>
                  <a:lnTo>
                    <a:pt x="0" y="21005"/>
                  </a:lnTo>
                  <a:lnTo>
                    <a:pt x="0" y="13538"/>
                  </a:lnTo>
                  <a:lnTo>
                    <a:pt x="0" y="6057"/>
                  </a:lnTo>
                  <a:lnTo>
                    <a:pt x="6057" y="0"/>
                  </a:lnTo>
                  <a:lnTo>
                    <a:pt x="13550" y="0"/>
                  </a:lnTo>
                  <a:lnTo>
                    <a:pt x="21031" y="0"/>
                  </a:lnTo>
                  <a:lnTo>
                    <a:pt x="27089" y="6057"/>
                  </a:lnTo>
                  <a:lnTo>
                    <a:pt x="27089" y="13538"/>
                  </a:lnTo>
                  <a:close/>
                </a:path>
              </a:pathLst>
            </a:custGeom>
            <a:ln w="4178">
              <a:solidFill>
                <a:srgbClr val="626469"/>
              </a:solidFill>
            </a:ln>
          </p:spPr>
          <p:txBody>
            <a:bodyPr wrap="square" lIns="0" tIns="0" rIns="0" bIns="0" rtlCol="0"/>
            <a:lstStyle/>
            <a:p>
              <a:endParaRPr>
                <a:latin typeface="GE Inspira" panose="020F0603030400020203" pitchFamily="34" charset="0"/>
              </a:endParaRPr>
            </a:p>
          </p:txBody>
        </p:sp>
        <p:sp>
          <p:nvSpPr>
            <p:cNvPr id="82" name="object 82"/>
            <p:cNvSpPr/>
            <p:nvPr/>
          </p:nvSpPr>
          <p:spPr>
            <a:xfrm>
              <a:off x="5569831" y="8229174"/>
              <a:ext cx="1494790" cy="224154"/>
            </a:xfrm>
            <a:custGeom>
              <a:avLst/>
              <a:gdLst/>
              <a:ahLst/>
              <a:cxnLst/>
              <a:rect l="l" t="t" r="r" b="b"/>
              <a:pathLst>
                <a:path w="1494790" h="224154">
                  <a:moveTo>
                    <a:pt x="1416850" y="50"/>
                  </a:moveTo>
                  <a:lnTo>
                    <a:pt x="1375854" y="40497"/>
                  </a:lnTo>
                  <a:lnTo>
                    <a:pt x="1328703" y="59874"/>
                  </a:lnTo>
                  <a:lnTo>
                    <a:pt x="1281261" y="77700"/>
                  </a:lnTo>
                  <a:lnTo>
                    <a:pt x="1233554" y="93976"/>
                  </a:lnTo>
                  <a:lnTo>
                    <a:pt x="1185605" y="108701"/>
                  </a:lnTo>
                  <a:lnTo>
                    <a:pt x="1137439" y="121877"/>
                  </a:lnTo>
                  <a:lnTo>
                    <a:pt x="1089080" y="133502"/>
                  </a:lnTo>
                  <a:lnTo>
                    <a:pt x="1040552" y="143576"/>
                  </a:lnTo>
                  <a:lnTo>
                    <a:pt x="991879" y="152101"/>
                  </a:lnTo>
                  <a:lnTo>
                    <a:pt x="943085" y="159075"/>
                  </a:lnTo>
                  <a:lnTo>
                    <a:pt x="894194" y="164499"/>
                  </a:lnTo>
                  <a:lnTo>
                    <a:pt x="845231" y="168372"/>
                  </a:lnTo>
                  <a:lnTo>
                    <a:pt x="796219" y="170695"/>
                  </a:lnTo>
                  <a:lnTo>
                    <a:pt x="747183" y="171469"/>
                  </a:lnTo>
                  <a:lnTo>
                    <a:pt x="698148" y="170691"/>
                  </a:lnTo>
                  <a:lnTo>
                    <a:pt x="649136" y="168364"/>
                  </a:lnTo>
                  <a:lnTo>
                    <a:pt x="600172" y="164486"/>
                  </a:lnTo>
                  <a:lnTo>
                    <a:pt x="551281" y="159059"/>
                  </a:lnTo>
                  <a:lnTo>
                    <a:pt x="502487" y="152080"/>
                  </a:lnTo>
                  <a:lnTo>
                    <a:pt x="453813" y="143552"/>
                  </a:lnTo>
                  <a:lnTo>
                    <a:pt x="405284" y="133474"/>
                  </a:lnTo>
                  <a:lnTo>
                    <a:pt x="356924" y="121845"/>
                  </a:lnTo>
                  <a:lnTo>
                    <a:pt x="308757" y="108666"/>
                  </a:lnTo>
                  <a:lnTo>
                    <a:pt x="260808" y="93937"/>
                  </a:lnTo>
                  <a:lnTo>
                    <a:pt x="213100" y="77658"/>
                  </a:lnTo>
                  <a:lnTo>
                    <a:pt x="165657" y="59829"/>
                  </a:lnTo>
                  <a:lnTo>
                    <a:pt x="118504" y="40449"/>
                  </a:lnTo>
                  <a:lnTo>
                    <a:pt x="71666" y="19519"/>
                  </a:lnTo>
                  <a:lnTo>
                    <a:pt x="77520" y="0"/>
                  </a:lnTo>
                  <a:lnTo>
                    <a:pt x="58314" y="3526"/>
                  </a:lnTo>
                  <a:lnTo>
                    <a:pt x="38988" y="6791"/>
                  </a:lnTo>
                  <a:lnTo>
                    <a:pt x="19549" y="9794"/>
                  </a:lnTo>
                  <a:lnTo>
                    <a:pt x="0" y="12534"/>
                  </a:lnTo>
                  <a:lnTo>
                    <a:pt x="25158" y="50555"/>
                  </a:lnTo>
                  <a:lnTo>
                    <a:pt x="51117" y="88138"/>
                  </a:lnTo>
                  <a:lnTo>
                    <a:pt x="56959" y="68630"/>
                  </a:lnTo>
                  <a:lnTo>
                    <a:pt x="103161" y="89305"/>
                  </a:lnTo>
                  <a:lnTo>
                    <a:pt x="149663" y="108504"/>
                  </a:lnTo>
                  <a:lnTo>
                    <a:pt x="196442" y="126226"/>
                  </a:lnTo>
                  <a:lnTo>
                    <a:pt x="243477" y="142471"/>
                  </a:lnTo>
                  <a:lnTo>
                    <a:pt x="290745" y="157239"/>
                  </a:lnTo>
                  <a:lnTo>
                    <a:pt x="338224" y="170531"/>
                  </a:lnTo>
                  <a:lnTo>
                    <a:pt x="385892" y="182346"/>
                  </a:lnTo>
                  <a:lnTo>
                    <a:pt x="433727" y="192684"/>
                  </a:lnTo>
                  <a:lnTo>
                    <a:pt x="481706" y="201545"/>
                  </a:lnTo>
                  <a:lnTo>
                    <a:pt x="529807" y="208930"/>
                  </a:lnTo>
                  <a:lnTo>
                    <a:pt x="578008" y="214838"/>
                  </a:lnTo>
                  <a:lnTo>
                    <a:pt x="626287" y="219270"/>
                  </a:lnTo>
                  <a:lnTo>
                    <a:pt x="674621" y="222225"/>
                  </a:lnTo>
                  <a:lnTo>
                    <a:pt x="722989" y="223703"/>
                  </a:lnTo>
                  <a:lnTo>
                    <a:pt x="771368" y="223704"/>
                  </a:lnTo>
                  <a:lnTo>
                    <a:pt x="819736" y="222228"/>
                  </a:lnTo>
                  <a:lnTo>
                    <a:pt x="868070" y="219276"/>
                  </a:lnTo>
                  <a:lnTo>
                    <a:pt x="916349" y="214848"/>
                  </a:lnTo>
                  <a:lnTo>
                    <a:pt x="964550" y="208942"/>
                  </a:lnTo>
                  <a:lnTo>
                    <a:pt x="1012651" y="201560"/>
                  </a:lnTo>
                  <a:lnTo>
                    <a:pt x="1060630" y="192701"/>
                  </a:lnTo>
                  <a:lnTo>
                    <a:pt x="1108465" y="182365"/>
                  </a:lnTo>
                  <a:lnTo>
                    <a:pt x="1156133" y="170553"/>
                  </a:lnTo>
                  <a:lnTo>
                    <a:pt x="1203612" y="157264"/>
                  </a:lnTo>
                  <a:lnTo>
                    <a:pt x="1250880" y="142498"/>
                  </a:lnTo>
                  <a:lnTo>
                    <a:pt x="1297915" y="126256"/>
                  </a:lnTo>
                  <a:lnTo>
                    <a:pt x="1344695" y="108537"/>
                  </a:lnTo>
                  <a:lnTo>
                    <a:pt x="1391196" y="89341"/>
                  </a:lnTo>
                  <a:lnTo>
                    <a:pt x="1437398" y="68668"/>
                  </a:lnTo>
                  <a:lnTo>
                    <a:pt x="1443253" y="88188"/>
                  </a:lnTo>
                  <a:lnTo>
                    <a:pt x="1469258" y="50585"/>
                  </a:lnTo>
                  <a:lnTo>
                    <a:pt x="1494472" y="12534"/>
                  </a:lnTo>
                  <a:lnTo>
                    <a:pt x="1474896" y="9809"/>
                  </a:lnTo>
                  <a:lnTo>
                    <a:pt x="1455432" y="6816"/>
                  </a:lnTo>
                  <a:lnTo>
                    <a:pt x="1436083" y="3562"/>
                  </a:lnTo>
                  <a:lnTo>
                    <a:pt x="1416850" y="50"/>
                  </a:lnTo>
                  <a:close/>
                </a:path>
              </a:pathLst>
            </a:custGeom>
            <a:solidFill>
              <a:srgbClr val="626469"/>
            </a:solidFill>
          </p:spPr>
          <p:txBody>
            <a:bodyPr wrap="square" lIns="0" tIns="0" rIns="0" bIns="0" rtlCol="0"/>
            <a:lstStyle/>
            <a:p>
              <a:endParaRPr>
                <a:latin typeface="GE Inspira" panose="020F0603030400020203" pitchFamily="34" charset="0"/>
              </a:endParaRPr>
            </a:p>
          </p:txBody>
        </p:sp>
      </p:grpSp>
      <p:sp>
        <p:nvSpPr>
          <p:cNvPr id="83" name="object 83"/>
          <p:cNvSpPr txBox="1"/>
          <p:nvPr/>
        </p:nvSpPr>
        <p:spPr>
          <a:xfrm>
            <a:off x="5361611" y="8087530"/>
            <a:ext cx="172720" cy="138499"/>
          </a:xfrm>
          <a:prstGeom prst="rect">
            <a:avLst/>
          </a:prstGeom>
        </p:spPr>
        <p:txBody>
          <a:bodyPr vert="horz" wrap="square" lIns="0" tIns="15240" rIns="0" bIns="0" rtlCol="0">
            <a:spAutoFit/>
          </a:bodyPr>
          <a:lstStyle/>
          <a:p>
            <a:pPr marL="12700">
              <a:lnSpc>
                <a:spcPct val="100000"/>
              </a:lnSpc>
              <a:spcBef>
                <a:spcPts val="120"/>
              </a:spcBef>
            </a:pPr>
            <a:r>
              <a:rPr sz="800" dirty="0">
                <a:solidFill>
                  <a:srgbClr val="626469"/>
                </a:solidFill>
                <a:latin typeface="GE Inspira" panose="020F0603030400020203" pitchFamily="34" charset="0"/>
                <a:cs typeface="Gill Sans MT"/>
              </a:rPr>
              <a:t>-15</a:t>
            </a:r>
            <a:endParaRPr sz="800">
              <a:latin typeface="GE Inspira" panose="020F0603030400020203" pitchFamily="34" charset="0"/>
              <a:cs typeface="Gill Sans MT"/>
            </a:endParaRPr>
          </a:p>
        </p:txBody>
      </p:sp>
      <p:grpSp>
        <p:nvGrpSpPr>
          <p:cNvPr id="84" name="object 84"/>
          <p:cNvGrpSpPr/>
          <p:nvPr/>
        </p:nvGrpSpPr>
        <p:grpSpPr>
          <a:xfrm>
            <a:off x="5523212" y="8008613"/>
            <a:ext cx="1101090" cy="605155"/>
            <a:chOff x="5523212" y="8008613"/>
            <a:chExt cx="1101090" cy="605155"/>
          </a:xfrm>
        </p:grpSpPr>
        <p:sp>
          <p:nvSpPr>
            <p:cNvPr id="85" name="object 85"/>
            <p:cNvSpPr/>
            <p:nvPr/>
          </p:nvSpPr>
          <p:spPr>
            <a:xfrm>
              <a:off x="5525301" y="8130494"/>
              <a:ext cx="27305" cy="27305"/>
            </a:xfrm>
            <a:custGeom>
              <a:avLst/>
              <a:gdLst/>
              <a:ahLst/>
              <a:cxnLst/>
              <a:rect l="l" t="t" r="r" b="b"/>
              <a:pathLst>
                <a:path w="27304" h="27304">
                  <a:moveTo>
                    <a:pt x="27089" y="13538"/>
                  </a:moveTo>
                  <a:lnTo>
                    <a:pt x="27089" y="21005"/>
                  </a:lnTo>
                  <a:lnTo>
                    <a:pt x="21031" y="27076"/>
                  </a:lnTo>
                  <a:lnTo>
                    <a:pt x="13550" y="27076"/>
                  </a:lnTo>
                  <a:lnTo>
                    <a:pt x="6057" y="27076"/>
                  </a:lnTo>
                  <a:lnTo>
                    <a:pt x="0" y="21005"/>
                  </a:lnTo>
                  <a:lnTo>
                    <a:pt x="0" y="13538"/>
                  </a:lnTo>
                  <a:lnTo>
                    <a:pt x="0" y="6057"/>
                  </a:lnTo>
                  <a:lnTo>
                    <a:pt x="6057" y="0"/>
                  </a:lnTo>
                  <a:lnTo>
                    <a:pt x="13550" y="0"/>
                  </a:lnTo>
                  <a:lnTo>
                    <a:pt x="21031" y="0"/>
                  </a:lnTo>
                  <a:lnTo>
                    <a:pt x="27089" y="6057"/>
                  </a:lnTo>
                  <a:lnTo>
                    <a:pt x="27089" y="13538"/>
                  </a:lnTo>
                  <a:close/>
                </a:path>
              </a:pathLst>
            </a:custGeom>
            <a:ln w="4178">
              <a:solidFill>
                <a:srgbClr val="626469"/>
              </a:solidFill>
            </a:ln>
          </p:spPr>
          <p:txBody>
            <a:bodyPr wrap="square" lIns="0" tIns="0" rIns="0" bIns="0" rtlCol="0"/>
            <a:lstStyle/>
            <a:p>
              <a:endParaRPr>
                <a:latin typeface="GE Inspira" panose="020F0603030400020203" pitchFamily="34" charset="0"/>
              </a:endParaRPr>
            </a:p>
          </p:txBody>
        </p:sp>
        <p:sp>
          <p:nvSpPr>
            <p:cNvPr id="86" name="object 86"/>
            <p:cNvSpPr/>
            <p:nvPr/>
          </p:nvSpPr>
          <p:spPr>
            <a:xfrm>
              <a:off x="6010163" y="8008613"/>
              <a:ext cx="614045" cy="605155"/>
            </a:xfrm>
            <a:custGeom>
              <a:avLst/>
              <a:gdLst/>
              <a:ahLst/>
              <a:cxnLst/>
              <a:rect l="l" t="t" r="r" b="b"/>
              <a:pathLst>
                <a:path w="614045" h="605154">
                  <a:moveTo>
                    <a:pt x="613816" y="0"/>
                  </a:moveTo>
                  <a:lnTo>
                    <a:pt x="0" y="0"/>
                  </a:lnTo>
                  <a:lnTo>
                    <a:pt x="163715" y="205866"/>
                  </a:lnTo>
                  <a:lnTo>
                    <a:pt x="130367" y="240553"/>
                  </a:lnTo>
                  <a:lnTo>
                    <a:pt x="104997" y="281882"/>
                  </a:lnTo>
                  <a:lnTo>
                    <a:pt x="88856" y="328575"/>
                  </a:lnTo>
                  <a:lnTo>
                    <a:pt x="83197" y="379348"/>
                  </a:lnTo>
                  <a:lnTo>
                    <a:pt x="87710" y="424767"/>
                  </a:lnTo>
                  <a:lnTo>
                    <a:pt x="100652" y="467074"/>
                  </a:lnTo>
                  <a:lnTo>
                    <a:pt x="121129" y="505361"/>
                  </a:lnTo>
                  <a:lnTo>
                    <a:pt x="148245" y="538721"/>
                  </a:lnTo>
                  <a:lnTo>
                    <a:pt x="181107" y="566247"/>
                  </a:lnTo>
                  <a:lnTo>
                    <a:pt x="218820" y="587032"/>
                  </a:lnTo>
                  <a:lnTo>
                    <a:pt x="260488" y="600168"/>
                  </a:lnTo>
                  <a:lnTo>
                    <a:pt x="305219" y="604748"/>
                  </a:lnTo>
                  <a:lnTo>
                    <a:pt x="349974" y="600168"/>
                  </a:lnTo>
                  <a:lnTo>
                    <a:pt x="391653" y="587032"/>
                  </a:lnTo>
                  <a:lnTo>
                    <a:pt x="429365" y="566247"/>
                  </a:lnTo>
                  <a:lnTo>
                    <a:pt x="462219" y="538721"/>
                  </a:lnTo>
                  <a:lnTo>
                    <a:pt x="489323" y="505361"/>
                  </a:lnTo>
                  <a:lnTo>
                    <a:pt x="509787" y="467074"/>
                  </a:lnTo>
                  <a:lnTo>
                    <a:pt x="522719" y="424767"/>
                  </a:lnTo>
                  <a:lnTo>
                    <a:pt x="527227" y="379348"/>
                  </a:lnTo>
                  <a:lnTo>
                    <a:pt x="521712" y="329258"/>
                  </a:lnTo>
                  <a:lnTo>
                    <a:pt x="505985" y="283103"/>
                  </a:lnTo>
                  <a:lnTo>
                    <a:pt x="481273" y="242122"/>
                  </a:lnTo>
                  <a:lnTo>
                    <a:pt x="448805" y="207556"/>
                  </a:lnTo>
                  <a:lnTo>
                    <a:pt x="613816" y="0"/>
                  </a:lnTo>
                  <a:close/>
                </a:path>
              </a:pathLst>
            </a:custGeom>
            <a:solidFill>
              <a:srgbClr val="626469"/>
            </a:solidFill>
          </p:spPr>
          <p:txBody>
            <a:bodyPr wrap="square" lIns="0" tIns="0" rIns="0" bIns="0" rtlCol="0"/>
            <a:lstStyle/>
            <a:p>
              <a:endParaRPr>
                <a:latin typeface="GE Inspira" panose="020F0603030400020203" pitchFamily="34" charset="0"/>
              </a:endParaRPr>
            </a:p>
          </p:txBody>
        </p:sp>
      </p:grpSp>
      <p:sp>
        <p:nvSpPr>
          <p:cNvPr id="87" name="object 87"/>
          <p:cNvSpPr txBox="1"/>
          <p:nvPr/>
        </p:nvSpPr>
        <p:spPr>
          <a:xfrm>
            <a:off x="6174807" y="7995048"/>
            <a:ext cx="335891" cy="489301"/>
          </a:xfrm>
          <a:prstGeom prst="rect">
            <a:avLst/>
          </a:prstGeom>
        </p:spPr>
        <p:txBody>
          <a:bodyPr vert="horz" wrap="square" lIns="0" tIns="43815" rIns="0" bIns="0" rtlCol="0">
            <a:spAutoFit/>
          </a:bodyPr>
          <a:lstStyle/>
          <a:p>
            <a:pPr marL="31115" marR="5080" indent="-19050">
              <a:lnSpc>
                <a:spcPct val="76900"/>
              </a:lnSpc>
              <a:spcBef>
                <a:spcPts val="345"/>
              </a:spcBef>
            </a:pPr>
            <a:r>
              <a:rPr lang="pl-PL" sz="850" dirty="0">
                <a:solidFill>
                  <a:srgbClr val="FFFFFF"/>
                </a:solidFill>
                <a:latin typeface="GE Inspira" panose="020F0603030400020203" pitchFamily="34" charset="0"/>
                <a:cs typeface="Gill Sans MT"/>
              </a:rPr>
              <a:t>Tubo de raio-X
</a:t>
            </a:r>
            <a:endParaRPr sz="850" dirty="0">
              <a:latin typeface="GE Inspira" panose="020F0603030400020203" pitchFamily="34" charset="0"/>
              <a:cs typeface="Gill Sans MT"/>
            </a:endParaRPr>
          </a:p>
        </p:txBody>
      </p:sp>
      <p:sp>
        <p:nvSpPr>
          <p:cNvPr id="88" name="object 88"/>
          <p:cNvSpPr txBox="1">
            <a:spLocks noGrp="1"/>
          </p:cNvSpPr>
          <p:nvPr>
            <p:ph type="sldNum" sz="quarter" idx="7"/>
          </p:nvPr>
        </p:nvSpPr>
        <p:spPr>
          <a:xfrm>
            <a:off x="419100" y="9569905"/>
            <a:ext cx="1485900" cy="130805"/>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dirty="0">
                <a:latin typeface="GE Inspira" panose="020F0603030400020203" pitchFamily="34" charset="0"/>
              </a:rPr>
              <a:t>4</a:t>
            </a:fld>
            <a:r>
              <a:rPr dirty="0">
                <a:latin typeface="GE Inspira" panose="020F0603030400020203" pitchFamily="34" charset="0"/>
              </a:rPr>
              <a:t> of 6</a:t>
            </a:r>
          </a:p>
        </p:txBody>
      </p:sp>
      <p:sp>
        <p:nvSpPr>
          <p:cNvPr id="89" name="object 89"/>
          <p:cNvSpPr txBox="1">
            <a:spLocks noGrp="1"/>
          </p:cNvSpPr>
          <p:nvPr>
            <p:ph type="ftr" sz="quarter" idx="5"/>
          </p:nvPr>
        </p:nvSpPr>
        <p:spPr>
          <a:xfrm>
            <a:off x="901699" y="9569905"/>
            <a:ext cx="2072125" cy="130805"/>
          </a:xfrm>
          <a:prstGeom prst="rect">
            <a:avLst/>
          </a:prstGeom>
        </p:spPr>
        <p:txBody>
          <a:bodyPr vert="horz" wrap="square" lIns="0" tIns="7620" rIns="0" bIns="0" rtlCol="0">
            <a:spAutoFit/>
          </a:bodyPr>
          <a:lstStyle/>
          <a:p>
            <a:pPr marL="12700">
              <a:lnSpc>
                <a:spcPct val="100000"/>
              </a:lnSpc>
              <a:spcBef>
                <a:spcPts val="60"/>
              </a:spcBef>
            </a:pPr>
            <a:r>
              <a:rPr dirty="0">
                <a:latin typeface="GE Inspira" panose="020F0603030400020203" pitchFamily="34" charset="0"/>
              </a:rPr>
              <a:t>AutoGrid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361641"/>
            <a:ext cx="3319145" cy="6067045"/>
          </a:xfrm>
          <a:prstGeom prst="rect">
            <a:avLst/>
          </a:prstGeom>
        </p:spPr>
        <p:txBody>
          <a:bodyPr vert="horz" wrap="square" lIns="0" tIns="54610" rIns="0" bIns="0" rtlCol="0">
            <a:spAutoFit/>
          </a:bodyPr>
          <a:lstStyle/>
          <a:p>
            <a:pPr marL="12700">
              <a:spcBef>
                <a:spcPts val="430"/>
              </a:spcBef>
            </a:pPr>
            <a:r>
              <a:rPr lang="pl-PL" sz="1400" dirty="0">
                <a:solidFill>
                  <a:srgbClr val="626469"/>
                </a:solidFill>
                <a:latin typeface="GE Inspira" panose="020F0603030400020203" pitchFamily="34" charset="0"/>
                <a:cs typeface="Trebuchet MS"/>
              </a:rPr>
              <a:t>Aprimoramentos de contraste autogrid
</a:t>
            </a:r>
            <a:r>
              <a:rPr lang="pt-BR" sz="1000" dirty="0">
                <a:solidFill>
                  <a:srgbClr val="626469"/>
                </a:solidFill>
                <a:latin typeface="GE Inspira" panose="020F0603030400020203" pitchFamily="34" charset="0"/>
                <a:cs typeface="Trebuchet MS"/>
              </a:rPr>
              <a:t>Para validar o aprimoramento de contraste equivalente entre a grade e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foram adquiridas imagens de um fantasma torácico com e sem grade e os níveis de contraste resultantes foram comparados.
O fantasma torácico usado foi o </a:t>
            </a:r>
            <a:r>
              <a:rPr lang="pt-BR" sz="1000" dirty="0" err="1">
                <a:solidFill>
                  <a:srgbClr val="626469"/>
                </a:solidFill>
                <a:latin typeface="GE Inspira" panose="020F0603030400020203" pitchFamily="34" charset="0"/>
                <a:cs typeface="Trebuchet MS"/>
              </a:rPr>
              <a:t>lungman</a:t>
            </a:r>
            <a:r>
              <a:rPr lang="pt-BR" sz="1000" dirty="0">
                <a:solidFill>
                  <a:srgbClr val="626469"/>
                </a:solidFill>
                <a:latin typeface="GE Inspira" panose="020F0603030400020203" pitchFamily="34" charset="0"/>
                <a:cs typeface="Trebuchet MS"/>
              </a:rPr>
              <a:t> (N1) </a:t>
            </a:r>
            <a:r>
              <a:rPr lang="pt-BR" sz="1000" dirty="0" err="1">
                <a:solidFill>
                  <a:srgbClr val="626469"/>
                </a:solidFill>
                <a:latin typeface="GE Inspira" panose="020F0603030400020203" pitchFamily="34" charset="0"/>
                <a:cs typeface="Trebuchet MS"/>
              </a:rPr>
              <a:t>phantom</a:t>
            </a:r>
            <a:r>
              <a:rPr lang="pt-BR" sz="1000" dirty="0">
                <a:solidFill>
                  <a:srgbClr val="626469"/>
                </a:solidFill>
                <a:latin typeface="GE Inspira" panose="020F0603030400020203" pitchFamily="34" charset="0"/>
                <a:cs typeface="Trebuchet MS"/>
              </a:rPr>
              <a:t> (Kyoto </a:t>
            </a:r>
            <a:r>
              <a:rPr lang="pt-BR" sz="1000" dirty="0" err="1">
                <a:solidFill>
                  <a:srgbClr val="626469"/>
                </a:solidFill>
                <a:latin typeface="GE Inspira" panose="020F0603030400020203" pitchFamily="34" charset="0"/>
                <a:cs typeface="Trebuchet MS"/>
              </a:rPr>
              <a:t>Kagagu</a:t>
            </a:r>
            <a:r>
              <a:rPr lang="pt-BR" sz="1000" dirty="0">
                <a:solidFill>
                  <a:srgbClr val="626469"/>
                </a:solidFill>
                <a:latin typeface="GE Inspira" panose="020F0603030400020203" pitchFamily="34" charset="0"/>
                <a:cs typeface="Trebuchet MS"/>
              </a:rPr>
              <a:t> Co. LTD, Kyoto, Japão) que tem placas torácicas anteriores e posteriores suplementares para simular diferentes tamanhos de pacientes. O fantasma é anatomicamente realista com espessuras variadas, composições e estruturas anatômicas. Discos de alumínio de espessuras variadas (2-5 mm, 10 mm de diâmetro) foram colocados dentro do fantasma para levantamento adequado do contraste dentro de três regiões de um exame clínico do tórax (pulmão, coração e abdômen). O fantasma e o detector foram colocados em um aparelho personalizado que permitia facilmente a fixação e desapego de uma grade sem deslocar o fantasma ou o detector, garantindo que as imagens adquiridas estivessem na mesma orientação e alinhamento de ângulo para comparações precisas de contraste.
O desempenho da grade (na distância focal especificada, Figura 6) e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foram medidos pela melhoria no contraste quando comparado com imagens adquiridas sem grade e sem mais processamento de redução de dispersão.
Se adquirida com uma grade, a imagem bruta passou pelo processamento de redução da linha de grade para remover as linhas de grade presentes na imagem. Se a imagem foi adquirida sem uma grade, uma cópia da imagem bruta foi preservada (sem comparação de grade) e, em seguida, a imagem bruta foi processada com o Meio de Força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em tamanhos variados do paciente. A comparação de contraste é realizada nas imagens brutas que só passaram por correções de detector para comparar de forma justa os aprimoramentos produzidos apenas usando uma grade ou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Foram calculados o CR e o CIF subsequente, e sua equivalência analisada (Figura 7).
</a:t>
            </a:r>
            <a:endParaRPr sz="1000" dirty="0">
              <a:latin typeface="GE Inspira" panose="020F0603030400020203" pitchFamily="34" charset="0"/>
              <a:cs typeface="Trebuchet MS"/>
            </a:endParaRPr>
          </a:p>
        </p:txBody>
      </p:sp>
      <p:sp>
        <p:nvSpPr>
          <p:cNvPr id="3" name="object 3"/>
          <p:cNvSpPr txBox="1"/>
          <p:nvPr/>
        </p:nvSpPr>
        <p:spPr>
          <a:xfrm>
            <a:off x="3933825" y="402588"/>
            <a:ext cx="3354704" cy="2333972"/>
          </a:xfrm>
          <a:prstGeom prst="rect">
            <a:avLst/>
          </a:prstGeom>
        </p:spPr>
        <p:txBody>
          <a:bodyPr vert="horz" wrap="square" lIns="0" tIns="25400" rIns="0" bIns="0" rtlCol="0">
            <a:spAutoFit/>
          </a:bodyPr>
          <a:lstStyle/>
          <a:p>
            <a:pPr marL="38100" marR="94615"/>
            <a:r>
              <a:rPr lang="pt-BR" sz="1000" dirty="0">
                <a:solidFill>
                  <a:srgbClr val="626469"/>
                </a:solidFill>
                <a:latin typeface="GE Inspira" panose="020F0603030400020203" pitchFamily="34" charset="0"/>
                <a:cs typeface="Trebuchet MS"/>
              </a:rPr>
              <a:t>Como explicado anteriormente, CIF é a razão de contraste produzida através do uso de uma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ou processamento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em comparação com o contraste obtido sem grade. Quanto maior o CIF, maiores as melhorias em contraste que o método de redução de dispersão proporciona.3, 4
Como pode ser visto na Figura 7, em tamanhos de pacientes e regiões anatômicas, o CIF produzido pela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rivaliza com o da grade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O gráfico é específico para dados de uma grade com uma proporção de 8:1 e a força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correspondente do </a:t>
            </a:r>
            <a:r>
              <a:rPr lang="pt-BR" sz="1000" dirty="0" err="1">
                <a:solidFill>
                  <a:srgbClr val="626469"/>
                </a:solidFill>
                <a:latin typeface="GE Inspira" panose="020F0603030400020203" pitchFamily="34" charset="0"/>
                <a:cs typeface="Trebuchet MS"/>
              </a:rPr>
              <a:t>Medium</a:t>
            </a:r>
            <a:r>
              <a:rPr lang="pt-BR" sz="1000" dirty="0">
                <a:solidFill>
                  <a:srgbClr val="626469"/>
                </a:solidFill>
                <a:latin typeface="GE Inspira" panose="020F0603030400020203" pitchFamily="34" charset="0"/>
                <a:cs typeface="Trebuchet MS"/>
              </a:rPr>
              <a:t>. Esta comparação foi repetida com todos os pontos fortes do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e foi confirmado que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é capaz de reproduzir o aprimoramento de contraste obtido ao usar uma grade física.
</a:t>
            </a:r>
            <a:endParaRPr sz="1000" dirty="0">
              <a:latin typeface="GE Inspira" panose="020F0603030400020203" pitchFamily="34" charset="0"/>
              <a:cs typeface="Trebuchet MS"/>
            </a:endParaRPr>
          </a:p>
        </p:txBody>
      </p:sp>
      <p:grpSp>
        <p:nvGrpSpPr>
          <p:cNvPr id="94" name="Agrupar 93"/>
          <p:cNvGrpSpPr/>
          <p:nvPr/>
        </p:nvGrpSpPr>
        <p:grpSpPr>
          <a:xfrm>
            <a:off x="444500" y="6172869"/>
            <a:ext cx="3333750" cy="2829343"/>
            <a:chOff x="444500" y="6172869"/>
            <a:chExt cx="3333750" cy="2829343"/>
          </a:xfrm>
        </p:grpSpPr>
        <p:sp>
          <p:nvSpPr>
            <p:cNvPr id="4" name="object 4"/>
            <p:cNvSpPr txBox="1"/>
            <p:nvPr/>
          </p:nvSpPr>
          <p:spPr>
            <a:xfrm>
              <a:off x="444500" y="8114790"/>
              <a:ext cx="3333750" cy="887422"/>
            </a:xfrm>
            <a:prstGeom prst="rect">
              <a:avLst/>
            </a:prstGeom>
          </p:spPr>
          <p:txBody>
            <a:bodyPr vert="horz" wrap="square" lIns="0" tIns="12700" rIns="0" bIns="0" rtlCol="0">
              <a:spAutoFit/>
            </a:bodyPr>
            <a:lstStyle/>
            <a:p>
              <a:pPr marL="12700" marR="5080">
                <a:lnSpc>
                  <a:spcPct val="100000"/>
                </a:lnSpc>
                <a:spcBef>
                  <a:spcPts val="100"/>
                </a:spcBef>
              </a:pPr>
              <a:r>
                <a:rPr lang="pt-BR" sz="800" b="1" dirty="0">
                  <a:solidFill>
                    <a:srgbClr val="626469"/>
                  </a:solidFill>
                  <a:latin typeface="GE Inspira" panose="020F0603030400020203" pitchFamily="34" charset="0"/>
                  <a:cs typeface="Trebuchet MS"/>
                </a:rPr>
                <a:t>Figura 6: </a:t>
              </a:r>
              <a:r>
                <a:rPr lang="pt-BR" sz="800" dirty="0">
                  <a:solidFill>
                    <a:srgbClr val="626469"/>
                  </a:solidFill>
                  <a:latin typeface="GE Inspira" panose="020F0603030400020203" pitchFamily="34" charset="0"/>
                  <a:cs typeface="Trebuchet MS"/>
                </a:rPr>
                <a:t>Configuração experimental de alto nível com o fantasma </a:t>
              </a:r>
              <a:r>
                <a:rPr lang="pt-BR" sz="800" dirty="0" err="1">
                  <a:solidFill>
                    <a:srgbClr val="626469"/>
                  </a:solidFill>
                  <a:latin typeface="GE Inspira" panose="020F0603030400020203" pitchFamily="34" charset="0"/>
                  <a:cs typeface="Trebuchet MS"/>
                </a:rPr>
                <a:t>Lungman</a:t>
              </a:r>
              <a:r>
                <a:rPr lang="pt-BR" sz="800" dirty="0">
                  <a:solidFill>
                    <a:srgbClr val="626469"/>
                  </a:solidFill>
                  <a:latin typeface="GE Inspira" panose="020F0603030400020203" pitchFamily="34" charset="0"/>
                  <a:cs typeface="Trebuchet MS"/>
                </a:rPr>
                <a:t> utilizado nas comparações de contraste entre imagens adquiridas com grades </a:t>
              </a:r>
              <a:r>
                <a:rPr lang="pt-BR" sz="800" dirty="0" err="1">
                  <a:solidFill>
                    <a:srgbClr val="626469"/>
                  </a:solidFill>
                  <a:latin typeface="GE Inspira" panose="020F0603030400020203" pitchFamily="34" charset="0"/>
                  <a:cs typeface="Trebuchet MS"/>
                </a:rPr>
                <a:t>anti-dispersão</a:t>
              </a:r>
              <a:r>
                <a:rPr lang="pt-BR" sz="800" dirty="0">
                  <a:solidFill>
                    <a:srgbClr val="626469"/>
                  </a:solidFill>
                  <a:latin typeface="GE Inspira" panose="020F0603030400020203" pitchFamily="34" charset="0"/>
                  <a:cs typeface="Trebuchet MS"/>
                </a:rPr>
                <a:t> e imagens adquiridas sem a grade e processadas com </a:t>
              </a:r>
              <a:r>
                <a:rPr lang="pt-BR" sz="800" dirty="0" err="1">
                  <a:solidFill>
                    <a:srgbClr val="626469"/>
                  </a:solidFill>
                  <a:latin typeface="GE Inspira" panose="020F0603030400020203" pitchFamily="34" charset="0"/>
                  <a:cs typeface="Trebuchet MS"/>
                </a:rPr>
                <a:t>AutoGrid</a:t>
              </a:r>
              <a:r>
                <a:rPr lang="pt-BR" sz="800" dirty="0">
                  <a:solidFill>
                    <a:srgbClr val="626469"/>
                  </a:solidFill>
                  <a:latin typeface="GE Inspira" panose="020F0603030400020203" pitchFamily="34" charset="0"/>
                  <a:cs typeface="Trebuchet MS"/>
                </a:rPr>
                <a:t>. A intensidade média do sinal foi calculada para cada ROI composto por dois círculos concêntricos, sendo o primeiro (I) o disco de alumínio e o segundo (</a:t>
              </a:r>
              <a:r>
                <a:rPr lang="pt-BR" sz="800" dirty="0" err="1">
                  <a:solidFill>
                    <a:srgbClr val="626469"/>
                  </a:solidFill>
                  <a:latin typeface="GE Inspira" panose="020F0603030400020203" pitchFamily="34" charset="0"/>
                  <a:cs typeface="Trebuchet MS"/>
                </a:rPr>
                <a:t>Ib</a:t>
              </a:r>
              <a:r>
                <a:rPr lang="pt-BR" sz="800" dirty="0">
                  <a:solidFill>
                    <a:srgbClr val="626469"/>
                  </a:solidFill>
                  <a:latin typeface="GE Inspira" panose="020F0603030400020203" pitchFamily="34" charset="0"/>
                  <a:cs typeface="Trebuchet MS"/>
                </a:rPr>
                <a:t>) composto por dados de fundo adjacentes.</a:t>
              </a:r>
              <a:r>
                <a:rPr lang="pt-BR" sz="800" b="1" dirty="0">
                  <a:solidFill>
                    <a:srgbClr val="626469"/>
                  </a:solidFill>
                  <a:latin typeface="GE Inspira" panose="020F0603030400020203" pitchFamily="34" charset="0"/>
                  <a:cs typeface="Trebuchet MS"/>
                </a:rPr>
                <a:t>
</a:t>
              </a:r>
              <a:endParaRPr sz="800" dirty="0">
                <a:latin typeface="GE Inspira" panose="020F0603030400020203" pitchFamily="34" charset="0"/>
                <a:cs typeface="Trebuchet MS"/>
              </a:endParaRPr>
            </a:p>
          </p:txBody>
        </p:sp>
        <p:grpSp>
          <p:nvGrpSpPr>
            <p:cNvPr id="93" name="Agrupar 92"/>
            <p:cNvGrpSpPr/>
            <p:nvPr/>
          </p:nvGrpSpPr>
          <p:grpSpPr>
            <a:xfrm>
              <a:off x="469902" y="6172869"/>
              <a:ext cx="3285661" cy="1968781"/>
              <a:chOff x="469902" y="6172869"/>
              <a:chExt cx="3285661" cy="1968781"/>
            </a:xfrm>
          </p:grpSpPr>
          <p:grpSp>
            <p:nvGrpSpPr>
              <p:cNvPr id="6" name="object 6"/>
              <p:cNvGrpSpPr/>
              <p:nvPr/>
            </p:nvGrpSpPr>
            <p:grpSpPr>
              <a:xfrm>
                <a:off x="469902" y="6172869"/>
                <a:ext cx="3243580" cy="1732914"/>
                <a:chOff x="469902" y="6172869"/>
                <a:chExt cx="3243580" cy="1732914"/>
              </a:xfrm>
            </p:grpSpPr>
            <p:pic>
              <p:nvPicPr>
                <p:cNvPr id="7" name="object 7"/>
                <p:cNvPicPr/>
                <p:nvPr/>
              </p:nvPicPr>
              <p:blipFill>
                <a:blip r:embed="rId2" cstate="print"/>
                <a:stretch>
                  <a:fillRect/>
                </a:stretch>
              </p:blipFill>
              <p:spPr>
                <a:xfrm>
                  <a:off x="2741557" y="6172869"/>
                  <a:ext cx="971382" cy="1376874"/>
                </a:xfrm>
                <a:prstGeom prst="rect">
                  <a:avLst/>
                </a:prstGeom>
              </p:spPr>
            </p:pic>
            <p:sp>
              <p:nvSpPr>
                <p:cNvPr id="8" name="object 8"/>
                <p:cNvSpPr/>
                <p:nvPr/>
              </p:nvSpPr>
              <p:spPr>
                <a:xfrm>
                  <a:off x="1055361" y="6801528"/>
                  <a:ext cx="1649095" cy="0"/>
                </a:xfrm>
                <a:custGeom>
                  <a:avLst/>
                  <a:gdLst/>
                  <a:ahLst/>
                  <a:cxnLst/>
                  <a:rect l="l" t="t" r="r" b="b"/>
                  <a:pathLst>
                    <a:path w="1649095">
                      <a:moveTo>
                        <a:pt x="0" y="0"/>
                      </a:moveTo>
                      <a:lnTo>
                        <a:pt x="1648917" y="0"/>
                      </a:lnTo>
                    </a:path>
                  </a:pathLst>
                </a:custGeom>
                <a:ln w="24053">
                  <a:solidFill>
                    <a:srgbClr val="626469"/>
                  </a:solidFill>
                  <a:prstDash val="dash"/>
                </a:ln>
              </p:spPr>
              <p:txBody>
                <a:bodyPr wrap="square" lIns="0" tIns="0" rIns="0" bIns="0" rtlCol="0"/>
                <a:lstStyle/>
                <a:p>
                  <a:endParaRPr>
                    <a:latin typeface="GE Inspira" panose="020F0603030400020203" pitchFamily="34" charset="0"/>
                  </a:endParaRPr>
                </a:p>
              </p:txBody>
            </p:sp>
            <p:sp>
              <p:nvSpPr>
                <p:cNvPr id="9" name="object 9"/>
                <p:cNvSpPr/>
                <p:nvPr/>
              </p:nvSpPr>
              <p:spPr>
                <a:xfrm>
                  <a:off x="469900" y="6503022"/>
                  <a:ext cx="2296795" cy="622935"/>
                </a:xfrm>
                <a:custGeom>
                  <a:avLst/>
                  <a:gdLst/>
                  <a:ahLst/>
                  <a:cxnLst/>
                  <a:rect l="l" t="t" r="r" b="b"/>
                  <a:pathLst>
                    <a:path w="2296795" h="622934">
                      <a:moveTo>
                        <a:pt x="613676" y="0"/>
                      </a:moveTo>
                      <a:lnTo>
                        <a:pt x="404774" y="166141"/>
                      </a:lnTo>
                      <a:lnTo>
                        <a:pt x="369570" y="132308"/>
                      </a:lnTo>
                      <a:lnTo>
                        <a:pt x="327621" y="106565"/>
                      </a:lnTo>
                      <a:lnTo>
                        <a:pt x="280238" y="90182"/>
                      </a:lnTo>
                      <a:lnTo>
                        <a:pt x="228727" y="84442"/>
                      </a:lnTo>
                      <a:lnTo>
                        <a:pt x="182638" y="89027"/>
                      </a:lnTo>
                      <a:lnTo>
                        <a:pt x="139712" y="102146"/>
                      </a:lnTo>
                      <a:lnTo>
                        <a:pt x="100850" y="122923"/>
                      </a:lnTo>
                      <a:lnTo>
                        <a:pt x="67005" y="150444"/>
                      </a:lnTo>
                      <a:lnTo>
                        <a:pt x="39065" y="183781"/>
                      </a:lnTo>
                      <a:lnTo>
                        <a:pt x="17970" y="222046"/>
                      </a:lnTo>
                      <a:lnTo>
                        <a:pt x="4648" y="264337"/>
                      </a:lnTo>
                      <a:lnTo>
                        <a:pt x="0" y="309727"/>
                      </a:lnTo>
                      <a:lnTo>
                        <a:pt x="4648" y="355142"/>
                      </a:lnTo>
                      <a:lnTo>
                        <a:pt x="17970" y="397446"/>
                      </a:lnTo>
                      <a:lnTo>
                        <a:pt x="39065" y="435711"/>
                      </a:lnTo>
                      <a:lnTo>
                        <a:pt x="67005" y="469049"/>
                      </a:lnTo>
                      <a:lnTo>
                        <a:pt x="100850" y="496557"/>
                      </a:lnTo>
                      <a:lnTo>
                        <a:pt x="139712" y="517321"/>
                      </a:lnTo>
                      <a:lnTo>
                        <a:pt x="182638" y="530440"/>
                      </a:lnTo>
                      <a:lnTo>
                        <a:pt x="228727" y="535012"/>
                      </a:lnTo>
                      <a:lnTo>
                        <a:pt x="279552" y="529424"/>
                      </a:lnTo>
                      <a:lnTo>
                        <a:pt x="326390" y="513461"/>
                      </a:lnTo>
                      <a:lnTo>
                        <a:pt x="367982" y="488391"/>
                      </a:lnTo>
                      <a:lnTo>
                        <a:pt x="403059" y="455434"/>
                      </a:lnTo>
                      <a:lnTo>
                        <a:pt x="613676" y="622884"/>
                      </a:lnTo>
                      <a:lnTo>
                        <a:pt x="613676" y="0"/>
                      </a:lnTo>
                      <a:close/>
                    </a:path>
                    <a:path w="2296795" h="622934">
                      <a:moveTo>
                        <a:pt x="2296515" y="298513"/>
                      </a:moveTo>
                      <a:lnTo>
                        <a:pt x="2221738" y="255333"/>
                      </a:lnTo>
                      <a:lnTo>
                        <a:pt x="2221738" y="341693"/>
                      </a:lnTo>
                      <a:lnTo>
                        <a:pt x="2296515" y="298513"/>
                      </a:lnTo>
                      <a:close/>
                    </a:path>
                  </a:pathLst>
                </a:custGeom>
                <a:solidFill>
                  <a:srgbClr val="626469"/>
                </a:solidFill>
              </p:spPr>
              <p:txBody>
                <a:bodyPr wrap="square" lIns="0" tIns="0" rIns="0" bIns="0" rtlCol="0"/>
                <a:lstStyle/>
                <a:p>
                  <a:endParaRPr>
                    <a:latin typeface="GE Inspira" panose="020F0603030400020203" pitchFamily="34" charset="0"/>
                  </a:endParaRPr>
                </a:p>
              </p:txBody>
            </p:sp>
            <p:pic>
              <p:nvPicPr>
                <p:cNvPr id="10" name="object 10"/>
                <p:cNvPicPr/>
                <p:nvPr/>
              </p:nvPicPr>
              <p:blipFill>
                <a:blip r:embed="rId3" cstate="print"/>
                <a:stretch>
                  <a:fillRect/>
                </a:stretch>
              </p:blipFill>
              <p:spPr>
                <a:xfrm>
                  <a:off x="1613351" y="6951644"/>
                  <a:ext cx="644480" cy="953834"/>
                </a:xfrm>
                <a:prstGeom prst="rect">
                  <a:avLst/>
                </a:prstGeom>
              </p:spPr>
            </p:pic>
          </p:grpSp>
          <p:sp>
            <p:nvSpPr>
              <p:cNvPr id="11" name="object 11"/>
              <p:cNvSpPr txBox="1"/>
              <p:nvPr/>
            </p:nvSpPr>
            <p:spPr>
              <a:xfrm>
                <a:off x="944352" y="6580639"/>
                <a:ext cx="107722" cy="471858"/>
              </a:xfrm>
              <a:prstGeom prst="rect">
                <a:avLst/>
              </a:prstGeom>
            </p:spPr>
            <p:txBody>
              <a:bodyPr vert="vert270" wrap="square" lIns="0" tIns="8255" rIns="0" bIns="0" rtlCol="0">
                <a:spAutoFit/>
              </a:bodyPr>
              <a:lstStyle/>
              <a:p>
                <a:pPr marL="12700" algn="ctr">
                  <a:lnSpc>
                    <a:spcPct val="100000"/>
                  </a:lnSpc>
                  <a:spcBef>
                    <a:spcPts val="65"/>
                  </a:spcBef>
                </a:pPr>
                <a:r>
                  <a:rPr sz="700" b="1" dirty="0">
                    <a:solidFill>
                      <a:srgbClr val="FFFFFF"/>
                    </a:solidFill>
                    <a:latin typeface="GE Inspira" panose="020F0603030400020203" pitchFamily="34" charset="0"/>
                    <a:cs typeface="Trebuchet MS"/>
                  </a:rPr>
                  <a:t>X-ray Tube</a:t>
                </a:r>
                <a:endParaRPr sz="700" dirty="0">
                  <a:latin typeface="GE Inspira" panose="020F0603030400020203" pitchFamily="34" charset="0"/>
                  <a:cs typeface="Trebuchet MS"/>
                </a:endParaRPr>
              </a:p>
            </p:txBody>
          </p:sp>
          <p:sp>
            <p:nvSpPr>
              <p:cNvPr id="12" name="object 12"/>
              <p:cNvSpPr txBox="1"/>
              <p:nvPr/>
            </p:nvSpPr>
            <p:spPr>
              <a:xfrm>
                <a:off x="1159796" y="6553621"/>
                <a:ext cx="1581761" cy="185307"/>
              </a:xfrm>
              <a:prstGeom prst="rect">
                <a:avLst/>
              </a:prstGeom>
            </p:spPr>
            <p:txBody>
              <a:bodyPr vert="horz" wrap="square" lIns="0" tIns="15875" rIns="0" bIns="0" rtlCol="0">
                <a:spAutoFit/>
              </a:bodyPr>
              <a:lstStyle/>
              <a:p>
                <a:pPr marL="12700" algn="ctr">
                  <a:lnSpc>
                    <a:spcPct val="100000"/>
                  </a:lnSpc>
                  <a:spcBef>
                    <a:spcPts val="125"/>
                  </a:spcBef>
                </a:pPr>
                <a:r>
                  <a:rPr sz="1100" dirty="0">
                    <a:solidFill>
                      <a:srgbClr val="626469"/>
                    </a:solidFill>
                    <a:latin typeface="GE Inspira" panose="020F0603030400020203" pitchFamily="34" charset="0"/>
                    <a:cs typeface="Trebuchet MS"/>
                  </a:rPr>
                  <a:t>SID = 130 cm</a:t>
                </a:r>
                <a:endParaRPr sz="1100" dirty="0">
                  <a:latin typeface="GE Inspira" panose="020F0603030400020203" pitchFamily="34" charset="0"/>
                  <a:cs typeface="Trebuchet MS"/>
                </a:endParaRPr>
              </a:p>
            </p:txBody>
          </p:sp>
          <p:grpSp>
            <p:nvGrpSpPr>
              <p:cNvPr id="13" name="object 13"/>
              <p:cNvGrpSpPr/>
              <p:nvPr/>
            </p:nvGrpSpPr>
            <p:grpSpPr>
              <a:xfrm>
                <a:off x="2203994" y="6959158"/>
                <a:ext cx="993140" cy="929640"/>
                <a:chOff x="2203994" y="6959158"/>
                <a:chExt cx="993140" cy="929640"/>
              </a:xfrm>
            </p:grpSpPr>
            <p:sp>
              <p:nvSpPr>
                <p:cNvPr id="14" name="object 14"/>
                <p:cNvSpPr/>
                <p:nvPr/>
              </p:nvSpPr>
              <p:spPr>
                <a:xfrm>
                  <a:off x="2207169" y="6962333"/>
                  <a:ext cx="984885" cy="66675"/>
                </a:xfrm>
                <a:custGeom>
                  <a:avLst/>
                  <a:gdLst/>
                  <a:ahLst/>
                  <a:cxnLst/>
                  <a:rect l="l" t="t" r="r" b="b"/>
                  <a:pathLst>
                    <a:path w="984885" h="66675">
                      <a:moveTo>
                        <a:pt x="984719" y="66103"/>
                      </a:moveTo>
                      <a:lnTo>
                        <a:pt x="0" y="0"/>
                      </a:lnTo>
                    </a:path>
                  </a:pathLst>
                </a:custGeom>
                <a:ln w="6007">
                  <a:solidFill>
                    <a:srgbClr val="005EB8"/>
                  </a:solidFill>
                </a:ln>
              </p:spPr>
              <p:txBody>
                <a:bodyPr wrap="square" lIns="0" tIns="0" rIns="0" bIns="0" rtlCol="0"/>
                <a:lstStyle/>
                <a:p>
                  <a:endParaRPr>
                    <a:latin typeface="GE Inspira" panose="020F0603030400020203" pitchFamily="34" charset="0"/>
                  </a:endParaRPr>
                </a:p>
              </p:txBody>
            </p:sp>
            <p:sp>
              <p:nvSpPr>
                <p:cNvPr id="15" name="object 15"/>
                <p:cNvSpPr/>
                <p:nvPr/>
              </p:nvSpPr>
              <p:spPr>
                <a:xfrm>
                  <a:off x="2235560" y="7052497"/>
                  <a:ext cx="958850" cy="833119"/>
                </a:xfrm>
                <a:custGeom>
                  <a:avLst/>
                  <a:gdLst/>
                  <a:ahLst/>
                  <a:cxnLst/>
                  <a:rect l="l" t="t" r="r" b="b"/>
                  <a:pathLst>
                    <a:path w="958850" h="833120">
                      <a:moveTo>
                        <a:pt x="958341" y="0"/>
                      </a:moveTo>
                      <a:lnTo>
                        <a:pt x="0" y="832866"/>
                      </a:lnTo>
                    </a:path>
                  </a:pathLst>
                </a:custGeom>
                <a:ln w="6007">
                  <a:solidFill>
                    <a:srgbClr val="005EB8"/>
                  </a:solidFill>
                </a:ln>
              </p:spPr>
              <p:txBody>
                <a:bodyPr wrap="square" lIns="0" tIns="0" rIns="0" bIns="0" rtlCol="0"/>
                <a:lstStyle/>
                <a:p>
                  <a:endParaRPr>
                    <a:latin typeface="GE Inspira" panose="020F0603030400020203" pitchFamily="34" charset="0"/>
                  </a:endParaRPr>
                </a:p>
              </p:txBody>
            </p:sp>
          </p:grpSp>
          <p:sp>
            <p:nvSpPr>
              <p:cNvPr id="16" name="object 16"/>
              <p:cNvSpPr txBox="1"/>
              <p:nvPr/>
            </p:nvSpPr>
            <p:spPr>
              <a:xfrm>
                <a:off x="2590800" y="7640872"/>
                <a:ext cx="1164763" cy="500778"/>
              </a:xfrm>
              <a:prstGeom prst="rect">
                <a:avLst/>
              </a:prstGeom>
            </p:spPr>
            <p:txBody>
              <a:bodyPr vert="horz" wrap="square" lIns="0" tIns="13335" rIns="0" bIns="0" rtlCol="0">
                <a:spAutoFit/>
              </a:bodyPr>
              <a:lstStyle/>
              <a:p>
                <a:pPr algn="ctr">
                  <a:lnSpc>
                    <a:spcPct val="100000"/>
                  </a:lnSpc>
                  <a:spcBef>
                    <a:spcPts val="105"/>
                  </a:spcBef>
                </a:pPr>
                <a:r>
                  <a:rPr lang="pl-PL" sz="750" b="1" dirty="0">
                    <a:solidFill>
                      <a:srgbClr val="626469"/>
                    </a:solidFill>
                    <a:latin typeface="GE Inspira" panose="020F0603030400020203" pitchFamily="34" charset="0"/>
                    <a:cs typeface="Trebuchet MS"/>
                  </a:rPr>
                  <a:t>FlashPad HD Detector
</a:t>
                </a:r>
                <a:r>
                  <a:rPr lang="pt-BR" sz="750" dirty="0">
                    <a:solidFill>
                      <a:srgbClr val="626469"/>
                    </a:solidFill>
                    <a:latin typeface="GE Inspira" panose="020F0603030400020203" pitchFamily="34" charset="0"/>
                    <a:cs typeface="Trebuchet MS"/>
                  </a:rPr>
                  <a:t>com ou sem grade </a:t>
                </a:r>
                <a:r>
                  <a:rPr lang="pt-BR" sz="750" dirty="0" err="1">
                    <a:solidFill>
                      <a:srgbClr val="626469"/>
                    </a:solidFill>
                    <a:latin typeface="GE Inspira" panose="020F0603030400020203" pitchFamily="34" charset="0"/>
                    <a:cs typeface="Trebuchet MS"/>
                  </a:rPr>
                  <a:t>anti-dispersão</a:t>
                </a:r>
                <a:r>
                  <a:rPr lang="pt-BR" sz="750" dirty="0">
                    <a:solidFill>
                      <a:srgbClr val="626469"/>
                    </a:solidFill>
                    <a:latin typeface="GE Inspira" panose="020F0603030400020203" pitchFamily="34" charset="0"/>
                    <a:cs typeface="Trebuchet MS"/>
                  </a:rPr>
                  <a:t>
</a:t>
                </a:r>
                <a:endParaRPr sz="750" dirty="0">
                  <a:latin typeface="GE Inspira" panose="020F0603030400020203" pitchFamily="34" charset="0"/>
                  <a:cs typeface="Trebuchet MS"/>
                </a:endParaRPr>
              </a:p>
            </p:txBody>
          </p:sp>
          <p:sp>
            <p:nvSpPr>
              <p:cNvPr id="17" name="object 17"/>
              <p:cNvSpPr/>
              <p:nvPr/>
            </p:nvSpPr>
            <p:spPr>
              <a:xfrm>
                <a:off x="2668866" y="6789597"/>
                <a:ext cx="48260" cy="24130"/>
              </a:xfrm>
              <a:custGeom>
                <a:avLst/>
                <a:gdLst/>
                <a:ahLst/>
                <a:cxnLst/>
                <a:rect l="l" t="t" r="r" b="b"/>
                <a:pathLst>
                  <a:path w="48260" h="24129">
                    <a:moveTo>
                      <a:pt x="47980" y="0"/>
                    </a:moveTo>
                    <a:lnTo>
                      <a:pt x="0" y="0"/>
                    </a:lnTo>
                    <a:lnTo>
                      <a:pt x="0" y="23977"/>
                    </a:lnTo>
                    <a:lnTo>
                      <a:pt x="47980" y="23977"/>
                    </a:lnTo>
                    <a:lnTo>
                      <a:pt x="47980" y="0"/>
                    </a:lnTo>
                    <a:close/>
                  </a:path>
                </a:pathLst>
              </a:custGeom>
              <a:solidFill>
                <a:srgbClr val="626469"/>
              </a:solidFill>
            </p:spPr>
            <p:txBody>
              <a:bodyPr wrap="square" lIns="0" tIns="0" rIns="0" bIns="0" rtlCol="0"/>
              <a:lstStyle/>
              <a:p>
                <a:endParaRPr>
                  <a:latin typeface="GE Inspira" panose="020F0603030400020203" pitchFamily="34" charset="0"/>
                </a:endParaRPr>
              </a:p>
            </p:txBody>
          </p:sp>
        </p:grpSp>
      </p:grpSp>
      <p:grpSp>
        <p:nvGrpSpPr>
          <p:cNvPr id="96" name="Agrupar 95"/>
          <p:cNvGrpSpPr/>
          <p:nvPr/>
        </p:nvGrpSpPr>
        <p:grpSpPr>
          <a:xfrm>
            <a:off x="3949059" y="2873020"/>
            <a:ext cx="3378929" cy="2866870"/>
            <a:chOff x="3949059" y="2873020"/>
            <a:chExt cx="3378929" cy="2866870"/>
          </a:xfrm>
        </p:grpSpPr>
        <p:sp>
          <p:nvSpPr>
            <p:cNvPr id="5" name="object 5"/>
            <p:cNvSpPr txBox="1"/>
            <p:nvPr/>
          </p:nvSpPr>
          <p:spPr>
            <a:xfrm>
              <a:off x="3959225" y="4861050"/>
              <a:ext cx="3329304" cy="878840"/>
            </a:xfrm>
            <a:prstGeom prst="rect">
              <a:avLst/>
            </a:prstGeom>
          </p:spPr>
          <p:txBody>
            <a:bodyPr vert="horz" wrap="square" lIns="0" tIns="12700" rIns="0" bIns="0" rtlCol="0">
              <a:spAutoFit/>
            </a:bodyPr>
            <a:lstStyle/>
            <a:p>
              <a:pPr marL="12700" marR="5080">
                <a:lnSpc>
                  <a:spcPct val="100000"/>
                </a:lnSpc>
                <a:spcBef>
                  <a:spcPts val="100"/>
                </a:spcBef>
              </a:pPr>
              <a:r>
                <a:rPr lang="pl-PL" sz="800" b="1" dirty="0">
                  <a:solidFill>
                    <a:srgbClr val="626469"/>
                  </a:solidFill>
                  <a:latin typeface="GE Inspira" panose="020F0603030400020203" pitchFamily="34" charset="0"/>
                  <a:cs typeface="Trebuchet MS"/>
                </a:rPr>
                <a:t>Figura</a:t>
              </a:r>
              <a:r>
                <a:rPr sz="800" b="1" dirty="0">
                  <a:solidFill>
                    <a:srgbClr val="626469"/>
                  </a:solidFill>
                  <a:latin typeface="GE Inspira" panose="020F0603030400020203" pitchFamily="34" charset="0"/>
                  <a:cs typeface="Trebuchet MS"/>
                </a:rPr>
                <a:t> 7</a:t>
              </a:r>
              <a:r>
                <a:rPr sz="800" dirty="0">
                  <a:solidFill>
                    <a:srgbClr val="626469"/>
                  </a:solidFill>
                  <a:latin typeface="GE Inspira" panose="020F0603030400020203" pitchFamily="34" charset="0"/>
                  <a:cs typeface="Trebuchet MS"/>
                </a:rPr>
                <a:t>: </a:t>
              </a:r>
              <a:r>
                <a:rPr lang="pt-BR" sz="800" dirty="0">
                  <a:solidFill>
                    <a:srgbClr val="626469"/>
                  </a:solidFill>
                  <a:latin typeface="GE Inspira" panose="020F0603030400020203" pitchFamily="34" charset="0"/>
                  <a:cs typeface="Trebuchet MS"/>
                </a:rPr>
                <a:t> Os resultados do CIF medidos em três regiões anatômicas distintas dentro do exame tórax clássico (pulmão, coração e abdômen) entre vários tamanhos simulados de pacientes (</a:t>
              </a:r>
              <a:r>
                <a:rPr lang="pt-BR" sz="800" dirty="0" err="1">
                  <a:solidFill>
                    <a:srgbClr val="626469"/>
                  </a:solidFill>
                  <a:latin typeface="GE Inspira" panose="020F0603030400020203" pitchFamily="34" charset="0"/>
                  <a:cs typeface="Trebuchet MS"/>
                </a:rPr>
                <a:t>Lungman</a:t>
              </a:r>
              <a:r>
                <a:rPr lang="pt-BR" sz="800" dirty="0">
                  <a:solidFill>
                    <a:srgbClr val="626469"/>
                  </a:solidFill>
                  <a:latin typeface="GE Inspira" panose="020F0603030400020203" pitchFamily="34" charset="0"/>
                  <a:cs typeface="Trebuchet MS"/>
                </a:rPr>
                <a:t>, </a:t>
              </a:r>
              <a:r>
                <a:rPr lang="pt-BR" sz="800" dirty="0" err="1">
                  <a:solidFill>
                    <a:srgbClr val="626469"/>
                  </a:solidFill>
                  <a:latin typeface="GE Inspira" panose="020F0603030400020203" pitchFamily="34" charset="0"/>
                  <a:cs typeface="Trebuchet MS"/>
                </a:rPr>
                <a:t>Lungman</a:t>
              </a:r>
              <a:r>
                <a:rPr lang="pt-BR" sz="800" dirty="0">
                  <a:solidFill>
                    <a:srgbClr val="626469"/>
                  </a:solidFill>
                  <a:latin typeface="GE Inspira" panose="020F0603030400020203" pitchFamily="34" charset="0"/>
                  <a:cs typeface="Trebuchet MS"/>
                </a:rPr>
                <a:t> com placa torácica anterior anexada (Lungman+1FP) e </a:t>
              </a:r>
              <a:r>
                <a:rPr lang="pt-BR" sz="800" dirty="0" err="1">
                  <a:solidFill>
                    <a:srgbClr val="626469"/>
                  </a:solidFill>
                  <a:latin typeface="GE Inspira" panose="020F0603030400020203" pitchFamily="34" charset="0"/>
                  <a:cs typeface="Trebuchet MS"/>
                </a:rPr>
                <a:t>Lungman</a:t>
              </a:r>
              <a:r>
                <a:rPr lang="pt-BR" sz="800" dirty="0">
                  <a:solidFill>
                    <a:srgbClr val="626469"/>
                  </a:solidFill>
                  <a:latin typeface="GE Inspira" panose="020F0603030400020203" pitchFamily="34" charset="0"/>
                  <a:cs typeface="Trebuchet MS"/>
                </a:rPr>
                <a:t> com placas torácicas anteriores e posteriores anexadas (Lungman+2FP)). O desvio máximo é 8,94% mais aprimoramento de contraste na medição do </a:t>
              </a:r>
              <a:r>
                <a:rPr lang="pt-BR" sz="800" dirty="0" err="1">
                  <a:solidFill>
                    <a:srgbClr val="626469"/>
                  </a:solidFill>
                  <a:latin typeface="GE Inspira" panose="020F0603030400020203" pitchFamily="34" charset="0"/>
                  <a:cs typeface="Trebuchet MS"/>
                </a:rPr>
                <a:t>AutoGrid</a:t>
              </a:r>
              <a:r>
                <a:rPr lang="pt-BR" sz="800" dirty="0">
                  <a:solidFill>
                    <a:srgbClr val="626469"/>
                  </a:solidFill>
                  <a:latin typeface="GE Inspira" panose="020F0603030400020203" pitchFamily="34" charset="0"/>
                  <a:cs typeface="Trebuchet MS"/>
                </a:rPr>
                <a:t> quando comparado com a rede.</a:t>
              </a:r>
              <a:endParaRPr sz="800" dirty="0">
                <a:latin typeface="GE Inspira" panose="020F0603030400020203" pitchFamily="34" charset="0"/>
                <a:cs typeface="Trebuchet MS"/>
              </a:endParaRPr>
            </a:p>
          </p:txBody>
        </p:sp>
        <p:grpSp>
          <p:nvGrpSpPr>
            <p:cNvPr id="95" name="Agrupar 94"/>
            <p:cNvGrpSpPr/>
            <p:nvPr/>
          </p:nvGrpSpPr>
          <p:grpSpPr>
            <a:xfrm>
              <a:off x="3949059" y="2873020"/>
              <a:ext cx="3378929" cy="1902799"/>
              <a:chOff x="3949059" y="2873020"/>
              <a:chExt cx="3378929" cy="1902799"/>
            </a:xfrm>
          </p:grpSpPr>
          <p:grpSp>
            <p:nvGrpSpPr>
              <p:cNvPr id="18" name="object 18"/>
              <p:cNvGrpSpPr/>
              <p:nvPr/>
            </p:nvGrpSpPr>
            <p:grpSpPr>
              <a:xfrm>
                <a:off x="4237372" y="2919194"/>
                <a:ext cx="2951480" cy="1550035"/>
                <a:chOff x="4237372" y="2919194"/>
                <a:chExt cx="2951480" cy="1550035"/>
              </a:xfrm>
            </p:grpSpPr>
            <p:sp>
              <p:nvSpPr>
                <p:cNvPr id="19" name="object 19"/>
                <p:cNvSpPr/>
                <p:nvPr/>
              </p:nvSpPr>
              <p:spPr>
                <a:xfrm>
                  <a:off x="4245606" y="2923321"/>
                  <a:ext cx="0" cy="1539875"/>
                </a:xfrm>
                <a:custGeom>
                  <a:avLst/>
                  <a:gdLst/>
                  <a:ahLst/>
                  <a:cxnLst/>
                  <a:rect l="l" t="t" r="r" b="b"/>
                  <a:pathLst>
                    <a:path h="1539875">
                      <a:moveTo>
                        <a:pt x="0" y="0"/>
                      </a:moveTo>
                      <a:lnTo>
                        <a:pt x="0" y="1539430"/>
                      </a:lnTo>
                    </a:path>
                  </a:pathLst>
                </a:custGeom>
                <a:ln w="8216">
                  <a:solidFill>
                    <a:srgbClr val="D1D3D4"/>
                  </a:solidFill>
                </a:ln>
              </p:spPr>
              <p:txBody>
                <a:bodyPr wrap="square" lIns="0" tIns="0" rIns="0" bIns="0" rtlCol="0"/>
                <a:lstStyle/>
                <a:p>
                  <a:endParaRPr>
                    <a:latin typeface="GE Inspira" panose="020F0603030400020203" pitchFamily="34" charset="0"/>
                  </a:endParaRPr>
                </a:p>
              </p:txBody>
            </p:sp>
            <p:sp>
              <p:nvSpPr>
                <p:cNvPr id="20" name="object 20"/>
                <p:cNvSpPr/>
                <p:nvPr/>
              </p:nvSpPr>
              <p:spPr>
                <a:xfrm>
                  <a:off x="4735052" y="2923321"/>
                  <a:ext cx="0" cy="1539875"/>
                </a:xfrm>
                <a:custGeom>
                  <a:avLst/>
                  <a:gdLst/>
                  <a:ahLst/>
                  <a:cxnLst/>
                  <a:rect l="l" t="t" r="r" b="b"/>
                  <a:pathLst>
                    <a:path h="1539875">
                      <a:moveTo>
                        <a:pt x="0" y="0"/>
                      </a:moveTo>
                      <a:lnTo>
                        <a:pt x="0" y="153943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21" name="object 21"/>
                <p:cNvSpPr/>
                <p:nvPr/>
              </p:nvSpPr>
              <p:spPr>
                <a:xfrm>
                  <a:off x="4241497" y="3233671"/>
                  <a:ext cx="2936875" cy="0"/>
                </a:xfrm>
                <a:custGeom>
                  <a:avLst/>
                  <a:gdLst/>
                  <a:ahLst/>
                  <a:cxnLst/>
                  <a:rect l="l" t="t" r="r" b="b"/>
                  <a:pathLst>
                    <a:path w="2936875">
                      <a:moveTo>
                        <a:pt x="2936494" y="0"/>
                      </a:moveTo>
                      <a:lnTo>
                        <a:pt x="0" y="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22" name="object 22"/>
                <p:cNvSpPr/>
                <p:nvPr/>
              </p:nvSpPr>
              <p:spPr>
                <a:xfrm>
                  <a:off x="4241497" y="3539916"/>
                  <a:ext cx="2936875" cy="0"/>
                </a:xfrm>
                <a:custGeom>
                  <a:avLst/>
                  <a:gdLst/>
                  <a:ahLst/>
                  <a:cxnLst/>
                  <a:rect l="l" t="t" r="r" b="b"/>
                  <a:pathLst>
                    <a:path w="2936875">
                      <a:moveTo>
                        <a:pt x="2936494" y="0"/>
                      </a:moveTo>
                      <a:lnTo>
                        <a:pt x="0" y="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23" name="object 23"/>
                <p:cNvSpPr/>
                <p:nvPr/>
              </p:nvSpPr>
              <p:spPr>
                <a:xfrm>
                  <a:off x="4241497" y="3848892"/>
                  <a:ext cx="2936875" cy="0"/>
                </a:xfrm>
                <a:custGeom>
                  <a:avLst/>
                  <a:gdLst/>
                  <a:ahLst/>
                  <a:cxnLst/>
                  <a:rect l="l" t="t" r="r" b="b"/>
                  <a:pathLst>
                    <a:path w="2936875">
                      <a:moveTo>
                        <a:pt x="2936494" y="0"/>
                      </a:moveTo>
                      <a:lnTo>
                        <a:pt x="0" y="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24" name="object 24"/>
                <p:cNvSpPr/>
                <p:nvPr/>
              </p:nvSpPr>
              <p:spPr>
                <a:xfrm>
                  <a:off x="4241497" y="4155142"/>
                  <a:ext cx="2936875" cy="0"/>
                </a:xfrm>
                <a:custGeom>
                  <a:avLst/>
                  <a:gdLst/>
                  <a:ahLst/>
                  <a:cxnLst/>
                  <a:rect l="l" t="t" r="r" b="b"/>
                  <a:pathLst>
                    <a:path w="2936875">
                      <a:moveTo>
                        <a:pt x="2936494" y="0"/>
                      </a:moveTo>
                      <a:lnTo>
                        <a:pt x="0" y="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25" name="object 25"/>
                <p:cNvSpPr/>
                <p:nvPr/>
              </p:nvSpPr>
              <p:spPr>
                <a:xfrm>
                  <a:off x="4241497" y="4359301"/>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26" name="object 26"/>
                <p:cNvSpPr/>
                <p:nvPr/>
              </p:nvSpPr>
              <p:spPr>
                <a:xfrm>
                  <a:off x="4245142" y="4257226"/>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27" name="object 27"/>
                <p:cNvSpPr/>
                <p:nvPr/>
              </p:nvSpPr>
              <p:spPr>
                <a:xfrm>
                  <a:off x="4241497" y="4060350"/>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28" name="object 28"/>
                <p:cNvSpPr/>
                <p:nvPr/>
              </p:nvSpPr>
              <p:spPr>
                <a:xfrm>
                  <a:off x="4245142" y="3958267"/>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29" name="object 29"/>
                <p:cNvSpPr/>
                <p:nvPr/>
              </p:nvSpPr>
              <p:spPr>
                <a:xfrm>
                  <a:off x="4241497" y="3754108"/>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30" name="object 30"/>
                <p:cNvSpPr/>
                <p:nvPr/>
              </p:nvSpPr>
              <p:spPr>
                <a:xfrm>
                  <a:off x="4245142" y="3652026"/>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31" name="object 31"/>
                <p:cNvSpPr/>
                <p:nvPr/>
              </p:nvSpPr>
              <p:spPr>
                <a:xfrm>
                  <a:off x="4241497" y="3447859"/>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32" name="object 32"/>
                <p:cNvSpPr/>
                <p:nvPr/>
              </p:nvSpPr>
              <p:spPr>
                <a:xfrm>
                  <a:off x="4245142" y="3345778"/>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33" name="object 33"/>
                <p:cNvSpPr/>
                <p:nvPr/>
              </p:nvSpPr>
              <p:spPr>
                <a:xfrm>
                  <a:off x="4241501" y="3137969"/>
                  <a:ext cx="2936875" cy="0"/>
                </a:xfrm>
                <a:custGeom>
                  <a:avLst/>
                  <a:gdLst/>
                  <a:ahLst/>
                  <a:cxnLst/>
                  <a:rect l="l" t="t" r="r" b="b"/>
                  <a:pathLst>
                    <a:path w="2936875">
                      <a:moveTo>
                        <a:pt x="2936481" y="0"/>
                      </a:moveTo>
                      <a:lnTo>
                        <a:pt x="0" y="0"/>
                      </a:lnTo>
                    </a:path>
                  </a:pathLst>
                </a:custGeom>
                <a:solidFill>
                  <a:srgbClr val="626469"/>
                </a:solidFill>
              </p:spPr>
              <p:txBody>
                <a:bodyPr wrap="square" lIns="0" tIns="0" rIns="0" bIns="0" rtlCol="0"/>
                <a:lstStyle/>
                <a:p>
                  <a:endParaRPr>
                    <a:latin typeface="GE Inspira" panose="020F0603030400020203" pitchFamily="34" charset="0"/>
                  </a:endParaRPr>
                </a:p>
              </p:txBody>
            </p:sp>
            <p:sp>
              <p:nvSpPr>
                <p:cNvPr id="34" name="object 34"/>
                <p:cNvSpPr/>
                <p:nvPr/>
              </p:nvSpPr>
              <p:spPr>
                <a:xfrm>
                  <a:off x="4241497" y="3137966"/>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35" name="object 35"/>
                <p:cNvSpPr/>
                <p:nvPr/>
              </p:nvSpPr>
              <p:spPr>
                <a:xfrm>
                  <a:off x="4245142" y="3035888"/>
                  <a:ext cx="2936875" cy="0"/>
                </a:xfrm>
                <a:custGeom>
                  <a:avLst/>
                  <a:gdLst/>
                  <a:ahLst/>
                  <a:cxnLst/>
                  <a:rect l="l" t="t" r="r" b="b"/>
                  <a:pathLst>
                    <a:path w="2936875">
                      <a:moveTo>
                        <a:pt x="2936494" y="0"/>
                      </a:moveTo>
                      <a:lnTo>
                        <a:pt x="0" y="0"/>
                      </a:lnTo>
                    </a:path>
                  </a:pathLst>
                </a:custGeom>
                <a:ln w="4114">
                  <a:solidFill>
                    <a:srgbClr val="E6E7E8"/>
                  </a:solidFill>
                </a:ln>
              </p:spPr>
              <p:txBody>
                <a:bodyPr wrap="square" lIns="0" tIns="0" rIns="0" bIns="0" rtlCol="0"/>
                <a:lstStyle/>
                <a:p>
                  <a:endParaRPr>
                    <a:latin typeface="GE Inspira" panose="020F0603030400020203" pitchFamily="34" charset="0"/>
                  </a:endParaRPr>
                </a:p>
              </p:txBody>
            </p:sp>
            <p:sp>
              <p:nvSpPr>
                <p:cNvPr id="36" name="object 36"/>
                <p:cNvSpPr/>
                <p:nvPr/>
              </p:nvSpPr>
              <p:spPr>
                <a:xfrm>
                  <a:off x="5227233" y="2923321"/>
                  <a:ext cx="0" cy="1539875"/>
                </a:xfrm>
                <a:custGeom>
                  <a:avLst/>
                  <a:gdLst/>
                  <a:ahLst/>
                  <a:cxnLst/>
                  <a:rect l="l" t="t" r="r" b="b"/>
                  <a:pathLst>
                    <a:path h="1539875">
                      <a:moveTo>
                        <a:pt x="0" y="0"/>
                      </a:moveTo>
                      <a:lnTo>
                        <a:pt x="0" y="153943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37" name="object 37"/>
                <p:cNvSpPr/>
                <p:nvPr/>
              </p:nvSpPr>
              <p:spPr>
                <a:xfrm>
                  <a:off x="5711209" y="2923321"/>
                  <a:ext cx="0" cy="1539875"/>
                </a:xfrm>
                <a:custGeom>
                  <a:avLst/>
                  <a:gdLst/>
                  <a:ahLst/>
                  <a:cxnLst/>
                  <a:rect l="l" t="t" r="r" b="b"/>
                  <a:pathLst>
                    <a:path h="1539875">
                      <a:moveTo>
                        <a:pt x="0" y="0"/>
                      </a:moveTo>
                      <a:lnTo>
                        <a:pt x="0" y="153943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38" name="object 38"/>
                <p:cNvSpPr/>
                <p:nvPr/>
              </p:nvSpPr>
              <p:spPr>
                <a:xfrm>
                  <a:off x="6200655" y="2923321"/>
                  <a:ext cx="0" cy="1539875"/>
                </a:xfrm>
                <a:custGeom>
                  <a:avLst/>
                  <a:gdLst/>
                  <a:ahLst/>
                  <a:cxnLst/>
                  <a:rect l="l" t="t" r="r" b="b"/>
                  <a:pathLst>
                    <a:path h="1539875">
                      <a:moveTo>
                        <a:pt x="0" y="0"/>
                      </a:moveTo>
                      <a:lnTo>
                        <a:pt x="0" y="153943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39" name="object 39"/>
                <p:cNvSpPr/>
                <p:nvPr/>
              </p:nvSpPr>
              <p:spPr>
                <a:xfrm>
                  <a:off x="6692836" y="2923321"/>
                  <a:ext cx="0" cy="1539875"/>
                </a:xfrm>
                <a:custGeom>
                  <a:avLst/>
                  <a:gdLst/>
                  <a:ahLst/>
                  <a:cxnLst/>
                  <a:rect l="l" t="t" r="r" b="b"/>
                  <a:pathLst>
                    <a:path h="1539875">
                      <a:moveTo>
                        <a:pt x="0" y="0"/>
                      </a:moveTo>
                      <a:lnTo>
                        <a:pt x="0" y="1539430"/>
                      </a:lnTo>
                    </a:path>
                  </a:pathLst>
                </a:custGeom>
                <a:ln w="4114">
                  <a:solidFill>
                    <a:srgbClr val="D1D3D4"/>
                  </a:solidFill>
                </a:ln>
              </p:spPr>
              <p:txBody>
                <a:bodyPr wrap="square" lIns="0" tIns="0" rIns="0" bIns="0" rtlCol="0"/>
                <a:lstStyle/>
                <a:p>
                  <a:endParaRPr>
                    <a:latin typeface="GE Inspira" panose="020F0603030400020203" pitchFamily="34" charset="0"/>
                  </a:endParaRPr>
                </a:p>
              </p:txBody>
            </p:sp>
            <p:sp>
              <p:nvSpPr>
                <p:cNvPr id="40" name="object 40"/>
                <p:cNvSpPr/>
                <p:nvPr/>
              </p:nvSpPr>
              <p:spPr>
                <a:xfrm>
                  <a:off x="7179548" y="2923321"/>
                  <a:ext cx="0" cy="1539875"/>
                </a:xfrm>
                <a:custGeom>
                  <a:avLst/>
                  <a:gdLst/>
                  <a:ahLst/>
                  <a:cxnLst/>
                  <a:rect l="l" t="t" r="r" b="b"/>
                  <a:pathLst>
                    <a:path h="1539875">
                      <a:moveTo>
                        <a:pt x="0" y="0"/>
                      </a:moveTo>
                      <a:lnTo>
                        <a:pt x="0" y="1539430"/>
                      </a:lnTo>
                    </a:path>
                  </a:pathLst>
                </a:custGeom>
                <a:ln w="8216">
                  <a:solidFill>
                    <a:srgbClr val="D1D3D4"/>
                  </a:solidFill>
                </a:ln>
              </p:spPr>
              <p:txBody>
                <a:bodyPr wrap="square" lIns="0" tIns="0" rIns="0" bIns="0" rtlCol="0"/>
                <a:lstStyle/>
                <a:p>
                  <a:endParaRPr>
                    <a:latin typeface="GE Inspira" panose="020F0603030400020203" pitchFamily="34" charset="0"/>
                  </a:endParaRPr>
                </a:p>
              </p:txBody>
            </p:sp>
            <p:sp>
              <p:nvSpPr>
                <p:cNvPr id="41" name="object 41"/>
                <p:cNvSpPr/>
                <p:nvPr/>
              </p:nvSpPr>
              <p:spPr>
                <a:xfrm>
                  <a:off x="4241500" y="4465030"/>
                  <a:ext cx="2943225" cy="0"/>
                </a:xfrm>
                <a:custGeom>
                  <a:avLst/>
                  <a:gdLst/>
                  <a:ahLst/>
                  <a:cxnLst/>
                  <a:rect l="l" t="t" r="r" b="b"/>
                  <a:pathLst>
                    <a:path w="2943225">
                      <a:moveTo>
                        <a:pt x="2942666" y="0"/>
                      </a:moveTo>
                      <a:lnTo>
                        <a:pt x="0" y="0"/>
                      </a:lnTo>
                    </a:path>
                  </a:pathLst>
                </a:custGeom>
                <a:ln w="8216">
                  <a:solidFill>
                    <a:srgbClr val="D1D3D4"/>
                  </a:solidFill>
                </a:ln>
              </p:spPr>
              <p:txBody>
                <a:bodyPr wrap="square" lIns="0" tIns="0" rIns="0" bIns="0" rtlCol="0"/>
                <a:lstStyle/>
                <a:p>
                  <a:endParaRPr>
                    <a:latin typeface="GE Inspira" panose="020F0603030400020203" pitchFamily="34" charset="0"/>
                  </a:endParaRPr>
                </a:p>
              </p:txBody>
            </p:sp>
            <p:sp>
              <p:nvSpPr>
                <p:cNvPr id="42" name="object 42"/>
                <p:cNvSpPr/>
                <p:nvPr/>
              </p:nvSpPr>
              <p:spPr>
                <a:xfrm>
                  <a:off x="4241500" y="2925601"/>
                  <a:ext cx="2943225" cy="0"/>
                </a:xfrm>
                <a:custGeom>
                  <a:avLst/>
                  <a:gdLst/>
                  <a:ahLst/>
                  <a:cxnLst/>
                  <a:rect l="l" t="t" r="r" b="b"/>
                  <a:pathLst>
                    <a:path w="2943225">
                      <a:moveTo>
                        <a:pt x="2942666" y="0"/>
                      </a:moveTo>
                      <a:lnTo>
                        <a:pt x="0" y="0"/>
                      </a:lnTo>
                    </a:path>
                  </a:pathLst>
                </a:custGeom>
                <a:ln w="8216">
                  <a:solidFill>
                    <a:srgbClr val="D1D3D4"/>
                  </a:solidFill>
                </a:ln>
              </p:spPr>
              <p:txBody>
                <a:bodyPr wrap="square" lIns="0" tIns="0" rIns="0" bIns="0" rtlCol="0"/>
                <a:lstStyle/>
                <a:p>
                  <a:endParaRPr>
                    <a:latin typeface="GE Inspira" panose="020F0603030400020203" pitchFamily="34" charset="0"/>
                  </a:endParaRPr>
                </a:p>
              </p:txBody>
            </p:sp>
            <p:sp>
              <p:nvSpPr>
                <p:cNvPr id="43" name="object 43"/>
                <p:cNvSpPr/>
                <p:nvPr/>
              </p:nvSpPr>
              <p:spPr>
                <a:xfrm>
                  <a:off x="4469825" y="4137364"/>
                  <a:ext cx="49530" cy="49530"/>
                </a:xfrm>
                <a:custGeom>
                  <a:avLst/>
                  <a:gdLst/>
                  <a:ahLst/>
                  <a:cxnLst/>
                  <a:rect l="l" t="t" r="r" b="b"/>
                  <a:pathLst>
                    <a:path w="49529" h="49529">
                      <a:moveTo>
                        <a:pt x="24599" y="0"/>
                      </a:moveTo>
                      <a:lnTo>
                        <a:pt x="15023" y="1934"/>
                      </a:lnTo>
                      <a:lnTo>
                        <a:pt x="7204" y="7210"/>
                      </a:lnTo>
                      <a:lnTo>
                        <a:pt x="1932" y="15034"/>
                      </a:lnTo>
                      <a:lnTo>
                        <a:pt x="0" y="24612"/>
                      </a:lnTo>
                      <a:lnTo>
                        <a:pt x="1932" y="34191"/>
                      </a:lnTo>
                      <a:lnTo>
                        <a:pt x="7204" y="42014"/>
                      </a:lnTo>
                      <a:lnTo>
                        <a:pt x="15023" y="47290"/>
                      </a:lnTo>
                      <a:lnTo>
                        <a:pt x="24599" y="49225"/>
                      </a:lnTo>
                      <a:lnTo>
                        <a:pt x="34178" y="47290"/>
                      </a:lnTo>
                      <a:lnTo>
                        <a:pt x="42002" y="42014"/>
                      </a:lnTo>
                      <a:lnTo>
                        <a:pt x="47277" y="34191"/>
                      </a:lnTo>
                      <a:lnTo>
                        <a:pt x="49212" y="24612"/>
                      </a:lnTo>
                      <a:lnTo>
                        <a:pt x="47277" y="15034"/>
                      </a:lnTo>
                      <a:lnTo>
                        <a:pt x="42002" y="7210"/>
                      </a:lnTo>
                      <a:lnTo>
                        <a:pt x="34178" y="1934"/>
                      </a:lnTo>
                      <a:lnTo>
                        <a:pt x="24599"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44" name="object 44"/>
                <p:cNvSpPr/>
                <p:nvPr/>
              </p:nvSpPr>
              <p:spPr>
                <a:xfrm>
                  <a:off x="4469825" y="4246739"/>
                  <a:ext cx="49530" cy="49530"/>
                </a:xfrm>
                <a:custGeom>
                  <a:avLst/>
                  <a:gdLst/>
                  <a:ahLst/>
                  <a:cxnLst/>
                  <a:rect l="l" t="t" r="r" b="b"/>
                  <a:pathLst>
                    <a:path w="49529" h="49529">
                      <a:moveTo>
                        <a:pt x="24599" y="0"/>
                      </a:moveTo>
                      <a:lnTo>
                        <a:pt x="15023" y="1934"/>
                      </a:lnTo>
                      <a:lnTo>
                        <a:pt x="7204" y="7210"/>
                      </a:lnTo>
                      <a:lnTo>
                        <a:pt x="1932" y="15034"/>
                      </a:lnTo>
                      <a:lnTo>
                        <a:pt x="0" y="24612"/>
                      </a:lnTo>
                      <a:lnTo>
                        <a:pt x="1932" y="34191"/>
                      </a:lnTo>
                      <a:lnTo>
                        <a:pt x="7204" y="42014"/>
                      </a:lnTo>
                      <a:lnTo>
                        <a:pt x="15023" y="47290"/>
                      </a:lnTo>
                      <a:lnTo>
                        <a:pt x="24599" y="49225"/>
                      </a:lnTo>
                      <a:lnTo>
                        <a:pt x="34178" y="47290"/>
                      </a:lnTo>
                      <a:lnTo>
                        <a:pt x="42002" y="42014"/>
                      </a:lnTo>
                      <a:lnTo>
                        <a:pt x="47277" y="34191"/>
                      </a:lnTo>
                      <a:lnTo>
                        <a:pt x="49212" y="24612"/>
                      </a:lnTo>
                      <a:lnTo>
                        <a:pt x="47277" y="15034"/>
                      </a:lnTo>
                      <a:lnTo>
                        <a:pt x="42002" y="7210"/>
                      </a:lnTo>
                      <a:lnTo>
                        <a:pt x="34178" y="1934"/>
                      </a:lnTo>
                      <a:lnTo>
                        <a:pt x="24599" y="0"/>
                      </a:lnTo>
                      <a:close/>
                    </a:path>
                  </a:pathLst>
                </a:custGeom>
                <a:solidFill>
                  <a:srgbClr val="808285"/>
                </a:solidFill>
              </p:spPr>
              <p:txBody>
                <a:bodyPr wrap="square" lIns="0" tIns="0" rIns="0" bIns="0" rtlCol="0"/>
                <a:lstStyle/>
                <a:p>
                  <a:endParaRPr>
                    <a:latin typeface="GE Inspira" panose="020F0603030400020203" pitchFamily="34" charset="0"/>
                  </a:endParaRPr>
                </a:p>
              </p:txBody>
            </p:sp>
            <p:sp>
              <p:nvSpPr>
                <p:cNvPr id="45" name="object 45"/>
                <p:cNvSpPr/>
                <p:nvPr/>
              </p:nvSpPr>
              <p:spPr>
                <a:xfrm>
                  <a:off x="6701943" y="3247798"/>
                  <a:ext cx="229870" cy="197485"/>
                </a:xfrm>
                <a:custGeom>
                  <a:avLst/>
                  <a:gdLst/>
                  <a:ahLst/>
                  <a:cxnLst/>
                  <a:rect l="l" t="t" r="r" b="b"/>
                  <a:pathLst>
                    <a:path w="229870" h="197485">
                      <a:moveTo>
                        <a:pt x="229692" y="0"/>
                      </a:moveTo>
                      <a:lnTo>
                        <a:pt x="0" y="196875"/>
                      </a:lnTo>
                    </a:path>
                  </a:pathLst>
                </a:custGeom>
                <a:ln w="8216">
                  <a:solidFill>
                    <a:srgbClr val="808285"/>
                  </a:solidFill>
                </a:ln>
              </p:spPr>
              <p:txBody>
                <a:bodyPr wrap="square" lIns="0" tIns="0" rIns="0" bIns="0" rtlCol="0"/>
                <a:lstStyle/>
                <a:p>
                  <a:endParaRPr>
                    <a:latin typeface="GE Inspira" panose="020F0603030400020203" pitchFamily="34" charset="0"/>
                  </a:endParaRPr>
                </a:p>
              </p:txBody>
            </p:sp>
            <p:sp>
              <p:nvSpPr>
                <p:cNvPr id="46" name="object 46"/>
                <p:cNvSpPr/>
                <p:nvPr/>
              </p:nvSpPr>
              <p:spPr>
                <a:xfrm>
                  <a:off x="4714079" y="3723570"/>
                  <a:ext cx="49530" cy="49530"/>
                </a:xfrm>
                <a:custGeom>
                  <a:avLst/>
                  <a:gdLst/>
                  <a:ahLst/>
                  <a:cxnLst/>
                  <a:rect l="l" t="t" r="r" b="b"/>
                  <a:pathLst>
                    <a:path w="49529" h="49529">
                      <a:moveTo>
                        <a:pt x="24612" y="0"/>
                      </a:moveTo>
                      <a:lnTo>
                        <a:pt x="15034" y="1934"/>
                      </a:lnTo>
                      <a:lnTo>
                        <a:pt x="7210" y="7210"/>
                      </a:lnTo>
                      <a:lnTo>
                        <a:pt x="1934" y="15034"/>
                      </a:lnTo>
                      <a:lnTo>
                        <a:pt x="0" y="24612"/>
                      </a:lnTo>
                      <a:lnTo>
                        <a:pt x="1934" y="34191"/>
                      </a:lnTo>
                      <a:lnTo>
                        <a:pt x="7210" y="42014"/>
                      </a:lnTo>
                      <a:lnTo>
                        <a:pt x="15034" y="47290"/>
                      </a:lnTo>
                      <a:lnTo>
                        <a:pt x="24612" y="49225"/>
                      </a:lnTo>
                      <a:lnTo>
                        <a:pt x="34191" y="47290"/>
                      </a:lnTo>
                      <a:lnTo>
                        <a:pt x="42014" y="42014"/>
                      </a:lnTo>
                      <a:lnTo>
                        <a:pt x="47290" y="34191"/>
                      </a:lnTo>
                      <a:lnTo>
                        <a:pt x="49225" y="24612"/>
                      </a:lnTo>
                      <a:lnTo>
                        <a:pt x="47290" y="15034"/>
                      </a:lnTo>
                      <a:lnTo>
                        <a:pt x="42014" y="7210"/>
                      </a:lnTo>
                      <a:lnTo>
                        <a:pt x="34191" y="1934"/>
                      </a:lnTo>
                      <a:lnTo>
                        <a:pt x="24612"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47" name="object 47"/>
                <p:cNvSpPr/>
                <p:nvPr/>
              </p:nvSpPr>
              <p:spPr>
                <a:xfrm>
                  <a:off x="4714993" y="3791927"/>
                  <a:ext cx="49530" cy="49530"/>
                </a:xfrm>
                <a:custGeom>
                  <a:avLst/>
                  <a:gdLst/>
                  <a:ahLst/>
                  <a:cxnLst/>
                  <a:rect l="l" t="t" r="r" b="b"/>
                  <a:pathLst>
                    <a:path w="49529" h="49529">
                      <a:moveTo>
                        <a:pt x="24612" y="0"/>
                      </a:moveTo>
                      <a:lnTo>
                        <a:pt x="15034" y="1934"/>
                      </a:lnTo>
                      <a:lnTo>
                        <a:pt x="7210" y="7210"/>
                      </a:lnTo>
                      <a:lnTo>
                        <a:pt x="1934" y="15034"/>
                      </a:lnTo>
                      <a:lnTo>
                        <a:pt x="0" y="24612"/>
                      </a:lnTo>
                      <a:lnTo>
                        <a:pt x="1934" y="34191"/>
                      </a:lnTo>
                      <a:lnTo>
                        <a:pt x="7210" y="42014"/>
                      </a:lnTo>
                      <a:lnTo>
                        <a:pt x="15034" y="47290"/>
                      </a:lnTo>
                      <a:lnTo>
                        <a:pt x="24612" y="49225"/>
                      </a:lnTo>
                      <a:lnTo>
                        <a:pt x="34191" y="47290"/>
                      </a:lnTo>
                      <a:lnTo>
                        <a:pt x="42014" y="42014"/>
                      </a:lnTo>
                      <a:lnTo>
                        <a:pt x="47290" y="34191"/>
                      </a:lnTo>
                      <a:lnTo>
                        <a:pt x="49225" y="24612"/>
                      </a:lnTo>
                      <a:lnTo>
                        <a:pt x="47290" y="15034"/>
                      </a:lnTo>
                      <a:lnTo>
                        <a:pt x="42014" y="7210"/>
                      </a:lnTo>
                      <a:lnTo>
                        <a:pt x="34191" y="1934"/>
                      </a:lnTo>
                      <a:lnTo>
                        <a:pt x="24612" y="0"/>
                      </a:lnTo>
                      <a:close/>
                    </a:path>
                  </a:pathLst>
                </a:custGeom>
                <a:solidFill>
                  <a:srgbClr val="808285"/>
                </a:solidFill>
              </p:spPr>
              <p:txBody>
                <a:bodyPr wrap="square" lIns="0" tIns="0" rIns="0" bIns="0" rtlCol="0"/>
                <a:lstStyle/>
                <a:p>
                  <a:endParaRPr>
                    <a:latin typeface="GE Inspira" panose="020F0603030400020203" pitchFamily="34" charset="0"/>
                  </a:endParaRPr>
                </a:p>
              </p:txBody>
            </p:sp>
            <p:sp>
              <p:nvSpPr>
                <p:cNvPr id="48" name="object 48"/>
                <p:cNvSpPr/>
                <p:nvPr/>
              </p:nvSpPr>
              <p:spPr>
                <a:xfrm>
                  <a:off x="4958346" y="3133864"/>
                  <a:ext cx="1998345" cy="248285"/>
                </a:xfrm>
                <a:custGeom>
                  <a:avLst/>
                  <a:gdLst/>
                  <a:ahLst/>
                  <a:cxnLst/>
                  <a:rect l="l" t="t" r="r" b="b"/>
                  <a:pathLst>
                    <a:path w="1998345" h="248285">
                      <a:moveTo>
                        <a:pt x="49225" y="223316"/>
                      </a:moveTo>
                      <a:lnTo>
                        <a:pt x="47282" y="213728"/>
                      </a:lnTo>
                      <a:lnTo>
                        <a:pt x="42011" y="205905"/>
                      </a:lnTo>
                      <a:lnTo>
                        <a:pt x="34188" y="200634"/>
                      </a:lnTo>
                      <a:lnTo>
                        <a:pt x="24612" y="198704"/>
                      </a:lnTo>
                      <a:lnTo>
                        <a:pt x="15024" y="200634"/>
                      </a:lnTo>
                      <a:lnTo>
                        <a:pt x="7200" y="205905"/>
                      </a:lnTo>
                      <a:lnTo>
                        <a:pt x="1930" y="213728"/>
                      </a:lnTo>
                      <a:lnTo>
                        <a:pt x="0" y="223316"/>
                      </a:lnTo>
                      <a:lnTo>
                        <a:pt x="1930" y="232892"/>
                      </a:lnTo>
                      <a:lnTo>
                        <a:pt x="7200" y="240715"/>
                      </a:lnTo>
                      <a:lnTo>
                        <a:pt x="15024" y="245986"/>
                      </a:lnTo>
                      <a:lnTo>
                        <a:pt x="24612" y="247929"/>
                      </a:lnTo>
                      <a:lnTo>
                        <a:pt x="34188" y="245986"/>
                      </a:lnTo>
                      <a:lnTo>
                        <a:pt x="42011" y="240715"/>
                      </a:lnTo>
                      <a:lnTo>
                        <a:pt x="47282" y="232892"/>
                      </a:lnTo>
                      <a:lnTo>
                        <a:pt x="49225" y="223316"/>
                      </a:lnTo>
                      <a:close/>
                    </a:path>
                    <a:path w="1998345" h="248285">
                      <a:moveTo>
                        <a:pt x="1024470" y="42849"/>
                      </a:moveTo>
                      <a:lnTo>
                        <a:pt x="1022527" y="33261"/>
                      </a:lnTo>
                      <a:lnTo>
                        <a:pt x="1017257" y="25438"/>
                      </a:lnTo>
                      <a:lnTo>
                        <a:pt x="1009434" y="20167"/>
                      </a:lnTo>
                      <a:lnTo>
                        <a:pt x="999858" y="18237"/>
                      </a:lnTo>
                      <a:lnTo>
                        <a:pt x="990282" y="20167"/>
                      </a:lnTo>
                      <a:lnTo>
                        <a:pt x="982459" y="25438"/>
                      </a:lnTo>
                      <a:lnTo>
                        <a:pt x="977188" y="33261"/>
                      </a:lnTo>
                      <a:lnTo>
                        <a:pt x="975258" y="42849"/>
                      </a:lnTo>
                      <a:lnTo>
                        <a:pt x="977188" y="52425"/>
                      </a:lnTo>
                      <a:lnTo>
                        <a:pt x="982459" y="60248"/>
                      </a:lnTo>
                      <a:lnTo>
                        <a:pt x="990282" y="65519"/>
                      </a:lnTo>
                      <a:lnTo>
                        <a:pt x="999858" y="67462"/>
                      </a:lnTo>
                      <a:lnTo>
                        <a:pt x="1009434" y="65519"/>
                      </a:lnTo>
                      <a:lnTo>
                        <a:pt x="1017257" y="60248"/>
                      </a:lnTo>
                      <a:lnTo>
                        <a:pt x="1022527" y="52425"/>
                      </a:lnTo>
                      <a:lnTo>
                        <a:pt x="1024470" y="42849"/>
                      </a:lnTo>
                      <a:close/>
                    </a:path>
                    <a:path w="1998345" h="248285">
                      <a:moveTo>
                        <a:pt x="1997900" y="24612"/>
                      </a:moveTo>
                      <a:lnTo>
                        <a:pt x="1995957" y="15036"/>
                      </a:lnTo>
                      <a:lnTo>
                        <a:pt x="1990686" y="7213"/>
                      </a:lnTo>
                      <a:lnTo>
                        <a:pt x="1982863" y="1943"/>
                      </a:lnTo>
                      <a:lnTo>
                        <a:pt x="1973287" y="0"/>
                      </a:lnTo>
                      <a:lnTo>
                        <a:pt x="1963699" y="1943"/>
                      </a:lnTo>
                      <a:lnTo>
                        <a:pt x="1955876" y="7213"/>
                      </a:lnTo>
                      <a:lnTo>
                        <a:pt x="1950605" y="15036"/>
                      </a:lnTo>
                      <a:lnTo>
                        <a:pt x="1948675" y="24612"/>
                      </a:lnTo>
                      <a:lnTo>
                        <a:pt x="1950605" y="34201"/>
                      </a:lnTo>
                      <a:lnTo>
                        <a:pt x="1955876" y="42024"/>
                      </a:lnTo>
                      <a:lnTo>
                        <a:pt x="1963699" y="47294"/>
                      </a:lnTo>
                      <a:lnTo>
                        <a:pt x="1973287" y="49225"/>
                      </a:lnTo>
                      <a:lnTo>
                        <a:pt x="1982863" y="47294"/>
                      </a:lnTo>
                      <a:lnTo>
                        <a:pt x="1990686" y="42024"/>
                      </a:lnTo>
                      <a:lnTo>
                        <a:pt x="1995957" y="34201"/>
                      </a:lnTo>
                      <a:lnTo>
                        <a:pt x="1997900" y="24612"/>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49" name="object 49"/>
                <p:cNvSpPr/>
                <p:nvPr/>
              </p:nvSpPr>
              <p:spPr>
                <a:xfrm>
                  <a:off x="6419405" y="3225012"/>
                  <a:ext cx="541655" cy="873760"/>
                </a:xfrm>
                <a:custGeom>
                  <a:avLst/>
                  <a:gdLst/>
                  <a:ahLst/>
                  <a:cxnLst/>
                  <a:rect l="l" t="t" r="r" b="b"/>
                  <a:pathLst>
                    <a:path w="541654" h="873760">
                      <a:moveTo>
                        <a:pt x="49212" y="848563"/>
                      </a:moveTo>
                      <a:lnTo>
                        <a:pt x="47269" y="838987"/>
                      </a:lnTo>
                      <a:lnTo>
                        <a:pt x="41998" y="831164"/>
                      </a:lnTo>
                      <a:lnTo>
                        <a:pt x="34175" y="825881"/>
                      </a:lnTo>
                      <a:lnTo>
                        <a:pt x="24612" y="823950"/>
                      </a:lnTo>
                      <a:lnTo>
                        <a:pt x="15024" y="825881"/>
                      </a:lnTo>
                      <a:lnTo>
                        <a:pt x="7200" y="831164"/>
                      </a:lnTo>
                      <a:lnTo>
                        <a:pt x="1930" y="838987"/>
                      </a:lnTo>
                      <a:lnTo>
                        <a:pt x="0" y="848563"/>
                      </a:lnTo>
                      <a:lnTo>
                        <a:pt x="1930" y="858139"/>
                      </a:lnTo>
                      <a:lnTo>
                        <a:pt x="7200" y="865962"/>
                      </a:lnTo>
                      <a:lnTo>
                        <a:pt x="15024" y="871245"/>
                      </a:lnTo>
                      <a:lnTo>
                        <a:pt x="24612" y="873175"/>
                      </a:lnTo>
                      <a:lnTo>
                        <a:pt x="34175" y="871245"/>
                      </a:lnTo>
                      <a:lnTo>
                        <a:pt x="41998" y="865962"/>
                      </a:lnTo>
                      <a:lnTo>
                        <a:pt x="47269" y="858139"/>
                      </a:lnTo>
                      <a:lnTo>
                        <a:pt x="49212" y="848563"/>
                      </a:lnTo>
                      <a:close/>
                    </a:path>
                    <a:path w="541654" h="873760">
                      <a:moveTo>
                        <a:pt x="296214" y="223304"/>
                      </a:moveTo>
                      <a:lnTo>
                        <a:pt x="294284" y="213728"/>
                      </a:lnTo>
                      <a:lnTo>
                        <a:pt x="289001" y="205905"/>
                      </a:lnTo>
                      <a:lnTo>
                        <a:pt x="281178" y="200634"/>
                      </a:lnTo>
                      <a:lnTo>
                        <a:pt x="271602" y="198691"/>
                      </a:lnTo>
                      <a:lnTo>
                        <a:pt x="262026" y="200634"/>
                      </a:lnTo>
                      <a:lnTo>
                        <a:pt x="254203" y="205905"/>
                      </a:lnTo>
                      <a:lnTo>
                        <a:pt x="248920" y="213728"/>
                      </a:lnTo>
                      <a:lnTo>
                        <a:pt x="246989" y="223304"/>
                      </a:lnTo>
                      <a:lnTo>
                        <a:pt x="248920" y="232892"/>
                      </a:lnTo>
                      <a:lnTo>
                        <a:pt x="254203" y="240715"/>
                      </a:lnTo>
                      <a:lnTo>
                        <a:pt x="262026" y="245986"/>
                      </a:lnTo>
                      <a:lnTo>
                        <a:pt x="271602" y="247916"/>
                      </a:lnTo>
                      <a:lnTo>
                        <a:pt x="281178" y="245986"/>
                      </a:lnTo>
                      <a:lnTo>
                        <a:pt x="289001" y="240715"/>
                      </a:lnTo>
                      <a:lnTo>
                        <a:pt x="294284" y="232892"/>
                      </a:lnTo>
                      <a:lnTo>
                        <a:pt x="296214" y="223304"/>
                      </a:lnTo>
                      <a:close/>
                    </a:path>
                    <a:path w="541654" h="873760">
                      <a:moveTo>
                        <a:pt x="541388" y="24612"/>
                      </a:moveTo>
                      <a:lnTo>
                        <a:pt x="539457" y="15036"/>
                      </a:lnTo>
                      <a:lnTo>
                        <a:pt x="534174" y="7213"/>
                      </a:lnTo>
                      <a:lnTo>
                        <a:pt x="526364" y="1943"/>
                      </a:lnTo>
                      <a:lnTo>
                        <a:pt x="516788" y="0"/>
                      </a:lnTo>
                      <a:lnTo>
                        <a:pt x="507199" y="1943"/>
                      </a:lnTo>
                      <a:lnTo>
                        <a:pt x="499376" y="7213"/>
                      </a:lnTo>
                      <a:lnTo>
                        <a:pt x="494106" y="15036"/>
                      </a:lnTo>
                      <a:lnTo>
                        <a:pt x="492175" y="24612"/>
                      </a:lnTo>
                      <a:lnTo>
                        <a:pt x="494106" y="34188"/>
                      </a:lnTo>
                      <a:lnTo>
                        <a:pt x="499376" y="42011"/>
                      </a:lnTo>
                      <a:lnTo>
                        <a:pt x="507199" y="47294"/>
                      </a:lnTo>
                      <a:lnTo>
                        <a:pt x="516788" y="49225"/>
                      </a:lnTo>
                      <a:lnTo>
                        <a:pt x="526364" y="47294"/>
                      </a:lnTo>
                      <a:lnTo>
                        <a:pt x="534174" y="42011"/>
                      </a:lnTo>
                      <a:lnTo>
                        <a:pt x="539457" y="34188"/>
                      </a:lnTo>
                      <a:lnTo>
                        <a:pt x="541388" y="24612"/>
                      </a:lnTo>
                      <a:close/>
                    </a:path>
                  </a:pathLst>
                </a:custGeom>
                <a:solidFill>
                  <a:srgbClr val="808285"/>
                </a:solidFill>
              </p:spPr>
              <p:txBody>
                <a:bodyPr wrap="square" lIns="0" tIns="0" rIns="0" bIns="0" rtlCol="0"/>
                <a:lstStyle/>
                <a:p>
                  <a:endParaRPr>
                    <a:latin typeface="GE Inspira" panose="020F0603030400020203" pitchFamily="34" charset="0"/>
                  </a:endParaRPr>
                </a:p>
              </p:txBody>
            </p:sp>
            <p:sp>
              <p:nvSpPr>
                <p:cNvPr id="50" name="object 50"/>
                <p:cNvSpPr/>
                <p:nvPr/>
              </p:nvSpPr>
              <p:spPr>
                <a:xfrm>
                  <a:off x="6418478" y="3410953"/>
                  <a:ext cx="294005" cy="579755"/>
                </a:xfrm>
                <a:custGeom>
                  <a:avLst/>
                  <a:gdLst/>
                  <a:ahLst/>
                  <a:cxnLst/>
                  <a:rect l="l" t="t" r="r" b="b"/>
                  <a:pathLst>
                    <a:path w="294004" h="579754">
                      <a:moveTo>
                        <a:pt x="49225" y="555066"/>
                      </a:moveTo>
                      <a:lnTo>
                        <a:pt x="47294" y="545490"/>
                      </a:lnTo>
                      <a:lnTo>
                        <a:pt x="42011" y="537667"/>
                      </a:lnTo>
                      <a:lnTo>
                        <a:pt x="34188" y="532396"/>
                      </a:lnTo>
                      <a:lnTo>
                        <a:pt x="24612" y="530453"/>
                      </a:lnTo>
                      <a:lnTo>
                        <a:pt x="15036" y="532396"/>
                      </a:lnTo>
                      <a:lnTo>
                        <a:pt x="7213" y="537667"/>
                      </a:lnTo>
                      <a:lnTo>
                        <a:pt x="1930" y="545490"/>
                      </a:lnTo>
                      <a:lnTo>
                        <a:pt x="0" y="555066"/>
                      </a:lnTo>
                      <a:lnTo>
                        <a:pt x="1930" y="564654"/>
                      </a:lnTo>
                      <a:lnTo>
                        <a:pt x="7213" y="572477"/>
                      </a:lnTo>
                      <a:lnTo>
                        <a:pt x="15036" y="577748"/>
                      </a:lnTo>
                      <a:lnTo>
                        <a:pt x="24612" y="579678"/>
                      </a:lnTo>
                      <a:lnTo>
                        <a:pt x="34188" y="577748"/>
                      </a:lnTo>
                      <a:lnTo>
                        <a:pt x="42011" y="572477"/>
                      </a:lnTo>
                      <a:lnTo>
                        <a:pt x="47294" y="564654"/>
                      </a:lnTo>
                      <a:lnTo>
                        <a:pt x="49225" y="555066"/>
                      </a:lnTo>
                      <a:close/>
                    </a:path>
                    <a:path w="294004" h="579754">
                      <a:moveTo>
                        <a:pt x="293497" y="24612"/>
                      </a:moveTo>
                      <a:lnTo>
                        <a:pt x="291553" y="15036"/>
                      </a:lnTo>
                      <a:lnTo>
                        <a:pt x="286283" y="7213"/>
                      </a:lnTo>
                      <a:lnTo>
                        <a:pt x="278460" y="1930"/>
                      </a:lnTo>
                      <a:lnTo>
                        <a:pt x="268884" y="0"/>
                      </a:lnTo>
                      <a:lnTo>
                        <a:pt x="259308" y="1930"/>
                      </a:lnTo>
                      <a:lnTo>
                        <a:pt x="251485" y="7213"/>
                      </a:lnTo>
                      <a:lnTo>
                        <a:pt x="246202" y="15036"/>
                      </a:lnTo>
                      <a:lnTo>
                        <a:pt x="244271" y="24612"/>
                      </a:lnTo>
                      <a:lnTo>
                        <a:pt x="246202" y="34188"/>
                      </a:lnTo>
                      <a:lnTo>
                        <a:pt x="251485" y="42011"/>
                      </a:lnTo>
                      <a:lnTo>
                        <a:pt x="259308" y="47282"/>
                      </a:lnTo>
                      <a:lnTo>
                        <a:pt x="268884" y="49225"/>
                      </a:lnTo>
                      <a:lnTo>
                        <a:pt x="278460" y="47282"/>
                      </a:lnTo>
                      <a:lnTo>
                        <a:pt x="286283" y="42011"/>
                      </a:lnTo>
                      <a:lnTo>
                        <a:pt x="291553" y="34188"/>
                      </a:lnTo>
                      <a:lnTo>
                        <a:pt x="293497" y="24612"/>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51" name="object 51"/>
                <p:cNvSpPr/>
                <p:nvPr/>
              </p:nvSpPr>
              <p:spPr>
                <a:xfrm>
                  <a:off x="5448706" y="3290633"/>
                  <a:ext cx="534670" cy="958850"/>
                </a:xfrm>
                <a:custGeom>
                  <a:avLst/>
                  <a:gdLst/>
                  <a:ahLst/>
                  <a:cxnLst/>
                  <a:rect l="l" t="t" r="r" b="b"/>
                  <a:pathLst>
                    <a:path w="534670" h="958850">
                      <a:moveTo>
                        <a:pt x="49225" y="934237"/>
                      </a:moveTo>
                      <a:lnTo>
                        <a:pt x="47282" y="924661"/>
                      </a:lnTo>
                      <a:lnTo>
                        <a:pt x="42011" y="916838"/>
                      </a:lnTo>
                      <a:lnTo>
                        <a:pt x="34188" y="911567"/>
                      </a:lnTo>
                      <a:lnTo>
                        <a:pt x="24612" y="909624"/>
                      </a:lnTo>
                      <a:lnTo>
                        <a:pt x="15024" y="911567"/>
                      </a:lnTo>
                      <a:lnTo>
                        <a:pt x="7200" y="916838"/>
                      </a:lnTo>
                      <a:lnTo>
                        <a:pt x="1930" y="924661"/>
                      </a:lnTo>
                      <a:lnTo>
                        <a:pt x="0" y="934237"/>
                      </a:lnTo>
                      <a:lnTo>
                        <a:pt x="1930" y="943813"/>
                      </a:lnTo>
                      <a:lnTo>
                        <a:pt x="7200" y="951636"/>
                      </a:lnTo>
                      <a:lnTo>
                        <a:pt x="15024" y="956919"/>
                      </a:lnTo>
                      <a:lnTo>
                        <a:pt x="24612" y="958850"/>
                      </a:lnTo>
                      <a:lnTo>
                        <a:pt x="34188" y="956919"/>
                      </a:lnTo>
                      <a:lnTo>
                        <a:pt x="42011" y="951636"/>
                      </a:lnTo>
                      <a:lnTo>
                        <a:pt x="47282" y="943813"/>
                      </a:lnTo>
                      <a:lnTo>
                        <a:pt x="49225" y="934237"/>
                      </a:lnTo>
                      <a:close/>
                    </a:path>
                    <a:path w="534670" h="958850">
                      <a:moveTo>
                        <a:pt x="289839" y="367322"/>
                      </a:moveTo>
                      <a:lnTo>
                        <a:pt x="287909" y="357746"/>
                      </a:lnTo>
                      <a:lnTo>
                        <a:pt x="282625" y="349923"/>
                      </a:lnTo>
                      <a:lnTo>
                        <a:pt x="274802" y="344639"/>
                      </a:lnTo>
                      <a:lnTo>
                        <a:pt x="265226" y="342709"/>
                      </a:lnTo>
                      <a:lnTo>
                        <a:pt x="255651" y="344639"/>
                      </a:lnTo>
                      <a:lnTo>
                        <a:pt x="247827" y="349923"/>
                      </a:lnTo>
                      <a:lnTo>
                        <a:pt x="242557" y="357746"/>
                      </a:lnTo>
                      <a:lnTo>
                        <a:pt x="240614" y="367322"/>
                      </a:lnTo>
                      <a:lnTo>
                        <a:pt x="242557" y="376897"/>
                      </a:lnTo>
                      <a:lnTo>
                        <a:pt x="247827" y="384721"/>
                      </a:lnTo>
                      <a:lnTo>
                        <a:pt x="255651" y="390004"/>
                      </a:lnTo>
                      <a:lnTo>
                        <a:pt x="265226" y="391934"/>
                      </a:lnTo>
                      <a:lnTo>
                        <a:pt x="274802" y="390004"/>
                      </a:lnTo>
                      <a:lnTo>
                        <a:pt x="282625" y="384721"/>
                      </a:lnTo>
                      <a:lnTo>
                        <a:pt x="287909" y="376897"/>
                      </a:lnTo>
                      <a:lnTo>
                        <a:pt x="289839" y="367322"/>
                      </a:lnTo>
                      <a:close/>
                    </a:path>
                    <a:path w="534670" h="958850">
                      <a:moveTo>
                        <a:pt x="534111" y="24612"/>
                      </a:moveTo>
                      <a:lnTo>
                        <a:pt x="532168" y="15036"/>
                      </a:lnTo>
                      <a:lnTo>
                        <a:pt x="526897" y="7213"/>
                      </a:lnTo>
                      <a:lnTo>
                        <a:pt x="519074" y="1943"/>
                      </a:lnTo>
                      <a:lnTo>
                        <a:pt x="509498" y="0"/>
                      </a:lnTo>
                      <a:lnTo>
                        <a:pt x="499922" y="1943"/>
                      </a:lnTo>
                      <a:lnTo>
                        <a:pt x="492099" y="7213"/>
                      </a:lnTo>
                      <a:lnTo>
                        <a:pt x="486829" y="15036"/>
                      </a:lnTo>
                      <a:lnTo>
                        <a:pt x="484898" y="24612"/>
                      </a:lnTo>
                      <a:lnTo>
                        <a:pt x="486829" y="34201"/>
                      </a:lnTo>
                      <a:lnTo>
                        <a:pt x="492099" y="42024"/>
                      </a:lnTo>
                      <a:lnTo>
                        <a:pt x="499922" y="47294"/>
                      </a:lnTo>
                      <a:lnTo>
                        <a:pt x="509498" y="49225"/>
                      </a:lnTo>
                      <a:lnTo>
                        <a:pt x="519074" y="47294"/>
                      </a:lnTo>
                      <a:lnTo>
                        <a:pt x="526897" y="42024"/>
                      </a:lnTo>
                      <a:lnTo>
                        <a:pt x="532168" y="34201"/>
                      </a:lnTo>
                      <a:lnTo>
                        <a:pt x="534111" y="24612"/>
                      </a:lnTo>
                      <a:close/>
                    </a:path>
                  </a:pathLst>
                </a:custGeom>
                <a:solidFill>
                  <a:srgbClr val="808285"/>
                </a:solidFill>
              </p:spPr>
              <p:txBody>
                <a:bodyPr wrap="square" lIns="0" tIns="0" rIns="0" bIns="0" rtlCol="0"/>
                <a:lstStyle/>
                <a:p>
                  <a:endParaRPr>
                    <a:latin typeface="GE Inspira" panose="020F0603030400020203" pitchFamily="34" charset="0"/>
                  </a:endParaRPr>
                </a:p>
              </p:txBody>
            </p:sp>
            <p:sp>
              <p:nvSpPr>
                <p:cNvPr id="52" name="object 52"/>
                <p:cNvSpPr/>
                <p:nvPr/>
              </p:nvSpPr>
              <p:spPr>
                <a:xfrm>
                  <a:off x="5446883" y="4074475"/>
                  <a:ext cx="49530" cy="49530"/>
                </a:xfrm>
                <a:custGeom>
                  <a:avLst/>
                  <a:gdLst/>
                  <a:ahLst/>
                  <a:cxnLst/>
                  <a:rect l="l" t="t" r="r" b="b"/>
                  <a:pathLst>
                    <a:path w="49529" h="49529">
                      <a:moveTo>
                        <a:pt x="24612" y="0"/>
                      </a:moveTo>
                      <a:lnTo>
                        <a:pt x="15034" y="1934"/>
                      </a:lnTo>
                      <a:lnTo>
                        <a:pt x="7210" y="7210"/>
                      </a:lnTo>
                      <a:lnTo>
                        <a:pt x="1934" y="15034"/>
                      </a:lnTo>
                      <a:lnTo>
                        <a:pt x="0" y="24612"/>
                      </a:lnTo>
                      <a:lnTo>
                        <a:pt x="1934" y="34191"/>
                      </a:lnTo>
                      <a:lnTo>
                        <a:pt x="7210" y="42014"/>
                      </a:lnTo>
                      <a:lnTo>
                        <a:pt x="15034" y="47290"/>
                      </a:lnTo>
                      <a:lnTo>
                        <a:pt x="24612" y="49225"/>
                      </a:lnTo>
                      <a:lnTo>
                        <a:pt x="34191" y="47290"/>
                      </a:lnTo>
                      <a:lnTo>
                        <a:pt x="42014" y="42014"/>
                      </a:lnTo>
                      <a:lnTo>
                        <a:pt x="47290" y="34191"/>
                      </a:lnTo>
                      <a:lnTo>
                        <a:pt x="49225" y="24612"/>
                      </a:lnTo>
                      <a:lnTo>
                        <a:pt x="47290" y="15034"/>
                      </a:lnTo>
                      <a:lnTo>
                        <a:pt x="42014" y="7210"/>
                      </a:lnTo>
                      <a:lnTo>
                        <a:pt x="34191" y="1934"/>
                      </a:lnTo>
                      <a:lnTo>
                        <a:pt x="24612"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53" name="object 53"/>
                <p:cNvSpPr/>
                <p:nvPr/>
              </p:nvSpPr>
              <p:spPr>
                <a:xfrm>
                  <a:off x="4958347" y="3398180"/>
                  <a:ext cx="49530" cy="49530"/>
                </a:xfrm>
                <a:custGeom>
                  <a:avLst/>
                  <a:gdLst/>
                  <a:ahLst/>
                  <a:cxnLst/>
                  <a:rect l="l" t="t" r="r" b="b"/>
                  <a:pathLst>
                    <a:path w="49529" h="49529">
                      <a:moveTo>
                        <a:pt x="24612" y="0"/>
                      </a:moveTo>
                      <a:lnTo>
                        <a:pt x="15034" y="1934"/>
                      </a:lnTo>
                      <a:lnTo>
                        <a:pt x="7210" y="7210"/>
                      </a:lnTo>
                      <a:lnTo>
                        <a:pt x="1934" y="15034"/>
                      </a:lnTo>
                      <a:lnTo>
                        <a:pt x="0" y="24612"/>
                      </a:lnTo>
                      <a:lnTo>
                        <a:pt x="1934" y="34191"/>
                      </a:lnTo>
                      <a:lnTo>
                        <a:pt x="7210" y="42014"/>
                      </a:lnTo>
                      <a:lnTo>
                        <a:pt x="15034" y="47290"/>
                      </a:lnTo>
                      <a:lnTo>
                        <a:pt x="24612" y="49225"/>
                      </a:lnTo>
                      <a:lnTo>
                        <a:pt x="34191" y="47290"/>
                      </a:lnTo>
                      <a:lnTo>
                        <a:pt x="42014" y="42014"/>
                      </a:lnTo>
                      <a:lnTo>
                        <a:pt x="47290" y="34191"/>
                      </a:lnTo>
                      <a:lnTo>
                        <a:pt x="49225" y="24612"/>
                      </a:lnTo>
                      <a:lnTo>
                        <a:pt x="47290" y="15034"/>
                      </a:lnTo>
                      <a:lnTo>
                        <a:pt x="42014" y="7210"/>
                      </a:lnTo>
                      <a:lnTo>
                        <a:pt x="34191" y="1934"/>
                      </a:lnTo>
                      <a:lnTo>
                        <a:pt x="24612" y="0"/>
                      </a:lnTo>
                      <a:close/>
                    </a:path>
                  </a:pathLst>
                </a:custGeom>
                <a:solidFill>
                  <a:srgbClr val="808285"/>
                </a:solidFill>
              </p:spPr>
              <p:txBody>
                <a:bodyPr wrap="square" lIns="0" tIns="0" rIns="0" bIns="0" rtlCol="0"/>
                <a:lstStyle/>
                <a:p>
                  <a:endParaRPr>
                    <a:latin typeface="GE Inspira" panose="020F0603030400020203" pitchFamily="34" charset="0"/>
                  </a:endParaRPr>
                </a:p>
              </p:txBody>
            </p:sp>
            <p:sp>
              <p:nvSpPr>
                <p:cNvPr id="54" name="object 54"/>
                <p:cNvSpPr/>
                <p:nvPr/>
              </p:nvSpPr>
              <p:spPr>
                <a:xfrm>
                  <a:off x="4490402" y="3353523"/>
                  <a:ext cx="490855" cy="807085"/>
                </a:xfrm>
                <a:custGeom>
                  <a:avLst/>
                  <a:gdLst/>
                  <a:ahLst/>
                  <a:cxnLst/>
                  <a:rect l="l" t="t" r="r" b="b"/>
                  <a:pathLst>
                    <a:path w="490854" h="807085">
                      <a:moveTo>
                        <a:pt x="490740" y="0"/>
                      </a:moveTo>
                      <a:lnTo>
                        <a:pt x="0" y="806500"/>
                      </a:lnTo>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55" name="object 55"/>
                <p:cNvSpPr/>
                <p:nvPr/>
              </p:nvSpPr>
              <p:spPr>
                <a:xfrm>
                  <a:off x="4490402" y="3353523"/>
                  <a:ext cx="490855" cy="807085"/>
                </a:xfrm>
                <a:custGeom>
                  <a:avLst/>
                  <a:gdLst/>
                  <a:ahLst/>
                  <a:cxnLst/>
                  <a:rect l="l" t="t" r="r" b="b"/>
                  <a:pathLst>
                    <a:path w="490854" h="807085">
                      <a:moveTo>
                        <a:pt x="490740" y="0"/>
                      </a:moveTo>
                      <a:lnTo>
                        <a:pt x="0" y="806500"/>
                      </a:lnTo>
                    </a:path>
                  </a:pathLst>
                </a:custGeom>
                <a:ln w="8216">
                  <a:solidFill>
                    <a:srgbClr val="005EB8"/>
                  </a:solidFill>
                </a:ln>
              </p:spPr>
              <p:txBody>
                <a:bodyPr wrap="square" lIns="0" tIns="0" rIns="0" bIns="0" rtlCol="0"/>
                <a:lstStyle/>
                <a:p>
                  <a:endParaRPr>
                    <a:latin typeface="GE Inspira" panose="020F0603030400020203" pitchFamily="34" charset="0"/>
                  </a:endParaRPr>
                </a:p>
              </p:txBody>
            </p:sp>
            <p:sp>
              <p:nvSpPr>
                <p:cNvPr id="56" name="object 56"/>
                <p:cNvSpPr/>
                <p:nvPr/>
              </p:nvSpPr>
              <p:spPr>
                <a:xfrm>
                  <a:off x="4742346" y="3422793"/>
                  <a:ext cx="242570" cy="388620"/>
                </a:xfrm>
                <a:custGeom>
                  <a:avLst/>
                  <a:gdLst/>
                  <a:ahLst/>
                  <a:cxnLst/>
                  <a:rect l="l" t="t" r="r" b="b"/>
                  <a:pathLst>
                    <a:path w="242570" h="388620">
                      <a:moveTo>
                        <a:pt x="242442" y="0"/>
                      </a:moveTo>
                      <a:lnTo>
                        <a:pt x="0" y="388277"/>
                      </a:lnTo>
                    </a:path>
                  </a:pathLst>
                </a:custGeom>
                <a:ln w="8216">
                  <a:solidFill>
                    <a:srgbClr val="808285"/>
                  </a:solidFill>
                </a:ln>
              </p:spPr>
              <p:txBody>
                <a:bodyPr wrap="square" lIns="0" tIns="0" rIns="0" bIns="0" rtlCol="0"/>
                <a:lstStyle/>
                <a:p>
                  <a:endParaRPr>
                    <a:latin typeface="GE Inspira" panose="020F0603030400020203" pitchFamily="34" charset="0"/>
                  </a:endParaRPr>
                </a:p>
              </p:txBody>
            </p:sp>
            <p:sp>
              <p:nvSpPr>
                <p:cNvPr id="57" name="object 57"/>
                <p:cNvSpPr/>
                <p:nvPr/>
              </p:nvSpPr>
              <p:spPr>
                <a:xfrm>
                  <a:off x="4492608" y="3818368"/>
                  <a:ext cx="244475" cy="454025"/>
                </a:xfrm>
                <a:custGeom>
                  <a:avLst/>
                  <a:gdLst/>
                  <a:ahLst/>
                  <a:cxnLst/>
                  <a:rect l="l" t="t" r="r" b="b"/>
                  <a:pathLst>
                    <a:path w="244475" h="454025">
                      <a:moveTo>
                        <a:pt x="0" y="453898"/>
                      </a:moveTo>
                      <a:lnTo>
                        <a:pt x="244271" y="0"/>
                      </a:lnTo>
                    </a:path>
                  </a:pathLst>
                </a:custGeom>
                <a:ln w="8216">
                  <a:solidFill>
                    <a:srgbClr val="808285"/>
                  </a:solidFill>
                </a:ln>
              </p:spPr>
              <p:txBody>
                <a:bodyPr wrap="square" lIns="0" tIns="0" rIns="0" bIns="0" rtlCol="0"/>
                <a:lstStyle/>
                <a:p>
                  <a:endParaRPr>
                    <a:latin typeface="GE Inspira" panose="020F0603030400020203" pitchFamily="34" charset="0"/>
                  </a:endParaRPr>
                </a:p>
              </p:txBody>
            </p:sp>
            <p:sp>
              <p:nvSpPr>
                <p:cNvPr id="58" name="object 58"/>
                <p:cNvSpPr/>
                <p:nvPr/>
              </p:nvSpPr>
              <p:spPr>
                <a:xfrm>
                  <a:off x="5713944" y="3173056"/>
                  <a:ext cx="242570" cy="447040"/>
                </a:xfrm>
                <a:custGeom>
                  <a:avLst/>
                  <a:gdLst/>
                  <a:ahLst/>
                  <a:cxnLst/>
                  <a:rect l="l" t="t" r="r" b="b"/>
                  <a:pathLst>
                    <a:path w="242570" h="447039">
                      <a:moveTo>
                        <a:pt x="242442" y="0"/>
                      </a:moveTo>
                      <a:lnTo>
                        <a:pt x="0" y="446608"/>
                      </a:lnTo>
                    </a:path>
                  </a:pathLst>
                </a:custGeom>
                <a:ln w="8216">
                  <a:solidFill>
                    <a:srgbClr val="005EB8"/>
                  </a:solidFill>
                </a:ln>
              </p:spPr>
              <p:txBody>
                <a:bodyPr wrap="square" lIns="0" tIns="0" rIns="0" bIns="0" rtlCol="0"/>
                <a:lstStyle/>
                <a:p>
                  <a:endParaRPr>
                    <a:latin typeface="GE Inspira" panose="020F0603030400020203" pitchFamily="34" charset="0"/>
                  </a:endParaRPr>
                </a:p>
              </p:txBody>
            </p:sp>
            <p:sp>
              <p:nvSpPr>
                <p:cNvPr id="59" name="object 59"/>
                <p:cNvSpPr/>
                <p:nvPr/>
              </p:nvSpPr>
              <p:spPr>
                <a:xfrm>
                  <a:off x="5469679" y="3626957"/>
                  <a:ext cx="240665" cy="470534"/>
                </a:xfrm>
                <a:custGeom>
                  <a:avLst/>
                  <a:gdLst/>
                  <a:ahLst/>
                  <a:cxnLst/>
                  <a:rect l="l" t="t" r="r" b="b"/>
                  <a:pathLst>
                    <a:path w="240664" h="470535">
                      <a:moveTo>
                        <a:pt x="0" y="470306"/>
                      </a:moveTo>
                      <a:lnTo>
                        <a:pt x="240614" y="0"/>
                      </a:lnTo>
                    </a:path>
                  </a:pathLst>
                </a:custGeom>
                <a:ln w="8216">
                  <a:solidFill>
                    <a:srgbClr val="005EB8"/>
                  </a:solidFill>
                </a:ln>
              </p:spPr>
              <p:txBody>
                <a:bodyPr wrap="square" lIns="0" tIns="0" rIns="0" bIns="0" rtlCol="0"/>
                <a:lstStyle/>
                <a:p>
                  <a:endParaRPr>
                    <a:latin typeface="GE Inspira" panose="020F0603030400020203" pitchFamily="34" charset="0"/>
                  </a:endParaRPr>
                </a:p>
              </p:txBody>
            </p:sp>
            <p:sp>
              <p:nvSpPr>
                <p:cNvPr id="60" name="object 60"/>
                <p:cNvSpPr/>
                <p:nvPr/>
              </p:nvSpPr>
              <p:spPr>
                <a:xfrm>
                  <a:off x="5719413" y="3322537"/>
                  <a:ext cx="239395" cy="324485"/>
                </a:xfrm>
                <a:custGeom>
                  <a:avLst/>
                  <a:gdLst/>
                  <a:ahLst/>
                  <a:cxnLst/>
                  <a:rect l="l" t="t" r="r" b="b"/>
                  <a:pathLst>
                    <a:path w="239395" h="324485">
                      <a:moveTo>
                        <a:pt x="238798" y="0"/>
                      </a:moveTo>
                      <a:lnTo>
                        <a:pt x="0" y="324472"/>
                      </a:lnTo>
                    </a:path>
                  </a:pathLst>
                </a:custGeom>
                <a:ln w="8216">
                  <a:solidFill>
                    <a:srgbClr val="808285"/>
                  </a:solidFill>
                </a:ln>
              </p:spPr>
              <p:txBody>
                <a:bodyPr wrap="square" lIns="0" tIns="0" rIns="0" bIns="0" rtlCol="0"/>
                <a:lstStyle/>
                <a:p>
                  <a:endParaRPr>
                    <a:latin typeface="GE Inspira" panose="020F0603030400020203" pitchFamily="34" charset="0"/>
                  </a:endParaRPr>
                </a:p>
              </p:txBody>
            </p:sp>
            <p:sp>
              <p:nvSpPr>
                <p:cNvPr id="61" name="object 61"/>
                <p:cNvSpPr/>
                <p:nvPr/>
              </p:nvSpPr>
              <p:spPr>
                <a:xfrm>
                  <a:off x="5473324" y="3671139"/>
                  <a:ext cx="236854" cy="552450"/>
                </a:xfrm>
                <a:custGeom>
                  <a:avLst/>
                  <a:gdLst/>
                  <a:ahLst/>
                  <a:cxnLst/>
                  <a:rect l="l" t="t" r="r" b="b"/>
                  <a:pathLst>
                    <a:path w="236854" h="552450">
                      <a:moveTo>
                        <a:pt x="0" y="551903"/>
                      </a:moveTo>
                      <a:lnTo>
                        <a:pt x="236385" y="0"/>
                      </a:lnTo>
                    </a:path>
                  </a:pathLst>
                </a:custGeom>
                <a:ln w="8216">
                  <a:solidFill>
                    <a:srgbClr val="808285"/>
                  </a:solidFill>
                </a:ln>
              </p:spPr>
              <p:txBody>
                <a:bodyPr wrap="square" lIns="0" tIns="0" rIns="0" bIns="0" rtlCol="0"/>
                <a:lstStyle/>
                <a:p>
                  <a:endParaRPr>
                    <a:latin typeface="GE Inspira" panose="020F0603030400020203" pitchFamily="34" charset="0"/>
                  </a:endParaRPr>
                </a:p>
              </p:txBody>
            </p:sp>
            <p:sp>
              <p:nvSpPr>
                <p:cNvPr id="62" name="object 62"/>
                <p:cNvSpPr/>
                <p:nvPr/>
              </p:nvSpPr>
              <p:spPr>
                <a:xfrm>
                  <a:off x="6691010" y="3154831"/>
                  <a:ext cx="244475" cy="277495"/>
                </a:xfrm>
                <a:custGeom>
                  <a:avLst/>
                  <a:gdLst/>
                  <a:ahLst/>
                  <a:cxnLst/>
                  <a:rect l="l" t="t" r="r" b="b"/>
                  <a:pathLst>
                    <a:path w="244475" h="277495">
                      <a:moveTo>
                        <a:pt x="244271" y="0"/>
                      </a:moveTo>
                      <a:lnTo>
                        <a:pt x="0" y="277088"/>
                      </a:lnTo>
                    </a:path>
                  </a:pathLst>
                </a:custGeom>
                <a:ln w="8216">
                  <a:solidFill>
                    <a:srgbClr val="005EB8"/>
                  </a:solidFill>
                </a:ln>
              </p:spPr>
              <p:txBody>
                <a:bodyPr wrap="square" lIns="0" tIns="0" rIns="0" bIns="0" rtlCol="0"/>
                <a:lstStyle/>
                <a:p>
                  <a:endParaRPr>
                    <a:latin typeface="GE Inspira" panose="020F0603030400020203" pitchFamily="34" charset="0"/>
                  </a:endParaRPr>
                </a:p>
              </p:txBody>
            </p:sp>
            <p:sp>
              <p:nvSpPr>
                <p:cNvPr id="63" name="object 63"/>
                <p:cNvSpPr/>
                <p:nvPr/>
              </p:nvSpPr>
              <p:spPr>
                <a:xfrm>
                  <a:off x="6441278" y="3442853"/>
                  <a:ext cx="244475" cy="523240"/>
                </a:xfrm>
                <a:custGeom>
                  <a:avLst/>
                  <a:gdLst/>
                  <a:ahLst/>
                  <a:cxnLst/>
                  <a:rect l="l" t="t" r="r" b="b"/>
                  <a:pathLst>
                    <a:path w="244475" h="523239">
                      <a:moveTo>
                        <a:pt x="0" y="523163"/>
                      </a:moveTo>
                      <a:lnTo>
                        <a:pt x="244271" y="0"/>
                      </a:lnTo>
                    </a:path>
                  </a:pathLst>
                </a:custGeom>
                <a:ln w="8216">
                  <a:solidFill>
                    <a:srgbClr val="005EB8"/>
                  </a:solidFill>
                </a:ln>
              </p:spPr>
              <p:txBody>
                <a:bodyPr wrap="square" lIns="0" tIns="0" rIns="0" bIns="0" rtlCol="0"/>
                <a:lstStyle/>
                <a:p>
                  <a:endParaRPr>
                    <a:latin typeface="GE Inspira" panose="020F0603030400020203" pitchFamily="34" charset="0"/>
                  </a:endParaRPr>
                </a:p>
              </p:txBody>
            </p:sp>
            <p:sp>
              <p:nvSpPr>
                <p:cNvPr id="64" name="object 64"/>
                <p:cNvSpPr/>
                <p:nvPr/>
              </p:nvSpPr>
              <p:spPr>
                <a:xfrm>
                  <a:off x="6446746" y="3461078"/>
                  <a:ext cx="240665" cy="610870"/>
                </a:xfrm>
                <a:custGeom>
                  <a:avLst/>
                  <a:gdLst/>
                  <a:ahLst/>
                  <a:cxnLst/>
                  <a:rect l="l" t="t" r="r" b="b"/>
                  <a:pathLst>
                    <a:path w="240665" h="610870">
                      <a:moveTo>
                        <a:pt x="0" y="610666"/>
                      </a:moveTo>
                      <a:lnTo>
                        <a:pt x="240626" y="0"/>
                      </a:lnTo>
                    </a:path>
                  </a:pathLst>
                </a:custGeom>
                <a:ln w="8216">
                  <a:solidFill>
                    <a:srgbClr val="808285"/>
                  </a:solidFill>
                </a:ln>
              </p:spPr>
              <p:txBody>
                <a:bodyPr wrap="square" lIns="0" tIns="0" rIns="0" bIns="0" rtlCol="0"/>
                <a:lstStyle/>
                <a:p>
                  <a:endParaRPr>
                    <a:latin typeface="GE Inspira" panose="020F0603030400020203" pitchFamily="34" charset="0"/>
                  </a:endParaRPr>
                </a:p>
              </p:txBody>
            </p:sp>
            <p:sp>
              <p:nvSpPr>
                <p:cNvPr id="65" name="object 65"/>
                <p:cNvSpPr/>
                <p:nvPr/>
              </p:nvSpPr>
              <p:spPr>
                <a:xfrm>
                  <a:off x="5689329" y="3593233"/>
                  <a:ext cx="49530" cy="49530"/>
                </a:xfrm>
                <a:custGeom>
                  <a:avLst/>
                  <a:gdLst/>
                  <a:ahLst/>
                  <a:cxnLst/>
                  <a:rect l="l" t="t" r="r" b="b"/>
                  <a:pathLst>
                    <a:path w="49529" h="49529">
                      <a:moveTo>
                        <a:pt x="24612" y="0"/>
                      </a:moveTo>
                      <a:lnTo>
                        <a:pt x="15034" y="1934"/>
                      </a:lnTo>
                      <a:lnTo>
                        <a:pt x="7210" y="7210"/>
                      </a:lnTo>
                      <a:lnTo>
                        <a:pt x="1934" y="15034"/>
                      </a:lnTo>
                      <a:lnTo>
                        <a:pt x="0" y="24612"/>
                      </a:lnTo>
                      <a:lnTo>
                        <a:pt x="1934" y="34191"/>
                      </a:lnTo>
                      <a:lnTo>
                        <a:pt x="7210" y="42014"/>
                      </a:lnTo>
                      <a:lnTo>
                        <a:pt x="15034" y="47290"/>
                      </a:lnTo>
                      <a:lnTo>
                        <a:pt x="24612" y="49225"/>
                      </a:lnTo>
                      <a:lnTo>
                        <a:pt x="34191" y="47290"/>
                      </a:lnTo>
                      <a:lnTo>
                        <a:pt x="42014" y="42014"/>
                      </a:lnTo>
                      <a:lnTo>
                        <a:pt x="47290" y="34191"/>
                      </a:lnTo>
                      <a:lnTo>
                        <a:pt x="49225" y="24612"/>
                      </a:lnTo>
                      <a:lnTo>
                        <a:pt x="47290" y="15034"/>
                      </a:lnTo>
                      <a:lnTo>
                        <a:pt x="42014" y="7210"/>
                      </a:lnTo>
                      <a:lnTo>
                        <a:pt x="34191" y="1934"/>
                      </a:lnTo>
                      <a:lnTo>
                        <a:pt x="24612" y="0"/>
                      </a:lnTo>
                      <a:close/>
                    </a:path>
                  </a:pathLst>
                </a:custGeom>
                <a:solidFill>
                  <a:srgbClr val="005EB8"/>
                </a:solidFill>
              </p:spPr>
              <p:txBody>
                <a:bodyPr wrap="square" lIns="0" tIns="0" rIns="0" bIns="0" rtlCol="0"/>
                <a:lstStyle/>
                <a:p>
                  <a:endParaRPr>
                    <a:latin typeface="GE Inspira" panose="020F0603030400020203" pitchFamily="34" charset="0"/>
                  </a:endParaRPr>
                </a:p>
              </p:txBody>
            </p:sp>
          </p:grpSp>
          <p:sp>
            <p:nvSpPr>
              <p:cNvPr id="66" name="object 66"/>
              <p:cNvSpPr txBox="1"/>
              <p:nvPr/>
            </p:nvSpPr>
            <p:spPr>
              <a:xfrm>
                <a:off x="4079781" y="4393296"/>
                <a:ext cx="118745" cy="10131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626469"/>
                    </a:solidFill>
                    <a:latin typeface="GE Inspira" panose="020F0603030400020203" pitchFamily="34" charset="0"/>
                    <a:cs typeface="Trebuchet MS"/>
                  </a:rPr>
                  <a:t>1.2</a:t>
                </a:r>
                <a:endParaRPr sz="550">
                  <a:latin typeface="GE Inspira" panose="020F0603030400020203" pitchFamily="34" charset="0"/>
                  <a:cs typeface="Trebuchet MS"/>
                </a:endParaRPr>
              </a:p>
            </p:txBody>
          </p:sp>
          <p:sp>
            <p:nvSpPr>
              <p:cNvPr id="67" name="object 67"/>
              <p:cNvSpPr txBox="1"/>
              <p:nvPr/>
            </p:nvSpPr>
            <p:spPr>
              <a:xfrm>
                <a:off x="3949059" y="2918646"/>
                <a:ext cx="100027" cy="1544550"/>
              </a:xfrm>
              <a:prstGeom prst="rect">
                <a:avLst/>
              </a:prstGeom>
            </p:spPr>
            <p:txBody>
              <a:bodyPr vert="vert270" wrap="square" lIns="0" tIns="9525" rIns="0" bIns="0" rtlCol="0">
                <a:spAutoFit/>
              </a:bodyPr>
              <a:lstStyle/>
              <a:p>
                <a:pPr marL="12700" algn="ctr">
                  <a:lnSpc>
                    <a:spcPct val="100000"/>
                  </a:lnSpc>
                  <a:spcBef>
                    <a:spcPts val="75"/>
                  </a:spcBef>
                </a:pPr>
                <a:r>
                  <a:rPr sz="650" b="1" dirty="0">
                    <a:solidFill>
                      <a:srgbClr val="626469"/>
                    </a:solidFill>
                    <a:latin typeface="GE Inspira" panose="020F0603030400020203" pitchFamily="34" charset="0"/>
                    <a:cs typeface="Trebuchet MS"/>
                  </a:rPr>
                  <a:t>CIF</a:t>
                </a:r>
                <a:endParaRPr sz="650" dirty="0">
                  <a:latin typeface="GE Inspira" panose="020F0603030400020203" pitchFamily="34" charset="0"/>
                  <a:cs typeface="Trebuchet MS"/>
                </a:endParaRPr>
              </a:p>
            </p:txBody>
          </p:sp>
          <p:sp>
            <p:nvSpPr>
              <p:cNvPr id="68" name="object 68"/>
              <p:cNvSpPr txBox="1"/>
              <p:nvPr/>
            </p:nvSpPr>
            <p:spPr>
              <a:xfrm>
                <a:off x="4079781" y="4089784"/>
                <a:ext cx="118745" cy="10131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626469"/>
                    </a:solidFill>
                    <a:latin typeface="GE Inspira" panose="020F0603030400020203" pitchFamily="34" charset="0"/>
                    <a:cs typeface="Trebuchet MS"/>
                  </a:rPr>
                  <a:t>1.5</a:t>
                </a:r>
                <a:endParaRPr sz="550">
                  <a:latin typeface="GE Inspira" panose="020F0603030400020203" pitchFamily="34" charset="0"/>
                  <a:cs typeface="Trebuchet MS"/>
                </a:endParaRPr>
              </a:p>
            </p:txBody>
          </p:sp>
          <p:sp>
            <p:nvSpPr>
              <p:cNvPr id="69" name="object 69"/>
              <p:cNvSpPr txBox="1"/>
              <p:nvPr/>
            </p:nvSpPr>
            <p:spPr>
              <a:xfrm>
                <a:off x="4079781" y="3783514"/>
                <a:ext cx="118745" cy="10131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626469"/>
                    </a:solidFill>
                    <a:latin typeface="GE Inspira" panose="020F0603030400020203" pitchFamily="34" charset="0"/>
                    <a:cs typeface="Trebuchet MS"/>
                  </a:rPr>
                  <a:t>1.8</a:t>
                </a:r>
                <a:endParaRPr sz="550">
                  <a:latin typeface="GE Inspira" panose="020F0603030400020203" pitchFamily="34" charset="0"/>
                  <a:cs typeface="Trebuchet MS"/>
                </a:endParaRPr>
              </a:p>
            </p:txBody>
          </p:sp>
          <p:sp>
            <p:nvSpPr>
              <p:cNvPr id="70" name="object 70"/>
              <p:cNvSpPr txBox="1"/>
              <p:nvPr/>
            </p:nvSpPr>
            <p:spPr>
              <a:xfrm>
                <a:off x="4079781" y="3482759"/>
                <a:ext cx="118745" cy="10131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626469"/>
                    </a:solidFill>
                    <a:latin typeface="GE Inspira" panose="020F0603030400020203" pitchFamily="34" charset="0"/>
                    <a:cs typeface="Trebuchet MS"/>
                  </a:rPr>
                  <a:t>2.1</a:t>
                </a:r>
                <a:endParaRPr sz="550">
                  <a:latin typeface="GE Inspira" panose="020F0603030400020203" pitchFamily="34" charset="0"/>
                  <a:cs typeface="Trebuchet MS"/>
                </a:endParaRPr>
              </a:p>
            </p:txBody>
          </p:sp>
          <p:sp>
            <p:nvSpPr>
              <p:cNvPr id="71" name="object 71"/>
              <p:cNvSpPr txBox="1"/>
              <p:nvPr/>
            </p:nvSpPr>
            <p:spPr>
              <a:xfrm>
                <a:off x="4079781" y="3171045"/>
                <a:ext cx="118745" cy="10131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626469"/>
                    </a:solidFill>
                    <a:latin typeface="GE Inspira" panose="020F0603030400020203" pitchFamily="34" charset="0"/>
                    <a:cs typeface="Trebuchet MS"/>
                  </a:rPr>
                  <a:t>2.4</a:t>
                </a:r>
                <a:endParaRPr sz="550">
                  <a:latin typeface="GE Inspira" panose="020F0603030400020203" pitchFamily="34" charset="0"/>
                  <a:cs typeface="Trebuchet MS"/>
                </a:endParaRPr>
              </a:p>
            </p:txBody>
          </p:sp>
          <p:sp>
            <p:nvSpPr>
              <p:cNvPr id="72" name="object 72"/>
              <p:cNvSpPr txBox="1"/>
              <p:nvPr/>
            </p:nvSpPr>
            <p:spPr>
              <a:xfrm>
                <a:off x="4079781" y="2873020"/>
                <a:ext cx="118745" cy="10131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626469"/>
                    </a:solidFill>
                    <a:latin typeface="GE Inspira" panose="020F0603030400020203" pitchFamily="34" charset="0"/>
                    <a:cs typeface="Trebuchet MS"/>
                  </a:rPr>
                  <a:t>2.7</a:t>
                </a:r>
                <a:endParaRPr sz="550">
                  <a:latin typeface="GE Inspira" panose="020F0603030400020203" pitchFamily="34" charset="0"/>
                  <a:cs typeface="Trebuchet MS"/>
                </a:endParaRPr>
              </a:p>
            </p:txBody>
          </p:sp>
          <p:sp>
            <p:nvSpPr>
              <p:cNvPr id="73" name="object 73"/>
              <p:cNvSpPr txBox="1"/>
              <p:nvPr/>
            </p:nvSpPr>
            <p:spPr>
              <a:xfrm>
                <a:off x="4229220" y="4476734"/>
                <a:ext cx="1104779" cy="115416"/>
              </a:xfrm>
              <a:prstGeom prst="rect">
                <a:avLst/>
              </a:prstGeom>
            </p:spPr>
            <p:txBody>
              <a:bodyPr vert="horz" wrap="square" lIns="0" tIns="15240" rIns="0" bIns="0" rtlCol="0">
                <a:spAutoFit/>
              </a:bodyPr>
              <a:lstStyle/>
              <a:p>
                <a:pPr marL="12700" algn="ctr">
                  <a:lnSpc>
                    <a:spcPct val="100000"/>
                  </a:lnSpc>
                  <a:spcBef>
                    <a:spcPts val="120"/>
                  </a:spcBef>
                </a:pPr>
                <a:r>
                  <a:rPr sz="650" dirty="0">
                    <a:solidFill>
                      <a:srgbClr val="626469"/>
                    </a:solidFill>
                    <a:latin typeface="GE Inspira" panose="020F0603030400020203" pitchFamily="34" charset="0"/>
                    <a:cs typeface="Trebuchet MS"/>
                  </a:rPr>
                  <a:t>Lungman</a:t>
                </a:r>
                <a:endParaRPr sz="650" dirty="0">
                  <a:latin typeface="GE Inspira" panose="020F0603030400020203" pitchFamily="34" charset="0"/>
                  <a:cs typeface="Trebuchet MS"/>
                </a:endParaRPr>
              </a:p>
            </p:txBody>
          </p:sp>
          <p:sp>
            <p:nvSpPr>
              <p:cNvPr id="74" name="object 74"/>
              <p:cNvSpPr txBox="1"/>
              <p:nvPr/>
            </p:nvSpPr>
            <p:spPr>
              <a:xfrm>
                <a:off x="4249714" y="4126735"/>
                <a:ext cx="829080" cy="228268"/>
              </a:xfrm>
              <a:prstGeom prst="rect">
                <a:avLst/>
              </a:prstGeom>
            </p:spPr>
            <p:txBody>
              <a:bodyPr vert="horz" wrap="square" lIns="0" tIns="15240" rIns="0" bIns="0" rtlCol="0">
                <a:spAutoFit/>
              </a:bodyPr>
              <a:lstStyle/>
              <a:p>
                <a:pPr marL="334010">
                  <a:lnSpc>
                    <a:spcPct val="100000"/>
                  </a:lnSpc>
                  <a:spcBef>
                    <a:spcPts val="120"/>
                  </a:spcBef>
                </a:pPr>
                <a:r>
                  <a:rPr lang="pl-PL" sz="650" dirty="0">
                    <a:solidFill>
                      <a:srgbClr val="626469"/>
                    </a:solidFill>
                    <a:latin typeface="GE Inspira" panose="020F0603030400020203" pitchFamily="34" charset="0"/>
                    <a:cs typeface="Trebuchet MS"/>
                  </a:rPr>
                  <a:t>Pulmão
</a:t>
                </a:r>
                <a:endParaRPr sz="650" dirty="0">
                  <a:latin typeface="GE Inspira" panose="020F0603030400020203" pitchFamily="34" charset="0"/>
                  <a:cs typeface="Trebuchet MS"/>
                </a:endParaRPr>
              </a:p>
            </p:txBody>
          </p:sp>
          <p:sp>
            <p:nvSpPr>
              <p:cNvPr id="75" name="object 75"/>
              <p:cNvSpPr txBox="1"/>
              <p:nvPr/>
            </p:nvSpPr>
            <p:spPr>
              <a:xfrm>
                <a:off x="5229290" y="4136602"/>
                <a:ext cx="631567" cy="115416"/>
              </a:xfrm>
              <a:prstGeom prst="rect">
                <a:avLst/>
              </a:prstGeom>
            </p:spPr>
            <p:txBody>
              <a:bodyPr vert="horz" wrap="square" lIns="0" tIns="15240" rIns="0" bIns="0" rtlCol="0">
                <a:spAutoFit/>
              </a:bodyPr>
              <a:lstStyle/>
              <a:p>
                <a:pPr marL="290830">
                  <a:lnSpc>
                    <a:spcPct val="100000"/>
                  </a:lnSpc>
                  <a:spcBef>
                    <a:spcPts val="120"/>
                  </a:spcBef>
                </a:pPr>
                <a:r>
                  <a:rPr lang="pl-PL" sz="650" dirty="0">
                    <a:solidFill>
                      <a:srgbClr val="626469"/>
                    </a:solidFill>
                    <a:latin typeface="GE Inspira" panose="020F0603030400020203" pitchFamily="34" charset="0"/>
                    <a:cs typeface="Trebuchet MS"/>
                  </a:rPr>
                  <a:t>Pulmão</a:t>
                </a:r>
                <a:endParaRPr sz="650" dirty="0">
                  <a:latin typeface="GE Inspira" panose="020F0603030400020203" pitchFamily="34" charset="0"/>
                  <a:cs typeface="Trebuchet MS"/>
                </a:endParaRPr>
              </a:p>
            </p:txBody>
          </p:sp>
          <p:sp>
            <p:nvSpPr>
              <p:cNvPr id="76" name="object 76"/>
              <p:cNvSpPr txBox="1"/>
              <p:nvPr/>
            </p:nvSpPr>
            <p:spPr>
              <a:xfrm>
                <a:off x="4249714" y="2919233"/>
                <a:ext cx="829080" cy="107722"/>
              </a:xfrm>
              <a:prstGeom prst="rect">
                <a:avLst/>
              </a:prstGeom>
            </p:spPr>
            <p:txBody>
              <a:bodyPr vert="horz" wrap="square" lIns="0" tIns="15240" rIns="0" bIns="0" rtlCol="0">
                <a:spAutoFit/>
              </a:bodyPr>
              <a:lstStyle/>
              <a:p>
                <a:pPr marL="106045">
                  <a:lnSpc>
                    <a:spcPct val="100000"/>
                  </a:lnSpc>
                  <a:spcBef>
                    <a:spcPts val="120"/>
                  </a:spcBef>
                </a:pPr>
                <a:r>
                  <a:rPr sz="600" dirty="0">
                    <a:solidFill>
                      <a:srgbClr val="626469"/>
                    </a:solidFill>
                    <a:latin typeface="GE Inspira" panose="020F0603030400020203" pitchFamily="34" charset="0"/>
                    <a:cs typeface="Trebuchet MS"/>
                  </a:rPr>
                  <a:t>AutoGrid</a:t>
                </a:r>
                <a:endParaRPr sz="600" dirty="0">
                  <a:latin typeface="GE Inspira" panose="020F0603030400020203" pitchFamily="34" charset="0"/>
                  <a:cs typeface="Trebuchet MS"/>
                </a:endParaRPr>
              </a:p>
            </p:txBody>
          </p:sp>
          <p:sp>
            <p:nvSpPr>
              <p:cNvPr id="77" name="object 77"/>
              <p:cNvSpPr txBox="1"/>
              <p:nvPr/>
            </p:nvSpPr>
            <p:spPr>
              <a:xfrm>
                <a:off x="4249714" y="3029571"/>
                <a:ext cx="483870" cy="107722"/>
              </a:xfrm>
              <a:prstGeom prst="rect">
                <a:avLst/>
              </a:prstGeom>
            </p:spPr>
            <p:txBody>
              <a:bodyPr vert="horz" wrap="square" lIns="0" tIns="15240" rIns="0" bIns="0" rtlCol="0">
                <a:spAutoFit/>
              </a:bodyPr>
              <a:lstStyle/>
              <a:p>
                <a:pPr marL="106045">
                  <a:lnSpc>
                    <a:spcPct val="100000"/>
                  </a:lnSpc>
                  <a:spcBef>
                    <a:spcPts val="120"/>
                  </a:spcBef>
                </a:pPr>
                <a:r>
                  <a:rPr sz="600" dirty="0">
                    <a:solidFill>
                      <a:srgbClr val="626469"/>
                    </a:solidFill>
                    <a:latin typeface="GE Inspira" panose="020F0603030400020203" pitchFamily="34" charset="0"/>
                    <a:cs typeface="Trebuchet MS"/>
                  </a:rPr>
                  <a:t>Grid</a:t>
                </a:r>
                <a:endParaRPr sz="600" dirty="0">
                  <a:latin typeface="GE Inspira" panose="020F0603030400020203" pitchFamily="34" charset="0"/>
                  <a:cs typeface="Trebuchet MS"/>
                </a:endParaRPr>
              </a:p>
            </p:txBody>
          </p:sp>
          <p:sp>
            <p:nvSpPr>
              <p:cNvPr id="78" name="object 78"/>
              <p:cNvSpPr txBox="1"/>
              <p:nvPr/>
            </p:nvSpPr>
            <p:spPr>
              <a:xfrm>
                <a:off x="4737110" y="3731172"/>
                <a:ext cx="488315" cy="115416"/>
              </a:xfrm>
              <a:prstGeom prst="rect">
                <a:avLst/>
              </a:prstGeom>
            </p:spPr>
            <p:txBody>
              <a:bodyPr vert="horz" wrap="square" lIns="0" tIns="15240" rIns="0" bIns="0" rtlCol="0">
                <a:spAutoFit/>
              </a:bodyPr>
              <a:lstStyle/>
              <a:p>
                <a:pPr marL="64769">
                  <a:lnSpc>
                    <a:spcPct val="100000"/>
                  </a:lnSpc>
                  <a:spcBef>
                    <a:spcPts val="120"/>
                  </a:spcBef>
                </a:pPr>
                <a:r>
                  <a:rPr lang="pl-PL" sz="650" dirty="0">
                    <a:solidFill>
                      <a:srgbClr val="626469"/>
                    </a:solidFill>
                    <a:latin typeface="GE Inspira" panose="020F0603030400020203" pitchFamily="34" charset="0"/>
                    <a:cs typeface="Trebuchet MS"/>
                  </a:rPr>
                  <a:t>Coração</a:t>
                </a:r>
                <a:endParaRPr sz="650" dirty="0">
                  <a:latin typeface="GE Inspira" panose="020F0603030400020203" pitchFamily="34" charset="0"/>
                  <a:cs typeface="Trebuchet MS"/>
                </a:endParaRPr>
              </a:p>
            </p:txBody>
          </p:sp>
          <p:sp>
            <p:nvSpPr>
              <p:cNvPr id="79" name="object 79"/>
              <p:cNvSpPr txBox="1"/>
              <p:nvPr/>
            </p:nvSpPr>
            <p:spPr>
              <a:xfrm>
                <a:off x="4737110" y="3300966"/>
                <a:ext cx="972185" cy="115416"/>
              </a:xfrm>
              <a:prstGeom prst="rect">
                <a:avLst/>
              </a:prstGeom>
            </p:spPr>
            <p:txBody>
              <a:bodyPr vert="horz" wrap="square" lIns="0" tIns="15240" rIns="0" bIns="0" rtlCol="0">
                <a:spAutoFit/>
              </a:bodyPr>
              <a:lstStyle/>
              <a:p>
                <a:pPr marL="304165">
                  <a:lnSpc>
                    <a:spcPct val="100000"/>
                  </a:lnSpc>
                  <a:spcBef>
                    <a:spcPts val="120"/>
                  </a:spcBef>
                </a:pPr>
                <a:r>
                  <a:rPr sz="650" dirty="0">
                    <a:solidFill>
                      <a:srgbClr val="626469"/>
                    </a:solidFill>
                    <a:latin typeface="GE Inspira" panose="020F0603030400020203" pitchFamily="34" charset="0"/>
                    <a:cs typeface="Trebuchet MS"/>
                  </a:rPr>
                  <a:t>Abdomen</a:t>
                </a:r>
                <a:endParaRPr sz="650" dirty="0">
                  <a:latin typeface="GE Inspira" panose="020F0603030400020203" pitchFamily="34" charset="0"/>
                  <a:cs typeface="Trebuchet MS"/>
                </a:endParaRPr>
              </a:p>
            </p:txBody>
          </p:sp>
          <p:sp>
            <p:nvSpPr>
              <p:cNvPr id="80" name="object 80"/>
              <p:cNvSpPr txBox="1"/>
              <p:nvPr/>
            </p:nvSpPr>
            <p:spPr>
              <a:xfrm>
                <a:off x="5743338" y="3129582"/>
                <a:ext cx="977900" cy="115416"/>
              </a:xfrm>
              <a:prstGeom prst="rect">
                <a:avLst/>
              </a:prstGeom>
            </p:spPr>
            <p:txBody>
              <a:bodyPr vert="horz" wrap="square" lIns="0" tIns="15240" rIns="0" bIns="0" rtlCol="0">
                <a:spAutoFit/>
              </a:bodyPr>
              <a:lstStyle/>
              <a:p>
                <a:pPr marL="264795">
                  <a:lnSpc>
                    <a:spcPct val="100000"/>
                  </a:lnSpc>
                  <a:spcBef>
                    <a:spcPts val="120"/>
                  </a:spcBef>
                </a:pPr>
                <a:r>
                  <a:rPr sz="650" dirty="0">
                    <a:solidFill>
                      <a:srgbClr val="626469"/>
                    </a:solidFill>
                    <a:latin typeface="GE Inspira" panose="020F0603030400020203" pitchFamily="34" charset="0"/>
                    <a:cs typeface="Trebuchet MS"/>
                  </a:rPr>
                  <a:t>Abdomen</a:t>
                </a:r>
                <a:endParaRPr sz="650" dirty="0">
                  <a:latin typeface="GE Inspira" panose="020F0603030400020203" pitchFamily="34" charset="0"/>
                  <a:cs typeface="Trebuchet MS"/>
                </a:endParaRPr>
              </a:p>
            </p:txBody>
          </p:sp>
          <p:sp>
            <p:nvSpPr>
              <p:cNvPr id="81" name="object 81"/>
              <p:cNvSpPr txBox="1"/>
              <p:nvPr/>
            </p:nvSpPr>
            <p:spPr>
              <a:xfrm>
                <a:off x="6694893" y="3111382"/>
                <a:ext cx="633095" cy="115416"/>
              </a:xfrm>
              <a:prstGeom prst="rect">
                <a:avLst/>
              </a:prstGeom>
            </p:spPr>
            <p:txBody>
              <a:bodyPr vert="horz" wrap="square" lIns="0" tIns="15240" rIns="0" bIns="0" rtlCol="0">
                <a:spAutoFit/>
              </a:bodyPr>
              <a:lstStyle/>
              <a:p>
                <a:pPr marL="273050">
                  <a:lnSpc>
                    <a:spcPct val="100000"/>
                  </a:lnSpc>
                  <a:spcBef>
                    <a:spcPts val="120"/>
                  </a:spcBef>
                </a:pPr>
                <a:r>
                  <a:rPr sz="650" dirty="0">
                    <a:solidFill>
                      <a:srgbClr val="626469"/>
                    </a:solidFill>
                    <a:latin typeface="GE Inspira" panose="020F0603030400020203" pitchFamily="34" charset="0"/>
                    <a:cs typeface="Trebuchet MS"/>
                  </a:rPr>
                  <a:t>Abdomen</a:t>
                </a:r>
                <a:endParaRPr sz="650" dirty="0">
                  <a:latin typeface="GE Inspira" panose="020F0603030400020203" pitchFamily="34" charset="0"/>
                  <a:cs typeface="Trebuchet MS"/>
                </a:endParaRPr>
              </a:p>
            </p:txBody>
          </p:sp>
          <p:sp>
            <p:nvSpPr>
              <p:cNvPr id="82" name="object 82"/>
              <p:cNvSpPr txBox="1"/>
              <p:nvPr/>
            </p:nvSpPr>
            <p:spPr>
              <a:xfrm>
                <a:off x="5713266" y="3561658"/>
                <a:ext cx="485775" cy="115416"/>
              </a:xfrm>
              <a:prstGeom prst="rect">
                <a:avLst/>
              </a:prstGeom>
            </p:spPr>
            <p:txBody>
              <a:bodyPr vert="horz" wrap="square" lIns="0" tIns="15240" rIns="0" bIns="0" rtlCol="0">
                <a:spAutoFit/>
              </a:bodyPr>
              <a:lstStyle/>
              <a:p>
                <a:pPr marL="74930">
                  <a:lnSpc>
                    <a:spcPct val="100000"/>
                  </a:lnSpc>
                  <a:spcBef>
                    <a:spcPts val="120"/>
                  </a:spcBef>
                </a:pPr>
                <a:r>
                  <a:rPr lang="pl-PL" sz="650" dirty="0">
                    <a:solidFill>
                      <a:srgbClr val="626469"/>
                    </a:solidFill>
                    <a:latin typeface="GE Inspira" panose="020F0603030400020203" pitchFamily="34" charset="0"/>
                    <a:cs typeface="Trebuchet MS"/>
                  </a:rPr>
                  <a:t>Coração</a:t>
                </a:r>
                <a:endParaRPr sz="650" dirty="0">
                  <a:latin typeface="GE Inspira" panose="020F0603030400020203" pitchFamily="34" charset="0"/>
                  <a:cs typeface="Trebuchet MS"/>
                </a:endParaRPr>
              </a:p>
            </p:txBody>
          </p:sp>
          <p:sp>
            <p:nvSpPr>
              <p:cNvPr id="83" name="object 83"/>
              <p:cNvSpPr txBox="1"/>
              <p:nvPr/>
            </p:nvSpPr>
            <p:spPr>
              <a:xfrm>
                <a:off x="6694893" y="3426762"/>
                <a:ext cx="480695" cy="115416"/>
              </a:xfrm>
              <a:prstGeom prst="rect">
                <a:avLst/>
              </a:prstGeom>
            </p:spPr>
            <p:txBody>
              <a:bodyPr vert="horz" wrap="square" lIns="0" tIns="15240" rIns="0" bIns="0" rtlCol="0">
                <a:spAutoFit/>
              </a:bodyPr>
              <a:lstStyle/>
              <a:p>
                <a:pPr marL="76200">
                  <a:lnSpc>
                    <a:spcPct val="100000"/>
                  </a:lnSpc>
                  <a:spcBef>
                    <a:spcPts val="120"/>
                  </a:spcBef>
                </a:pPr>
                <a:r>
                  <a:rPr lang="pl-PL" sz="650" dirty="0">
                    <a:solidFill>
                      <a:srgbClr val="626469"/>
                    </a:solidFill>
                    <a:latin typeface="GE Inspira" panose="020F0603030400020203" pitchFamily="34" charset="0"/>
                    <a:cs typeface="Trebuchet MS"/>
                  </a:rPr>
                  <a:t>Coração</a:t>
                </a:r>
                <a:endParaRPr sz="650" dirty="0">
                  <a:latin typeface="GE Inspira" panose="020F0603030400020203" pitchFamily="34" charset="0"/>
                  <a:cs typeface="Trebuchet MS"/>
                </a:endParaRPr>
              </a:p>
            </p:txBody>
          </p:sp>
          <p:sp>
            <p:nvSpPr>
              <p:cNvPr id="84" name="object 84"/>
              <p:cNvSpPr txBox="1"/>
              <p:nvPr/>
            </p:nvSpPr>
            <p:spPr>
              <a:xfrm rot="60000">
                <a:off x="6489993" y="3999547"/>
                <a:ext cx="541899" cy="179536"/>
              </a:xfrm>
              <a:prstGeom prst="rect">
                <a:avLst/>
              </a:prstGeom>
            </p:spPr>
            <p:txBody>
              <a:bodyPr vert="horz" wrap="square" lIns="0" tIns="0" rIns="0" bIns="0" rtlCol="0">
                <a:spAutoFit/>
              </a:bodyPr>
              <a:lstStyle/>
              <a:p>
                <a:pPr>
                  <a:lnSpc>
                    <a:spcPts val="670"/>
                  </a:lnSpc>
                </a:pPr>
                <a:r>
                  <a:rPr lang="pl-PL" sz="650" dirty="0">
                    <a:solidFill>
                      <a:srgbClr val="626469"/>
                    </a:solidFill>
                    <a:latin typeface="GE Inspira" panose="020F0603030400020203" pitchFamily="34" charset="0"/>
                    <a:cs typeface="Trebuchet MS"/>
                  </a:rPr>
                  <a:t>Pulmão
</a:t>
                </a:r>
                <a:endParaRPr sz="650" dirty="0">
                  <a:latin typeface="GE Inspira" panose="020F0603030400020203" pitchFamily="34" charset="0"/>
                  <a:cs typeface="Trebuchet MS"/>
                </a:endParaRPr>
              </a:p>
            </p:txBody>
          </p:sp>
          <p:sp>
            <p:nvSpPr>
              <p:cNvPr id="85" name="object 85"/>
              <p:cNvSpPr txBox="1"/>
              <p:nvPr/>
            </p:nvSpPr>
            <p:spPr>
              <a:xfrm>
                <a:off x="4272037" y="4476734"/>
                <a:ext cx="2932038" cy="299085"/>
              </a:xfrm>
              <a:prstGeom prst="rect">
                <a:avLst/>
              </a:prstGeom>
            </p:spPr>
            <p:txBody>
              <a:bodyPr vert="horz" wrap="square" lIns="0" tIns="15240" rIns="0" bIns="0" rtlCol="0">
                <a:spAutoFit/>
              </a:bodyPr>
              <a:lstStyle/>
              <a:p>
                <a:pPr marL="12700" algn="ctr">
                  <a:lnSpc>
                    <a:spcPct val="100000"/>
                  </a:lnSpc>
                  <a:spcBef>
                    <a:spcPts val="120"/>
                  </a:spcBef>
                </a:pPr>
                <a:r>
                  <a:rPr sz="650" dirty="0">
                    <a:solidFill>
                      <a:srgbClr val="626469"/>
                    </a:solidFill>
                    <a:latin typeface="GE Inspira" panose="020F0603030400020203" pitchFamily="34" charset="0"/>
                    <a:cs typeface="Trebuchet MS"/>
                  </a:rPr>
                  <a:t>Lungman+1FP</a:t>
                </a:r>
                <a:endParaRPr sz="650" dirty="0">
                  <a:latin typeface="GE Inspira" panose="020F0603030400020203" pitchFamily="34" charset="0"/>
                  <a:cs typeface="Trebuchet MS"/>
                </a:endParaRPr>
              </a:p>
              <a:p>
                <a:pPr marL="33020" algn="ctr">
                  <a:lnSpc>
                    <a:spcPct val="100000"/>
                  </a:lnSpc>
                  <a:spcBef>
                    <a:spcPts val="570"/>
                  </a:spcBef>
                </a:pPr>
                <a:r>
                  <a:rPr sz="650" b="1" dirty="0">
                    <a:solidFill>
                      <a:srgbClr val="626469"/>
                    </a:solidFill>
                    <a:latin typeface="GE Inspira" panose="020F0603030400020203" pitchFamily="34" charset="0"/>
                    <a:cs typeface="Trebuchet MS"/>
                  </a:rPr>
                  <a:t>Phantom Size</a:t>
                </a:r>
                <a:endParaRPr sz="650" dirty="0">
                  <a:latin typeface="GE Inspira" panose="020F0603030400020203" pitchFamily="34" charset="0"/>
                  <a:cs typeface="Trebuchet MS"/>
                </a:endParaRPr>
              </a:p>
            </p:txBody>
          </p:sp>
          <p:sp>
            <p:nvSpPr>
              <p:cNvPr id="86" name="object 86"/>
              <p:cNvSpPr txBox="1"/>
              <p:nvPr/>
            </p:nvSpPr>
            <p:spPr>
              <a:xfrm>
                <a:off x="6199041" y="4476733"/>
                <a:ext cx="1005034" cy="115416"/>
              </a:xfrm>
              <a:prstGeom prst="rect">
                <a:avLst/>
              </a:prstGeom>
            </p:spPr>
            <p:txBody>
              <a:bodyPr vert="horz" wrap="square" lIns="0" tIns="15240" rIns="0" bIns="0" rtlCol="0">
                <a:spAutoFit/>
              </a:bodyPr>
              <a:lstStyle/>
              <a:p>
                <a:pPr marL="12700" algn="ctr">
                  <a:lnSpc>
                    <a:spcPct val="100000"/>
                  </a:lnSpc>
                  <a:spcBef>
                    <a:spcPts val="120"/>
                  </a:spcBef>
                </a:pPr>
                <a:r>
                  <a:rPr sz="650" dirty="0">
                    <a:solidFill>
                      <a:srgbClr val="626469"/>
                    </a:solidFill>
                    <a:latin typeface="GE Inspira" panose="020F0603030400020203" pitchFamily="34" charset="0"/>
                    <a:cs typeface="Trebuchet MS"/>
                  </a:rPr>
                  <a:t>Lungman+2FP</a:t>
                </a:r>
                <a:endParaRPr sz="650" dirty="0">
                  <a:latin typeface="GE Inspira" panose="020F0603030400020203" pitchFamily="34" charset="0"/>
                  <a:cs typeface="Trebuchet MS"/>
                </a:endParaRPr>
              </a:p>
            </p:txBody>
          </p:sp>
          <p:grpSp>
            <p:nvGrpSpPr>
              <p:cNvPr id="87" name="object 87"/>
              <p:cNvGrpSpPr/>
              <p:nvPr/>
            </p:nvGrpSpPr>
            <p:grpSpPr>
              <a:xfrm>
                <a:off x="4272037" y="2957065"/>
                <a:ext cx="55244" cy="158115"/>
                <a:chOff x="4272037" y="2957065"/>
                <a:chExt cx="55244" cy="158115"/>
              </a:xfrm>
            </p:grpSpPr>
            <p:sp>
              <p:nvSpPr>
                <p:cNvPr id="88" name="object 88"/>
                <p:cNvSpPr/>
                <p:nvPr/>
              </p:nvSpPr>
              <p:spPr>
                <a:xfrm>
                  <a:off x="4272037" y="2957065"/>
                  <a:ext cx="55244" cy="55244"/>
                </a:xfrm>
                <a:custGeom>
                  <a:avLst/>
                  <a:gdLst/>
                  <a:ahLst/>
                  <a:cxnLst/>
                  <a:rect l="l" t="t" r="r" b="b"/>
                  <a:pathLst>
                    <a:path w="55245" h="55244">
                      <a:moveTo>
                        <a:pt x="27343" y="0"/>
                      </a:moveTo>
                      <a:lnTo>
                        <a:pt x="16700" y="2148"/>
                      </a:lnTo>
                      <a:lnTo>
                        <a:pt x="8008" y="8008"/>
                      </a:lnTo>
                      <a:lnTo>
                        <a:pt x="2148" y="16700"/>
                      </a:lnTo>
                      <a:lnTo>
                        <a:pt x="0" y="27343"/>
                      </a:lnTo>
                      <a:lnTo>
                        <a:pt x="2148" y="37985"/>
                      </a:lnTo>
                      <a:lnTo>
                        <a:pt x="8008" y="46677"/>
                      </a:lnTo>
                      <a:lnTo>
                        <a:pt x="16700" y="52537"/>
                      </a:lnTo>
                      <a:lnTo>
                        <a:pt x="27343" y="54686"/>
                      </a:lnTo>
                      <a:lnTo>
                        <a:pt x="37985" y="52537"/>
                      </a:lnTo>
                      <a:lnTo>
                        <a:pt x="46677" y="46677"/>
                      </a:lnTo>
                      <a:lnTo>
                        <a:pt x="52537" y="37985"/>
                      </a:lnTo>
                      <a:lnTo>
                        <a:pt x="54686" y="27343"/>
                      </a:lnTo>
                      <a:lnTo>
                        <a:pt x="52537" y="16700"/>
                      </a:lnTo>
                      <a:lnTo>
                        <a:pt x="46677" y="8008"/>
                      </a:lnTo>
                      <a:lnTo>
                        <a:pt x="37985" y="2148"/>
                      </a:lnTo>
                      <a:lnTo>
                        <a:pt x="27343" y="0"/>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89" name="object 89"/>
                <p:cNvSpPr/>
                <p:nvPr/>
              </p:nvSpPr>
              <p:spPr>
                <a:xfrm>
                  <a:off x="4272037" y="3060039"/>
                  <a:ext cx="55244" cy="55244"/>
                </a:xfrm>
                <a:custGeom>
                  <a:avLst/>
                  <a:gdLst/>
                  <a:ahLst/>
                  <a:cxnLst/>
                  <a:rect l="l" t="t" r="r" b="b"/>
                  <a:pathLst>
                    <a:path w="55245" h="55244">
                      <a:moveTo>
                        <a:pt x="27343" y="0"/>
                      </a:moveTo>
                      <a:lnTo>
                        <a:pt x="16700" y="2148"/>
                      </a:lnTo>
                      <a:lnTo>
                        <a:pt x="8008" y="8008"/>
                      </a:lnTo>
                      <a:lnTo>
                        <a:pt x="2148" y="16700"/>
                      </a:lnTo>
                      <a:lnTo>
                        <a:pt x="0" y="27343"/>
                      </a:lnTo>
                      <a:lnTo>
                        <a:pt x="2148" y="37985"/>
                      </a:lnTo>
                      <a:lnTo>
                        <a:pt x="8008" y="46677"/>
                      </a:lnTo>
                      <a:lnTo>
                        <a:pt x="16700" y="52537"/>
                      </a:lnTo>
                      <a:lnTo>
                        <a:pt x="27343" y="54686"/>
                      </a:lnTo>
                      <a:lnTo>
                        <a:pt x="37985" y="52537"/>
                      </a:lnTo>
                      <a:lnTo>
                        <a:pt x="46677" y="46677"/>
                      </a:lnTo>
                      <a:lnTo>
                        <a:pt x="52537" y="37985"/>
                      </a:lnTo>
                      <a:lnTo>
                        <a:pt x="54686" y="27343"/>
                      </a:lnTo>
                      <a:lnTo>
                        <a:pt x="52537" y="16700"/>
                      </a:lnTo>
                      <a:lnTo>
                        <a:pt x="46677" y="8008"/>
                      </a:lnTo>
                      <a:lnTo>
                        <a:pt x="37985" y="2148"/>
                      </a:lnTo>
                      <a:lnTo>
                        <a:pt x="27343" y="0"/>
                      </a:lnTo>
                      <a:close/>
                    </a:path>
                  </a:pathLst>
                </a:custGeom>
                <a:solidFill>
                  <a:srgbClr val="808285"/>
                </a:solidFill>
              </p:spPr>
              <p:txBody>
                <a:bodyPr wrap="square" lIns="0" tIns="0" rIns="0" bIns="0" rtlCol="0"/>
                <a:lstStyle/>
                <a:p>
                  <a:endParaRPr>
                    <a:latin typeface="GE Inspira" panose="020F0603030400020203" pitchFamily="34" charset="0"/>
                  </a:endParaRPr>
                </a:p>
              </p:txBody>
            </p:sp>
          </p:grpSp>
        </p:grpSp>
      </p:grpSp>
      <p:sp>
        <p:nvSpPr>
          <p:cNvPr id="90" name="object 90"/>
          <p:cNvSpPr txBox="1"/>
          <p:nvPr/>
        </p:nvSpPr>
        <p:spPr>
          <a:xfrm>
            <a:off x="3959225" y="5998920"/>
            <a:ext cx="3244850" cy="2014654"/>
          </a:xfrm>
          <a:prstGeom prst="rect">
            <a:avLst/>
          </a:prstGeom>
        </p:spPr>
        <p:txBody>
          <a:bodyPr vert="horz" wrap="square" lIns="0" tIns="54610" rIns="0" bIns="0" rtlCol="0">
            <a:spAutoFit/>
          </a:bodyPr>
          <a:lstStyle/>
          <a:p>
            <a:pPr marL="12700">
              <a:spcBef>
                <a:spcPts val="430"/>
              </a:spcBef>
            </a:pPr>
            <a:r>
              <a:rPr lang="pl-PL" sz="1400" dirty="0">
                <a:solidFill>
                  <a:srgbClr val="626469"/>
                </a:solidFill>
                <a:latin typeface="GE Inspira" panose="020F0603030400020203" pitchFamily="34" charset="0"/>
                <a:cs typeface="Trebuchet MS"/>
              </a:rPr>
              <a:t>Benefícios Clínicos do AutoGrid
</a:t>
            </a:r>
            <a:r>
              <a:rPr lang="pt-BR" sz="1000" dirty="0">
                <a:solidFill>
                  <a:srgbClr val="626469"/>
                </a:solidFill>
                <a:latin typeface="GE Inspira" panose="020F0603030400020203" pitchFamily="34" charset="0"/>
                <a:cs typeface="Trebuchet MS"/>
              </a:rPr>
              <a:t>Esta configuração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foi implementada em cinco sistemas em dois hospitais diferentes, durante a avaliação do produto por aproximadamente cinco meses. Durante esse tempo, os clientes deveriam integrar os sistemas totalmente em sua rotina diária e usar o recurso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quando aplicável. Foram realizadas revisões com cinco radiologistas, cada um especializado em várias porções da anatomia. Foi determinado através dessas revisões que </a:t>
            </a:r>
            <a:r>
              <a:rPr lang="pt-BR" sz="1000" b="1" dirty="0">
                <a:solidFill>
                  <a:srgbClr val="626469"/>
                </a:solidFill>
                <a:latin typeface="GE Inspira" panose="020F0603030400020203" pitchFamily="34" charset="0"/>
                <a:cs typeface="Trebuchet MS"/>
              </a:rPr>
              <a:t>a configuração </a:t>
            </a:r>
            <a:r>
              <a:rPr lang="pt-BR" sz="1000" b="1" dirty="0" err="1">
                <a:solidFill>
                  <a:srgbClr val="626469"/>
                </a:solidFill>
                <a:latin typeface="GE Inspira" panose="020F0603030400020203" pitchFamily="34" charset="0"/>
                <a:cs typeface="Trebuchet MS"/>
              </a:rPr>
              <a:t>AutoGrid</a:t>
            </a:r>
            <a:r>
              <a:rPr lang="pt-BR" sz="1000" b="1" dirty="0">
                <a:solidFill>
                  <a:srgbClr val="626469"/>
                </a:solidFill>
                <a:latin typeface="GE Inspira" panose="020F0603030400020203" pitchFamily="34" charset="0"/>
                <a:cs typeface="Trebuchet MS"/>
              </a:rPr>
              <a:t> foi apropriada, fornecendo a faixa desejada de aprimoramento de contraste para melhorar seu diagnóstico </a:t>
            </a:r>
            <a:r>
              <a:rPr sz="1000" b="1" dirty="0">
                <a:solidFill>
                  <a:srgbClr val="626469"/>
                </a:solidFill>
                <a:latin typeface="GE Inspira" panose="020F0603030400020203" pitchFamily="34" charset="0"/>
                <a:cs typeface="Trebuchet MS"/>
              </a:rPr>
              <a:t>certainty </a:t>
            </a:r>
            <a:r>
              <a:rPr lang="pl-PL" sz="1000" dirty="0">
                <a:solidFill>
                  <a:srgbClr val="626469"/>
                </a:solidFill>
                <a:latin typeface="GE Inspira" panose="020F0603030400020203" pitchFamily="34" charset="0"/>
                <a:cs typeface="Trebuchet MS"/>
              </a:rPr>
              <a:t>para os casos revisados.</a:t>
            </a:r>
            <a:endParaRPr sz="1000" dirty="0">
              <a:latin typeface="GE Inspira" panose="020F0603030400020203" pitchFamily="34" charset="0"/>
              <a:cs typeface="Trebuchet MS"/>
            </a:endParaRPr>
          </a:p>
        </p:txBody>
      </p:sp>
      <p:sp>
        <p:nvSpPr>
          <p:cNvPr id="91" name="object 91"/>
          <p:cNvSpPr txBox="1">
            <a:spLocks noGrp="1"/>
          </p:cNvSpPr>
          <p:nvPr>
            <p:ph type="sldNum" sz="quarter" idx="7"/>
          </p:nvPr>
        </p:nvSpPr>
        <p:spPr>
          <a:xfrm>
            <a:off x="419100" y="9569905"/>
            <a:ext cx="323215" cy="130805"/>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dirty="0">
                <a:latin typeface="GE Inspira" panose="020F0603030400020203" pitchFamily="34" charset="0"/>
              </a:rPr>
              <a:t>5</a:t>
            </a:fld>
            <a:r>
              <a:rPr dirty="0">
                <a:latin typeface="GE Inspira" panose="020F0603030400020203" pitchFamily="34" charset="0"/>
              </a:rPr>
              <a:t> of 6</a:t>
            </a:r>
          </a:p>
        </p:txBody>
      </p:sp>
      <p:sp>
        <p:nvSpPr>
          <p:cNvPr id="92" name="object 92"/>
          <p:cNvSpPr txBox="1">
            <a:spLocks noGrp="1"/>
          </p:cNvSpPr>
          <p:nvPr>
            <p:ph type="ftr" sz="quarter" idx="5"/>
          </p:nvPr>
        </p:nvSpPr>
        <p:spPr>
          <a:xfrm>
            <a:off x="901700" y="9569905"/>
            <a:ext cx="412750" cy="130805"/>
          </a:xfrm>
          <a:prstGeom prst="rect">
            <a:avLst/>
          </a:prstGeom>
        </p:spPr>
        <p:txBody>
          <a:bodyPr vert="horz" wrap="square" lIns="0" tIns="7620" rIns="0" bIns="0" rtlCol="0">
            <a:spAutoFit/>
          </a:bodyPr>
          <a:lstStyle/>
          <a:p>
            <a:pPr marL="12700">
              <a:lnSpc>
                <a:spcPct val="100000"/>
              </a:lnSpc>
              <a:spcBef>
                <a:spcPts val="60"/>
              </a:spcBef>
            </a:pPr>
            <a:r>
              <a:rPr dirty="0">
                <a:latin typeface="GE Inspira" panose="020F0603030400020203" pitchFamily="34" charset="0"/>
              </a:rPr>
              <a:t>AutoGrid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8268" y="2925366"/>
            <a:ext cx="6893442" cy="271869"/>
          </a:xfrm>
          <a:prstGeom prst="rect">
            <a:avLst/>
          </a:prstGeom>
        </p:spPr>
        <p:txBody>
          <a:bodyPr vert="horz" wrap="square" lIns="0" tIns="12700" rIns="0" bIns="0" rtlCol="0">
            <a:spAutoFit/>
          </a:bodyPr>
          <a:lstStyle/>
          <a:p>
            <a:pPr marL="12700">
              <a:lnSpc>
                <a:spcPct val="100000"/>
              </a:lnSpc>
              <a:spcBef>
                <a:spcPts val="100"/>
              </a:spcBef>
            </a:pPr>
            <a:r>
              <a:rPr lang="pt-BR" sz="800" b="1" dirty="0">
                <a:solidFill>
                  <a:srgbClr val="626469"/>
                </a:solidFill>
                <a:latin typeface="GE Inspira" panose="020F0603030400020203" pitchFamily="34" charset="0"/>
                <a:cs typeface="Trebuchet MS"/>
              </a:rPr>
              <a:t>Figura 8: </a:t>
            </a:r>
            <a:r>
              <a:rPr lang="pt-BR" sz="800" dirty="0">
                <a:solidFill>
                  <a:srgbClr val="626469"/>
                </a:solidFill>
                <a:latin typeface="GE Inspira" panose="020F0603030400020203" pitchFamily="34" charset="0"/>
                <a:cs typeface="Trebuchet MS"/>
              </a:rPr>
              <a:t>Comparação entre (a) imagem adquirida sem uma grade </a:t>
            </a:r>
            <a:r>
              <a:rPr lang="pt-BR" sz="800" dirty="0" err="1">
                <a:solidFill>
                  <a:srgbClr val="626469"/>
                </a:solidFill>
                <a:latin typeface="GE Inspira" panose="020F0603030400020203" pitchFamily="34" charset="0"/>
                <a:cs typeface="Trebuchet MS"/>
              </a:rPr>
              <a:t>anti-dispersão</a:t>
            </a:r>
            <a:r>
              <a:rPr lang="pt-BR" sz="800" dirty="0">
                <a:solidFill>
                  <a:srgbClr val="626469"/>
                </a:solidFill>
                <a:latin typeface="GE Inspira" panose="020F0603030400020203" pitchFamily="34" charset="0"/>
                <a:cs typeface="Trebuchet MS"/>
              </a:rPr>
              <a:t> e (b) imagem processada </a:t>
            </a:r>
            <a:r>
              <a:rPr lang="pt-BR" sz="800" dirty="0" err="1">
                <a:solidFill>
                  <a:srgbClr val="626469"/>
                </a:solidFill>
                <a:latin typeface="GE Inspira" panose="020F0603030400020203" pitchFamily="34" charset="0"/>
                <a:cs typeface="Trebuchet MS"/>
              </a:rPr>
              <a:t>AutoGrid</a:t>
            </a:r>
            <a:r>
              <a:rPr lang="pt-BR" sz="800" dirty="0">
                <a:solidFill>
                  <a:srgbClr val="626469"/>
                </a:solidFill>
                <a:latin typeface="GE Inspira" panose="020F0603030400020203" pitchFamily="34" charset="0"/>
                <a:cs typeface="Trebuchet MS"/>
              </a:rPr>
              <a:t>.</a:t>
            </a:r>
            <a:r>
              <a:rPr lang="pt-BR" sz="800" b="1" dirty="0">
                <a:solidFill>
                  <a:srgbClr val="626469"/>
                </a:solidFill>
                <a:latin typeface="GE Inspira" panose="020F0603030400020203" pitchFamily="34" charset="0"/>
                <a:cs typeface="Trebuchet MS"/>
              </a:rPr>
              <a:t>
</a:t>
            </a:r>
            <a:endParaRPr sz="800" dirty="0">
              <a:latin typeface="GE Inspira" panose="020F0603030400020203" pitchFamily="34" charset="0"/>
              <a:cs typeface="Trebuchet MS"/>
            </a:endParaRPr>
          </a:p>
        </p:txBody>
      </p:sp>
      <p:sp>
        <p:nvSpPr>
          <p:cNvPr id="3" name="object 3"/>
          <p:cNvSpPr txBox="1"/>
          <p:nvPr/>
        </p:nvSpPr>
        <p:spPr>
          <a:xfrm>
            <a:off x="447547" y="7235827"/>
            <a:ext cx="3252863" cy="394980"/>
          </a:xfrm>
          <a:prstGeom prst="rect">
            <a:avLst/>
          </a:prstGeom>
        </p:spPr>
        <p:txBody>
          <a:bodyPr vert="horz" wrap="square" lIns="0" tIns="12700" rIns="0" bIns="0" rtlCol="0">
            <a:spAutoFit/>
          </a:bodyPr>
          <a:lstStyle/>
          <a:p>
            <a:pPr marL="12700" marR="5080">
              <a:lnSpc>
                <a:spcPct val="100000"/>
              </a:lnSpc>
              <a:spcBef>
                <a:spcPts val="100"/>
              </a:spcBef>
            </a:pPr>
            <a:r>
              <a:rPr lang="pt-BR" sz="800" b="1" dirty="0">
                <a:solidFill>
                  <a:srgbClr val="626469"/>
                </a:solidFill>
                <a:latin typeface="GE Inspira" panose="020F0603030400020203" pitchFamily="34" charset="0"/>
                <a:cs typeface="Trebuchet MS"/>
              </a:rPr>
              <a:t>Figura 9: </a:t>
            </a:r>
            <a:r>
              <a:rPr lang="pt-BR" sz="800" dirty="0">
                <a:solidFill>
                  <a:srgbClr val="626469"/>
                </a:solidFill>
                <a:latin typeface="GE Inspira" panose="020F0603030400020203" pitchFamily="34" charset="0"/>
                <a:cs typeface="Trebuchet MS"/>
              </a:rPr>
              <a:t>Comparação entre (a) imagem adquirida sem uma nota </a:t>
            </a:r>
            <a:r>
              <a:rPr lang="pt-BR" sz="800" dirty="0" err="1">
                <a:solidFill>
                  <a:srgbClr val="626469"/>
                </a:solidFill>
                <a:latin typeface="GE Inspira" panose="020F0603030400020203" pitchFamily="34" charset="0"/>
                <a:cs typeface="Trebuchet MS"/>
              </a:rPr>
              <a:t>anti-dispersão</a:t>
            </a:r>
            <a:r>
              <a:rPr lang="pt-BR" sz="800" dirty="0">
                <a:solidFill>
                  <a:srgbClr val="626469"/>
                </a:solidFill>
                <a:latin typeface="GE Inspira" panose="020F0603030400020203" pitchFamily="34" charset="0"/>
                <a:cs typeface="Trebuchet MS"/>
              </a:rPr>
              <a:t> e (b) imagem processada </a:t>
            </a:r>
            <a:r>
              <a:rPr lang="pt-BR" sz="800" dirty="0" err="1">
                <a:solidFill>
                  <a:srgbClr val="626469"/>
                </a:solidFill>
                <a:latin typeface="GE Inspira" panose="020F0603030400020203" pitchFamily="34" charset="0"/>
                <a:cs typeface="Trebuchet MS"/>
              </a:rPr>
              <a:t>AutoGrid</a:t>
            </a:r>
            <a:r>
              <a:rPr lang="pt-BR" sz="800" dirty="0">
                <a:solidFill>
                  <a:srgbClr val="626469"/>
                </a:solidFill>
                <a:latin typeface="GE Inspira" panose="020F0603030400020203" pitchFamily="34" charset="0"/>
                <a:cs typeface="Trebuchet MS"/>
              </a:rPr>
              <a:t>.
</a:t>
            </a:r>
            <a:endParaRPr sz="800" dirty="0">
              <a:latin typeface="GE Inspira" panose="020F0603030400020203" pitchFamily="34" charset="0"/>
              <a:cs typeface="Trebuchet MS"/>
            </a:endParaRPr>
          </a:p>
        </p:txBody>
      </p:sp>
      <p:grpSp>
        <p:nvGrpSpPr>
          <p:cNvPr id="4" name="object 4"/>
          <p:cNvGrpSpPr/>
          <p:nvPr/>
        </p:nvGrpSpPr>
        <p:grpSpPr>
          <a:xfrm>
            <a:off x="455422" y="3380232"/>
            <a:ext cx="3348354" cy="3797300"/>
            <a:chOff x="455422" y="3380232"/>
            <a:chExt cx="3348354" cy="3797300"/>
          </a:xfrm>
        </p:grpSpPr>
        <p:sp>
          <p:nvSpPr>
            <p:cNvPr id="5" name="object 5"/>
            <p:cNvSpPr/>
            <p:nvPr/>
          </p:nvSpPr>
          <p:spPr>
            <a:xfrm>
              <a:off x="455422" y="3380232"/>
              <a:ext cx="3348354" cy="3797300"/>
            </a:xfrm>
            <a:custGeom>
              <a:avLst/>
              <a:gdLst/>
              <a:ahLst/>
              <a:cxnLst/>
              <a:rect l="l" t="t" r="r" b="b"/>
              <a:pathLst>
                <a:path w="3348354" h="3797300">
                  <a:moveTo>
                    <a:pt x="3348101" y="0"/>
                  </a:moveTo>
                  <a:lnTo>
                    <a:pt x="0" y="0"/>
                  </a:lnTo>
                  <a:lnTo>
                    <a:pt x="0" y="3797046"/>
                  </a:lnTo>
                  <a:lnTo>
                    <a:pt x="3348101" y="3797046"/>
                  </a:lnTo>
                  <a:lnTo>
                    <a:pt x="3348101" y="0"/>
                  </a:lnTo>
                  <a:close/>
                </a:path>
              </a:pathLst>
            </a:custGeom>
            <a:solidFill>
              <a:srgbClr val="020302"/>
            </a:solidFill>
          </p:spPr>
          <p:txBody>
            <a:bodyPr wrap="square" lIns="0" tIns="0" rIns="0" bIns="0" rtlCol="0"/>
            <a:lstStyle/>
            <a:p>
              <a:endParaRPr>
                <a:latin typeface="GE Inspira" panose="020F0603030400020203" pitchFamily="34" charset="0"/>
              </a:endParaRPr>
            </a:p>
          </p:txBody>
        </p:sp>
        <p:pic>
          <p:nvPicPr>
            <p:cNvPr id="6" name="object 6"/>
            <p:cNvPicPr/>
            <p:nvPr/>
          </p:nvPicPr>
          <p:blipFill>
            <a:blip r:embed="rId2" cstate="print"/>
            <a:stretch>
              <a:fillRect/>
            </a:stretch>
          </p:blipFill>
          <p:spPr>
            <a:xfrm>
              <a:off x="2147049" y="3476929"/>
              <a:ext cx="1553362" cy="1867039"/>
            </a:xfrm>
            <a:prstGeom prst="rect">
              <a:avLst/>
            </a:prstGeom>
          </p:spPr>
        </p:pic>
        <p:pic>
          <p:nvPicPr>
            <p:cNvPr id="7" name="object 7"/>
            <p:cNvPicPr/>
            <p:nvPr/>
          </p:nvPicPr>
          <p:blipFill>
            <a:blip r:embed="rId3" cstate="print"/>
            <a:stretch>
              <a:fillRect/>
            </a:stretch>
          </p:blipFill>
          <p:spPr>
            <a:xfrm>
              <a:off x="546738" y="3469338"/>
              <a:ext cx="1556910" cy="1876228"/>
            </a:xfrm>
            <a:prstGeom prst="rect">
              <a:avLst/>
            </a:prstGeom>
          </p:spPr>
        </p:pic>
      </p:grpSp>
      <p:sp>
        <p:nvSpPr>
          <p:cNvPr id="8" name="object 8"/>
          <p:cNvSpPr txBox="1"/>
          <p:nvPr/>
        </p:nvSpPr>
        <p:spPr>
          <a:xfrm>
            <a:off x="455422" y="3380232"/>
            <a:ext cx="3348354" cy="2215991"/>
          </a:xfrm>
          <a:prstGeom prst="rect">
            <a:avLst/>
          </a:prstGeom>
        </p:spPr>
        <p:txBody>
          <a:bodyPr vert="horz" wrap="square" lIns="0" tIns="0" rIns="0" bIns="0" rtlCol="0">
            <a:spAutoFit/>
          </a:bodyPr>
          <a:lstStyle/>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spcBef>
                <a:spcPts val="45"/>
              </a:spcBef>
            </a:pPr>
            <a:endParaRPr sz="1000">
              <a:latin typeface="GE Inspira" panose="020F0603030400020203" pitchFamily="34" charset="0"/>
              <a:cs typeface="Times New Roman"/>
            </a:endParaRPr>
          </a:p>
          <a:p>
            <a:pPr marL="815975">
              <a:lnSpc>
                <a:spcPct val="100000"/>
              </a:lnSpc>
              <a:tabLst>
                <a:tab pos="2418080" algn="l"/>
              </a:tabLst>
            </a:pPr>
            <a:r>
              <a:rPr sz="800" dirty="0">
                <a:solidFill>
                  <a:srgbClr val="FFFFFF"/>
                </a:solidFill>
                <a:latin typeface="GE Inspira" panose="020F0603030400020203" pitchFamily="34" charset="0"/>
                <a:cs typeface="Trebuchet MS"/>
              </a:rPr>
              <a:t>(a)	(b)</a:t>
            </a:r>
            <a:endParaRPr sz="800">
              <a:latin typeface="GE Inspira" panose="020F0603030400020203" pitchFamily="34" charset="0"/>
              <a:cs typeface="Trebuchet MS"/>
            </a:endParaRPr>
          </a:p>
        </p:txBody>
      </p:sp>
      <p:grpSp>
        <p:nvGrpSpPr>
          <p:cNvPr id="9" name="object 9"/>
          <p:cNvGrpSpPr/>
          <p:nvPr/>
        </p:nvGrpSpPr>
        <p:grpSpPr>
          <a:xfrm>
            <a:off x="908126" y="5619042"/>
            <a:ext cx="2440305" cy="1415415"/>
            <a:chOff x="908126" y="5619042"/>
            <a:chExt cx="2440305" cy="1415415"/>
          </a:xfrm>
        </p:grpSpPr>
        <p:pic>
          <p:nvPicPr>
            <p:cNvPr id="10" name="object 10"/>
            <p:cNvPicPr/>
            <p:nvPr/>
          </p:nvPicPr>
          <p:blipFill>
            <a:blip r:embed="rId4" cstate="print"/>
            <a:stretch>
              <a:fillRect/>
            </a:stretch>
          </p:blipFill>
          <p:spPr>
            <a:xfrm>
              <a:off x="913778" y="5619042"/>
              <a:ext cx="825638" cy="563350"/>
            </a:xfrm>
            <a:prstGeom prst="rect">
              <a:avLst/>
            </a:prstGeom>
          </p:spPr>
        </p:pic>
        <p:pic>
          <p:nvPicPr>
            <p:cNvPr id="11" name="object 11"/>
            <p:cNvPicPr/>
            <p:nvPr/>
          </p:nvPicPr>
          <p:blipFill>
            <a:blip r:embed="rId5" cstate="print"/>
            <a:stretch>
              <a:fillRect/>
            </a:stretch>
          </p:blipFill>
          <p:spPr>
            <a:xfrm>
              <a:off x="2523159" y="5626493"/>
              <a:ext cx="822080" cy="557830"/>
            </a:xfrm>
            <a:prstGeom prst="rect">
              <a:avLst/>
            </a:prstGeom>
          </p:spPr>
        </p:pic>
        <p:pic>
          <p:nvPicPr>
            <p:cNvPr id="12" name="object 12"/>
            <p:cNvPicPr/>
            <p:nvPr/>
          </p:nvPicPr>
          <p:blipFill>
            <a:blip r:embed="rId6" cstate="print"/>
            <a:stretch>
              <a:fillRect/>
            </a:stretch>
          </p:blipFill>
          <p:spPr>
            <a:xfrm>
              <a:off x="908126" y="6228951"/>
              <a:ext cx="836943" cy="805211"/>
            </a:xfrm>
            <a:prstGeom prst="rect">
              <a:avLst/>
            </a:prstGeom>
          </p:spPr>
        </p:pic>
        <p:pic>
          <p:nvPicPr>
            <p:cNvPr id="13" name="object 13"/>
            <p:cNvPicPr/>
            <p:nvPr/>
          </p:nvPicPr>
          <p:blipFill>
            <a:blip r:embed="rId7" cstate="print"/>
            <a:stretch>
              <a:fillRect/>
            </a:stretch>
          </p:blipFill>
          <p:spPr>
            <a:xfrm>
              <a:off x="2520588" y="6236389"/>
              <a:ext cx="827220" cy="795856"/>
            </a:xfrm>
            <a:prstGeom prst="rect">
              <a:avLst/>
            </a:prstGeom>
          </p:spPr>
        </p:pic>
      </p:grpSp>
      <p:sp>
        <p:nvSpPr>
          <p:cNvPr id="14" name="object 14"/>
          <p:cNvSpPr/>
          <p:nvPr/>
        </p:nvSpPr>
        <p:spPr>
          <a:xfrm>
            <a:off x="454291" y="457200"/>
            <a:ext cx="6867525" cy="2416175"/>
          </a:xfrm>
          <a:custGeom>
            <a:avLst/>
            <a:gdLst/>
            <a:ahLst/>
            <a:cxnLst/>
            <a:rect l="l" t="t" r="r" b="b"/>
            <a:pathLst>
              <a:path w="6867525" h="2416175">
                <a:moveTo>
                  <a:pt x="6867144" y="0"/>
                </a:moveTo>
                <a:lnTo>
                  <a:pt x="0" y="0"/>
                </a:lnTo>
                <a:lnTo>
                  <a:pt x="0" y="2415895"/>
                </a:lnTo>
                <a:lnTo>
                  <a:pt x="6867144" y="2415895"/>
                </a:lnTo>
                <a:lnTo>
                  <a:pt x="6867144" y="0"/>
                </a:lnTo>
                <a:close/>
              </a:path>
            </a:pathLst>
          </a:custGeom>
          <a:solidFill>
            <a:srgbClr val="020302"/>
          </a:solidFill>
        </p:spPr>
        <p:txBody>
          <a:bodyPr wrap="square" lIns="0" tIns="0" rIns="0" bIns="0" rtlCol="0"/>
          <a:lstStyle/>
          <a:p>
            <a:endParaRPr>
              <a:latin typeface="GE Inspira" panose="020F0603030400020203" pitchFamily="34" charset="0"/>
            </a:endParaRPr>
          </a:p>
        </p:txBody>
      </p:sp>
      <p:sp>
        <p:nvSpPr>
          <p:cNvPr id="15" name="object 15"/>
          <p:cNvSpPr txBox="1"/>
          <p:nvPr/>
        </p:nvSpPr>
        <p:spPr>
          <a:xfrm>
            <a:off x="454291" y="457200"/>
            <a:ext cx="6867525" cy="2416175"/>
          </a:xfrm>
          <a:prstGeom prst="rect">
            <a:avLst/>
          </a:prstGeom>
        </p:spPr>
        <p:txBody>
          <a:bodyPr vert="horz" wrap="square" lIns="0" tIns="0" rIns="0" bIns="0" rtlCol="0">
            <a:spAutoFit/>
          </a:bodyPr>
          <a:lstStyle/>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pPr>
            <a:endParaRPr sz="900">
              <a:latin typeface="GE Inspira" panose="020F0603030400020203" pitchFamily="34" charset="0"/>
              <a:cs typeface="Times New Roman"/>
            </a:endParaRPr>
          </a:p>
          <a:p>
            <a:pPr>
              <a:lnSpc>
                <a:spcPct val="100000"/>
              </a:lnSpc>
              <a:spcBef>
                <a:spcPts val="5"/>
              </a:spcBef>
            </a:pPr>
            <a:endParaRPr sz="1200">
              <a:latin typeface="GE Inspira" panose="020F0603030400020203" pitchFamily="34" charset="0"/>
              <a:cs typeface="Times New Roman"/>
            </a:endParaRPr>
          </a:p>
          <a:p>
            <a:pPr marL="1284605">
              <a:lnSpc>
                <a:spcPct val="100000"/>
              </a:lnSpc>
              <a:tabLst>
                <a:tab pos="5473065" algn="l"/>
              </a:tabLst>
            </a:pPr>
            <a:r>
              <a:rPr sz="800" dirty="0">
                <a:solidFill>
                  <a:srgbClr val="FFFFFF"/>
                </a:solidFill>
                <a:latin typeface="GE Inspira" panose="020F0603030400020203" pitchFamily="34" charset="0"/>
                <a:cs typeface="Trebuchet MS"/>
              </a:rPr>
              <a:t>(a)	(b)</a:t>
            </a:r>
            <a:endParaRPr sz="800">
              <a:latin typeface="GE Inspira" panose="020F0603030400020203" pitchFamily="34" charset="0"/>
              <a:cs typeface="Trebuchet MS"/>
            </a:endParaRPr>
          </a:p>
        </p:txBody>
      </p:sp>
      <p:grpSp>
        <p:nvGrpSpPr>
          <p:cNvPr id="16" name="object 16"/>
          <p:cNvGrpSpPr/>
          <p:nvPr/>
        </p:nvGrpSpPr>
        <p:grpSpPr>
          <a:xfrm>
            <a:off x="565396" y="571258"/>
            <a:ext cx="6648450" cy="2002155"/>
            <a:chOff x="565396" y="571258"/>
            <a:chExt cx="6648450" cy="2002155"/>
          </a:xfrm>
        </p:grpSpPr>
        <p:pic>
          <p:nvPicPr>
            <p:cNvPr id="17" name="object 17"/>
            <p:cNvPicPr/>
            <p:nvPr/>
          </p:nvPicPr>
          <p:blipFill>
            <a:blip r:embed="rId8" cstate="print"/>
            <a:stretch>
              <a:fillRect/>
            </a:stretch>
          </p:blipFill>
          <p:spPr>
            <a:xfrm>
              <a:off x="565396" y="571258"/>
              <a:ext cx="2454575" cy="2000818"/>
            </a:xfrm>
            <a:prstGeom prst="rect">
              <a:avLst/>
            </a:prstGeom>
          </p:spPr>
        </p:pic>
        <p:pic>
          <p:nvPicPr>
            <p:cNvPr id="18" name="object 18"/>
            <p:cNvPicPr/>
            <p:nvPr/>
          </p:nvPicPr>
          <p:blipFill>
            <a:blip r:embed="rId9" cstate="print"/>
            <a:stretch>
              <a:fillRect/>
            </a:stretch>
          </p:blipFill>
          <p:spPr>
            <a:xfrm>
              <a:off x="3058859" y="743877"/>
              <a:ext cx="811034" cy="1604225"/>
            </a:xfrm>
            <a:prstGeom prst="rect">
              <a:avLst/>
            </a:prstGeom>
          </p:spPr>
        </p:pic>
        <p:pic>
          <p:nvPicPr>
            <p:cNvPr id="19" name="object 19"/>
            <p:cNvPicPr/>
            <p:nvPr/>
          </p:nvPicPr>
          <p:blipFill>
            <a:blip r:embed="rId10" cstate="print"/>
            <a:stretch>
              <a:fillRect/>
            </a:stretch>
          </p:blipFill>
          <p:spPr>
            <a:xfrm>
              <a:off x="3905548" y="751644"/>
              <a:ext cx="807850" cy="1597907"/>
            </a:xfrm>
            <a:prstGeom prst="rect">
              <a:avLst/>
            </a:prstGeom>
          </p:spPr>
        </p:pic>
        <p:pic>
          <p:nvPicPr>
            <p:cNvPr id="20" name="object 20"/>
            <p:cNvPicPr/>
            <p:nvPr/>
          </p:nvPicPr>
          <p:blipFill>
            <a:blip r:embed="rId11" cstate="print"/>
            <a:stretch>
              <a:fillRect/>
            </a:stretch>
          </p:blipFill>
          <p:spPr>
            <a:xfrm>
              <a:off x="4752238" y="572985"/>
              <a:ext cx="2461412" cy="2000199"/>
            </a:xfrm>
            <a:prstGeom prst="rect">
              <a:avLst/>
            </a:prstGeom>
          </p:spPr>
        </p:pic>
      </p:grpSp>
      <p:sp>
        <p:nvSpPr>
          <p:cNvPr id="21" name="object 21"/>
          <p:cNvSpPr txBox="1"/>
          <p:nvPr/>
        </p:nvSpPr>
        <p:spPr>
          <a:xfrm>
            <a:off x="3987800" y="3294077"/>
            <a:ext cx="3343910" cy="3194464"/>
          </a:xfrm>
          <a:prstGeom prst="rect">
            <a:avLst/>
          </a:prstGeom>
        </p:spPr>
        <p:txBody>
          <a:bodyPr vert="horz" wrap="square" lIns="0" tIns="54610" rIns="0" bIns="0" rtlCol="0">
            <a:spAutoFit/>
          </a:bodyPr>
          <a:lstStyle/>
          <a:p>
            <a:pPr marL="12700">
              <a:spcBef>
                <a:spcPts val="430"/>
              </a:spcBef>
            </a:pPr>
            <a:r>
              <a:rPr lang="pl-PL" sz="1400" dirty="0">
                <a:solidFill>
                  <a:srgbClr val="626469"/>
                </a:solidFill>
                <a:latin typeface="GE Inspira" panose="020F0603030400020203" pitchFamily="34" charset="0"/>
                <a:cs typeface="Trebuchet MS"/>
              </a:rPr>
              <a:t>Conclusão</a:t>
            </a:r>
            <a:endParaRPr lang="pt-BR" sz="1400" dirty="0">
              <a:solidFill>
                <a:srgbClr val="626469"/>
              </a:solidFill>
              <a:latin typeface="GE Inspira" panose="020F0603030400020203" pitchFamily="34" charset="0"/>
              <a:cs typeface="Trebuchet MS"/>
            </a:endParaRPr>
          </a:p>
          <a:p>
            <a:pPr marL="12700">
              <a:spcBef>
                <a:spcPts val="430"/>
              </a:spcBef>
            </a:pPr>
            <a:r>
              <a:rPr lang="pt-BR" sz="1000" dirty="0">
                <a:solidFill>
                  <a:srgbClr val="626469"/>
                </a:solidFill>
                <a:latin typeface="GE Inspira" panose="020F0603030400020203" pitchFamily="34" charset="0"/>
                <a:cs typeface="Trebuchet MS"/>
              </a:rPr>
              <a:t>A redução de dispersão dinamicamente adaptativa da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proporciona uma melhoria de contraste equivalente quando as imagens adquiridas com uma categoria </a:t>
            </a:r>
            <a:r>
              <a:rPr lang="pt-BR" sz="1000" dirty="0" err="1">
                <a:solidFill>
                  <a:srgbClr val="626469"/>
                </a:solidFill>
                <a:latin typeface="GE Inspira" panose="020F0603030400020203" pitchFamily="34" charset="0"/>
                <a:cs typeface="Trebuchet MS"/>
              </a:rPr>
              <a:t>anti-dispersão</a:t>
            </a:r>
            <a:r>
              <a:rPr lang="pt-BR" sz="1000" dirty="0">
                <a:solidFill>
                  <a:srgbClr val="626469"/>
                </a:solidFill>
                <a:latin typeface="GE Inspira" panose="020F0603030400020203" pitchFamily="34" charset="0"/>
                <a:cs typeface="Trebuchet MS"/>
              </a:rPr>
              <a:t>, eliminando os riscos de desempenho associados ao uso de uma nota. Ao limitar erros e retomadas,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pode oferecer a oportunidade de reduzir a dose total entregue aos pacientes durante esses exames. Utilizar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no lugar de uma nota física não tem apenas o potencial de reduzir os tempos de exame em média em 24%, mas também ajuda a aliviar a carga financeira de ter que substituir as notas com a frequência maior devido aos danos que podem ocorrer devido desgaste ao normal. Através de testes de banco fantasma e experiência clínica,
foi validado que o </a:t>
            </a:r>
            <a:r>
              <a:rPr lang="pt-BR" sz="1000" dirty="0" err="1">
                <a:solidFill>
                  <a:srgbClr val="626469"/>
                </a:solidFill>
                <a:latin typeface="GE Inspira" panose="020F0603030400020203" pitchFamily="34" charset="0"/>
                <a:cs typeface="Trebuchet MS"/>
              </a:rPr>
              <a:t>AutoGrid</a:t>
            </a:r>
            <a:r>
              <a:rPr lang="pt-BR" sz="1000" dirty="0">
                <a:solidFill>
                  <a:srgbClr val="626469"/>
                </a:solidFill>
                <a:latin typeface="GE Inspira" panose="020F0603030400020203" pitchFamily="34" charset="0"/>
                <a:cs typeface="Trebuchet MS"/>
              </a:rPr>
              <a:t> fornece QI equivalente para inúmeras anatomias, visualizações e tamanhos de pacientes em diferentes técnicas e fornece a gama de aprimoramentos de contraste que os radiologistas estão procurando.
</a:t>
            </a:r>
            <a:endParaRPr sz="1000" dirty="0">
              <a:latin typeface="GE Inspira" panose="020F0603030400020203" pitchFamily="34" charset="0"/>
              <a:cs typeface="Trebuchet MS"/>
            </a:endParaRPr>
          </a:p>
        </p:txBody>
      </p:sp>
      <p:sp>
        <p:nvSpPr>
          <p:cNvPr id="22" name="object 22"/>
          <p:cNvSpPr/>
          <p:nvPr/>
        </p:nvSpPr>
        <p:spPr>
          <a:xfrm>
            <a:off x="457203" y="8823961"/>
            <a:ext cx="777240" cy="777240"/>
          </a:xfrm>
          <a:custGeom>
            <a:avLst/>
            <a:gdLst/>
            <a:ahLst/>
            <a:cxnLst/>
            <a:rect l="l" t="t" r="r" b="b"/>
            <a:pathLst>
              <a:path w="777240" h="777240">
                <a:moveTo>
                  <a:pt x="388620" y="0"/>
                </a:moveTo>
                <a:lnTo>
                  <a:pt x="339952" y="3809"/>
                </a:lnTo>
                <a:lnTo>
                  <a:pt x="293065" y="12699"/>
                </a:lnTo>
                <a:lnTo>
                  <a:pt x="248328" y="26669"/>
                </a:lnTo>
                <a:lnTo>
                  <a:pt x="206107" y="45719"/>
                </a:lnTo>
                <a:lnTo>
                  <a:pt x="166770" y="69849"/>
                </a:lnTo>
                <a:lnTo>
                  <a:pt x="130684" y="99059"/>
                </a:lnTo>
                <a:lnTo>
                  <a:pt x="98218" y="130809"/>
                </a:lnTo>
                <a:lnTo>
                  <a:pt x="69738" y="167639"/>
                </a:lnTo>
                <a:lnTo>
                  <a:pt x="45612" y="207009"/>
                </a:lnTo>
                <a:lnTo>
                  <a:pt x="26208" y="248919"/>
                </a:lnTo>
                <a:lnTo>
                  <a:pt x="11893" y="293369"/>
                </a:lnTo>
                <a:lnTo>
                  <a:pt x="3034" y="340359"/>
                </a:lnTo>
                <a:lnTo>
                  <a:pt x="0" y="388619"/>
                </a:lnTo>
                <a:lnTo>
                  <a:pt x="3034" y="438149"/>
                </a:lnTo>
                <a:lnTo>
                  <a:pt x="11893" y="485139"/>
                </a:lnTo>
                <a:lnTo>
                  <a:pt x="26208" y="529589"/>
                </a:lnTo>
                <a:lnTo>
                  <a:pt x="45612" y="572769"/>
                </a:lnTo>
                <a:lnTo>
                  <a:pt x="69738" y="612139"/>
                </a:lnTo>
                <a:lnTo>
                  <a:pt x="98218" y="647699"/>
                </a:lnTo>
                <a:lnTo>
                  <a:pt x="130684" y="679449"/>
                </a:lnTo>
                <a:lnTo>
                  <a:pt x="166770" y="708659"/>
                </a:lnTo>
                <a:lnTo>
                  <a:pt x="206107" y="732789"/>
                </a:lnTo>
                <a:lnTo>
                  <a:pt x="248328" y="751839"/>
                </a:lnTo>
                <a:lnTo>
                  <a:pt x="293065" y="765809"/>
                </a:lnTo>
                <a:lnTo>
                  <a:pt x="339952" y="774699"/>
                </a:lnTo>
                <a:lnTo>
                  <a:pt x="388620" y="777239"/>
                </a:lnTo>
                <a:lnTo>
                  <a:pt x="437290" y="774699"/>
                </a:lnTo>
                <a:lnTo>
                  <a:pt x="484177" y="765809"/>
                </a:lnTo>
                <a:lnTo>
                  <a:pt x="504513" y="759459"/>
                </a:lnTo>
                <a:lnTo>
                  <a:pt x="388620" y="759459"/>
                </a:lnTo>
                <a:lnTo>
                  <a:pt x="342165" y="756919"/>
                </a:lnTo>
                <a:lnTo>
                  <a:pt x="297433" y="748029"/>
                </a:lnTo>
                <a:lnTo>
                  <a:pt x="254769" y="734059"/>
                </a:lnTo>
                <a:lnTo>
                  <a:pt x="214522" y="716279"/>
                </a:lnTo>
                <a:lnTo>
                  <a:pt x="177039" y="693419"/>
                </a:lnTo>
                <a:lnTo>
                  <a:pt x="142665" y="666749"/>
                </a:lnTo>
                <a:lnTo>
                  <a:pt x="111749" y="634999"/>
                </a:lnTo>
                <a:lnTo>
                  <a:pt x="84637" y="600709"/>
                </a:lnTo>
                <a:lnTo>
                  <a:pt x="61677" y="563879"/>
                </a:lnTo>
                <a:lnTo>
                  <a:pt x="43214" y="523239"/>
                </a:lnTo>
                <a:lnTo>
                  <a:pt x="29597" y="480059"/>
                </a:lnTo>
                <a:lnTo>
                  <a:pt x="21173" y="435609"/>
                </a:lnTo>
                <a:lnTo>
                  <a:pt x="18287" y="388619"/>
                </a:lnTo>
                <a:lnTo>
                  <a:pt x="21173" y="342899"/>
                </a:lnTo>
                <a:lnTo>
                  <a:pt x="29597" y="298449"/>
                </a:lnTo>
                <a:lnTo>
                  <a:pt x="43214" y="255269"/>
                </a:lnTo>
                <a:lnTo>
                  <a:pt x="61677" y="214629"/>
                </a:lnTo>
                <a:lnTo>
                  <a:pt x="84637" y="177799"/>
                </a:lnTo>
                <a:lnTo>
                  <a:pt x="111749" y="143509"/>
                </a:lnTo>
                <a:lnTo>
                  <a:pt x="142665" y="111759"/>
                </a:lnTo>
                <a:lnTo>
                  <a:pt x="177039" y="85089"/>
                </a:lnTo>
                <a:lnTo>
                  <a:pt x="214522" y="62229"/>
                </a:lnTo>
                <a:lnTo>
                  <a:pt x="254769" y="44449"/>
                </a:lnTo>
                <a:lnTo>
                  <a:pt x="297433" y="30479"/>
                </a:lnTo>
                <a:lnTo>
                  <a:pt x="342165" y="21589"/>
                </a:lnTo>
                <a:lnTo>
                  <a:pt x="388620" y="19049"/>
                </a:lnTo>
                <a:lnTo>
                  <a:pt x="504513" y="19049"/>
                </a:lnTo>
                <a:lnTo>
                  <a:pt x="484177" y="12699"/>
                </a:lnTo>
                <a:lnTo>
                  <a:pt x="437290" y="3809"/>
                </a:lnTo>
                <a:lnTo>
                  <a:pt x="388620" y="0"/>
                </a:lnTo>
                <a:close/>
              </a:path>
              <a:path w="777240" h="777240">
                <a:moveTo>
                  <a:pt x="504513" y="19049"/>
                </a:moveTo>
                <a:lnTo>
                  <a:pt x="388620" y="19049"/>
                </a:lnTo>
                <a:lnTo>
                  <a:pt x="435074" y="21589"/>
                </a:lnTo>
                <a:lnTo>
                  <a:pt x="479806" y="30479"/>
                </a:lnTo>
                <a:lnTo>
                  <a:pt x="522470" y="44449"/>
                </a:lnTo>
                <a:lnTo>
                  <a:pt x="562717" y="62229"/>
                </a:lnTo>
                <a:lnTo>
                  <a:pt x="600200" y="85089"/>
                </a:lnTo>
                <a:lnTo>
                  <a:pt x="634574" y="113029"/>
                </a:lnTo>
                <a:lnTo>
                  <a:pt x="665490" y="143509"/>
                </a:lnTo>
                <a:lnTo>
                  <a:pt x="692602" y="177799"/>
                </a:lnTo>
                <a:lnTo>
                  <a:pt x="715562" y="215899"/>
                </a:lnTo>
                <a:lnTo>
                  <a:pt x="734025" y="255269"/>
                </a:lnTo>
                <a:lnTo>
                  <a:pt x="747642" y="298449"/>
                </a:lnTo>
                <a:lnTo>
                  <a:pt x="756066" y="342899"/>
                </a:lnTo>
                <a:lnTo>
                  <a:pt x="758952" y="388619"/>
                </a:lnTo>
                <a:lnTo>
                  <a:pt x="756066" y="435609"/>
                </a:lnTo>
                <a:lnTo>
                  <a:pt x="747642" y="480059"/>
                </a:lnTo>
                <a:lnTo>
                  <a:pt x="734025" y="523239"/>
                </a:lnTo>
                <a:lnTo>
                  <a:pt x="715562" y="563879"/>
                </a:lnTo>
                <a:lnTo>
                  <a:pt x="692602" y="600709"/>
                </a:lnTo>
                <a:lnTo>
                  <a:pt x="665490" y="634999"/>
                </a:lnTo>
                <a:lnTo>
                  <a:pt x="634574" y="666749"/>
                </a:lnTo>
                <a:lnTo>
                  <a:pt x="600200" y="693419"/>
                </a:lnTo>
                <a:lnTo>
                  <a:pt x="562717" y="716279"/>
                </a:lnTo>
                <a:lnTo>
                  <a:pt x="522470" y="734059"/>
                </a:lnTo>
                <a:lnTo>
                  <a:pt x="479806" y="748029"/>
                </a:lnTo>
                <a:lnTo>
                  <a:pt x="435074" y="756919"/>
                </a:lnTo>
                <a:lnTo>
                  <a:pt x="388620" y="759459"/>
                </a:lnTo>
                <a:lnTo>
                  <a:pt x="504513" y="759459"/>
                </a:lnTo>
                <a:lnTo>
                  <a:pt x="571135" y="732789"/>
                </a:lnTo>
                <a:lnTo>
                  <a:pt x="610471" y="708659"/>
                </a:lnTo>
                <a:lnTo>
                  <a:pt x="646554" y="679449"/>
                </a:lnTo>
                <a:lnTo>
                  <a:pt x="679018" y="647699"/>
                </a:lnTo>
                <a:lnTo>
                  <a:pt x="707496" y="612139"/>
                </a:lnTo>
                <a:lnTo>
                  <a:pt x="731620" y="572769"/>
                </a:lnTo>
                <a:lnTo>
                  <a:pt x="751022" y="529589"/>
                </a:lnTo>
                <a:lnTo>
                  <a:pt x="765335" y="485139"/>
                </a:lnTo>
                <a:lnTo>
                  <a:pt x="774193" y="438149"/>
                </a:lnTo>
                <a:lnTo>
                  <a:pt x="777227" y="388619"/>
                </a:lnTo>
                <a:lnTo>
                  <a:pt x="774193" y="340359"/>
                </a:lnTo>
                <a:lnTo>
                  <a:pt x="765335" y="293369"/>
                </a:lnTo>
                <a:lnTo>
                  <a:pt x="751022" y="248919"/>
                </a:lnTo>
                <a:lnTo>
                  <a:pt x="731620" y="207009"/>
                </a:lnTo>
                <a:lnTo>
                  <a:pt x="707496" y="167639"/>
                </a:lnTo>
                <a:lnTo>
                  <a:pt x="679018" y="130809"/>
                </a:lnTo>
                <a:lnTo>
                  <a:pt x="646554" y="99059"/>
                </a:lnTo>
                <a:lnTo>
                  <a:pt x="610471" y="69849"/>
                </a:lnTo>
                <a:lnTo>
                  <a:pt x="571135" y="45719"/>
                </a:lnTo>
                <a:lnTo>
                  <a:pt x="528915" y="26669"/>
                </a:lnTo>
                <a:lnTo>
                  <a:pt x="504513" y="19049"/>
                </a:lnTo>
                <a:close/>
              </a:path>
              <a:path w="777240" h="777240">
                <a:moveTo>
                  <a:pt x="280009" y="715009"/>
                </a:moveTo>
                <a:lnTo>
                  <a:pt x="279527" y="715009"/>
                </a:lnTo>
                <a:lnTo>
                  <a:pt x="278701" y="716279"/>
                </a:lnTo>
                <a:lnTo>
                  <a:pt x="278041" y="717549"/>
                </a:lnTo>
                <a:lnTo>
                  <a:pt x="278447" y="718819"/>
                </a:lnTo>
                <a:lnTo>
                  <a:pt x="278942" y="718819"/>
                </a:lnTo>
                <a:lnTo>
                  <a:pt x="293152" y="723899"/>
                </a:lnTo>
                <a:lnTo>
                  <a:pt x="316917" y="728979"/>
                </a:lnTo>
                <a:lnTo>
                  <a:pt x="349114" y="734059"/>
                </a:lnTo>
                <a:lnTo>
                  <a:pt x="388620" y="735329"/>
                </a:lnTo>
                <a:lnTo>
                  <a:pt x="435019" y="732789"/>
                </a:lnTo>
                <a:lnTo>
                  <a:pt x="454580" y="728979"/>
                </a:lnTo>
                <a:lnTo>
                  <a:pt x="362775" y="728979"/>
                </a:lnTo>
                <a:lnTo>
                  <a:pt x="332366" y="726439"/>
                </a:lnTo>
                <a:lnTo>
                  <a:pt x="307076" y="722629"/>
                </a:lnTo>
                <a:lnTo>
                  <a:pt x="288944" y="718819"/>
                </a:lnTo>
                <a:lnTo>
                  <a:pt x="280009" y="715009"/>
                </a:lnTo>
                <a:close/>
              </a:path>
              <a:path w="777240" h="777240">
                <a:moveTo>
                  <a:pt x="604823" y="657859"/>
                </a:moveTo>
                <a:lnTo>
                  <a:pt x="411213" y="657859"/>
                </a:lnTo>
                <a:lnTo>
                  <a:pt x="421793" y="660399"/>
                </a:lnTo>
                <a:lnTo>
                  <a:pt x="430336" y="666749"/>
                </a:lnTo>
                <a:lnTo>
                  <a:pt x="436044" y="674369"/>
                </a:lnTo>
                <a:lnTo>
                  <a:pt x="438124" y="685799"/>
                </a:lnTo>
                <a:lnTo>
                  <a:pt x="433016" y="702309"/>
                </a:lnTo>
                <a:lnTo>
                  <a:pt x="418223" y="716279"/>
                </a:lnTo>
                <a:lnTo>
                  <a:pt x="394544" y="725169"/>
                </a:lnTo>
                <a:lnTo>
                  <a:pt x="362775" y="728979"/>
                </a:lnTo>
                <a:lnTo>
                  <a:pt x="454580" y="728979"/>
                </a:lnTo>
                <a:lnTo>
                  <a:pt x="480661" y="723899"/>
                </a:lnTo>
                <a:lnTo>
                  <a:pt x="524487" y="708659"/>
                </a:lnTo>
                <a:lnTo>
                  <a:pt x="565437" y="688339"/>
                </a:lnTo>
                <a:lnTo>
                  <a:pt x="602451" y="660399"/>
                </a:lnTo>
                <a:lnTo>
                  <a:pt x="604823" y="657859"/>
                </a:lnTo>
                <a:close/>
              </a:path>
              <a:path w="777240" h="777240">
                <a:moveTo>
                  <a:pt x="62217" y="279399"/>
                </a:moveTo>
                <a:lnTo>
                  <a:pt x="59347" y="279399"/>
                </a:lnTo>
                <a:lnTo>
                  <a:pt x="56518" y="288289"/>
                </a:lnTo>
                <a:lnTo>
                  <a:pt x="50574" y="311149"/>
                </a:lnTo>
                <a:lnTo>
                  <a:pt x="44673" y="346709"/>
                </a:lnTo>
                <a:lnTo>
                  <a:pt x="41973" y="388619"/>
                </a:lnTo>
                <a:lnTo>
                  <a:pt x="44937" y="435609"/>
                </a:lnTo>
                <a:lnTo>
                  <a:pt x="53945" y="481329"/>
                </a:lnTo>
                <a:lnTo>
                  <a:pt x="69069" y="525779"/>
                </a:lnTo>
                <a:lnTo>
                  <a:pt x="90382" y="566419"/>
                </a:lnTo>
                <a:lnTo>
                  <a:pt x="117957" y="603249"/>
                </a:lnTo>
                <a:lnTo>
                  <a:pt x="151865" y="636269"/>
                </a:lnTo>
                <a:lnTo>
                  <a:pt x="192181" y="661669"/>
                </a:lnTo>
                <a:lnTo>
                  <a:pt x="238975" y="680719"/>
                </a:lnTo>
                <a:lnTo>
                  <a:pt x="278676" y="690879"/>
                </a:lnTo>
                <a:lnTo>
                  <a:pt x="317576" y="694689"/>
                </a:lnTo>
                <a:lnTo>
                  <a:pt x="354449" y="689609"/>
                </a:lnTo>
                <a:lnTo>
                  <a:pt x="376901" y="676909"/>
                </a:lnTo>
                <a:lnTo>
                  <a:pt x="393099" y="664209"/>
                </a:lnTo>
                <a:lnTo>
                  <a:pt x="411213" y="657859"/>
                </a:lnTo>
                <a:lnTo>
                  <a:pt x="604823" y="657859"/>
                </a:lnTo>
                <a:lnTo>
                  <a:pt x="634470" y="626109"/>
                </a:lnTo>
                <a:lnTo>
                  <a:pt x="656377" y="591819"/>
                </a:lnTo>
                <a:lnTo>
                  <a:pt x="236816" y="591819"/>
                </a:lnTo>
                <a:lnTo>
                  <a:pt x="209361" y="586739"/>
                </a:lnTo>
                <a:lnTo>
                  <a:pt x="189871" y="572769"/>
                </a:lnTo>
                <a:lnTo>
                  <a:pt x="178248" y="552449"/>
                </a:lnTo>
                <a:lnTo>
                  <a:pt x="174396" y="529589"/>
                </a:lnTo>
                <a:lnTo>
                  <a:pt x="176969" y="510539"/>
                </a:lnTo>
                <a:lnTo>
                  <a:pt x="184488" y="490219"/>
                </a:lnTo>
                <a:lnTo>
                  <a:pt x="196647" y="471169"/>
                </a:lnTo>
                <a:lnTo>
                  <a:pt x="213144" y="452119"/>
                </a:lnTo>
                <a:lnTo>
                  <a:pt x="230869" y="438149"/>
                </a:lnTo>
                <a:lnTo>
                  <a:pt x="93637" y="438149"/>
                </a:lnTo>
                <a:lnTo>
                  <a:pt x="76306" y="433069"/>
                </a:lnTo>
                <a:lnTo>
                  <a:pt x="62299" y="419099"/>
                </a:lnTo>
                <a:lnTo>
                  <a:pt x="52932" y="394969"/>
                </a:lnTo>
                <a:lnTo>
                  <a:pt x="49517" y="363219"/>
                </a:lnTo>
                <a:lnTo>
                  <a:pt x="51309" y="332739"/>
                </a:lnTo>
                <a:lnTo>
                  <a:pt x="55371" y="307339"/>
                </a:lnTo>
                <a:lnTo>
                  <a:pt x="59729" y="289559"/>
                </a:lnTo>
                <a:lnTo>
                  <a:pt x="62484" y="280669"/>
                </a:lnTo>
                <a:lnTo>
                  <a:pt x="62217" y="279399"/>
                </a:lnTo>
                <a:close/>
              </a:path>
              <a:path w="777240" h="777240">
                <a:moveTo>
                  <a:pt x="455371" y="336549"/>
                </a:moveTo>
                <a:lnTo>
                  <a:pt x="435992" y="350519"/>
                </a:lnTo>
                <a:lnTo>
                  <a:pt x="414842" y="364489"/>
                </a:lnTo>
                <a:lnTo>
                  <a:pt x="389248" y="379729"/>
                </a:lnTo>
                <a:lnTo>
                  <a:pt x="356539" y="398779"/>
                </a:lnTo>
                <a:lnTo>
                  <a:pt x="354626" y="425449"/>
                </a:lnTo>
                <a:lnTo>
                  <a:pt x="347885" y="474979"/>
                </a:lnTo>
                <a:lnTo>
                  <a:pt x="325081" y="534669"/>
                </a:lnTo>
                <a:lnTo>
                  <a:pt x="301278" y="565149"/>
                </a:lnTo>
                <a:lnTo>
                  <a:pt x="236816" y="591819"/>
                </a:lnTo>
                <a:lnTo>
                  <a:pt x="501650" y="591819"/>
                </a:lnTo>
                <a:lnTo>
                  <a:pt x="452823" y="580389"/>
                </a:lnTo>
                <a:lnTo>
                  <a:pt x="417817" y="553719"/>
                </a:lnTo>
                <a:lnTo>
                  <a:pt x="396736" y="515619"/>
                </a:lnTo>
                <a:lnTo>
                  <a:pt x="389686" y="473709"/>
                </a:lnTo>
                <a:lnTo>
                  <a:pt x="398453" y="422909"/>
                </a:lnTo>
                <a:lnTo>
                  <a:pt x="419434" y="386079"/>
                </a:lnTo>
                <a:lnTo>
                  <a:pt x="444652" y="363219"/>
                </a:lnTo>
                <a:lnTo>
                  <a:pt x="466128" y="349249"/>
                </a:lnTo>
                <a:lnTo>
                  <a:pt x="461822" y="346709"/>
                </a:lnTo>
                <a:lnTo>
                  <a:pt x="458571" y="341629"/>
                </a:lnTo>
                <a:lnTo>
                  <a:pt x="455371" y="336549"/>
                </a:lnTo>
                <a:close/>
              </a:path>
              <a:path w="777240" h="777240">
                <a:moveTo>
                  <a:pt x="678898" y="407669"/>
                </a:moveTo>
                <a:lnTo>
                  <a:pt x="532879" y="407669"/>
                </a:lnTo>
                <a:lnTo>
                  <a:pt x="564125" y="414019"/>
                </a:lnTo>
                <a:lnTo>
                  <a:pt x="586693" y="433069"/>
                </a:lnTo>
                <a:lnTo>
                  <a:pt x="600382" y="461009"/>
                </a:lnTo>
                <a:lnTo>
                  <a:pt x="604989" y="492759"/>
                </a:lnTo>
                <a:lnTo>
                  <a:pt x="597472" y="528319"/>
                </a:lnTo>
                <a:lnTo>
                  <a:pt x="576332" y="560069"/>
                </a:lnTo>
                <a:lnTo>
                  <a:pt x="543685" y="582929"/>
                </a:lnTo>
                <a:lnTo>
                  <a:pt x="501650" y="591819"/>
                </a:lnTo>
                <a:lnTo>
                  <a:pt x="656377" y="591819"/>
                </a:lnTo>
                <a:lnTo>
                  <a:pt x="679284" y="538479"/>
                </a:lnTo>
                <a:lnTo>
                  <a:pt x="689509" y="499109"/>
                </a:lnTo>
                <a:lnTo>
                  <a:pt x="693267" y="461009"/>
                </a:lnTo>
                <a:lnTo>
                  <a:pt x="687717" y="424179"/>
                </a:lnTo>
                <a:lnTo>
                  <a:pt x="678898" y="407669"/>
                </a:lnTo>
                <a:close/>
              </a:path>
              <a:path w="777240" h="777240">
                <a:moveTo>
                  <a:pt x="322554" y="417829"/>
                </a:moveTo>
                <a:lnTo>
                  <a:pt x="284517" y="438149"/>
                </a:lnTo>
                <a:lnTo>
                  <a:pt x="248073" y="466089"/>
                </a:lnTo>
                <a:lnTo>
                  <a:pt x="220715" y="497839"/>
                </a:lnTo>
                <a:lnTo>
                  <a:pt x="209930" y="530859"/>
                </a:lnTo>
                <a:lnTo>
                  <a:pt x="211865" y="543559"/>
                </a:lnTo>
                <a:lnTo>
                  <a:pt x="217330" y="551179"/>
                </a:lnTo>
                <a:lnTo>
                  <a:pt x="225816" y="556259"/>
                </a:lnTo>
                <a:lnTo>
                  <a:pt x="236816" y="558799"/>
                </a:lnTo>
                <a:lnTo>
                  <a:pt x="272344" y="544829"/>
                </a:lnTo>
                <a:lnTo>
                  <a:pt x="297202" y="510539"/>
                </a:lnTo>
                <a:lnTo>
                  <a:pt x="313301" y="466089"/>
                </a:lnTo>
                <a:lnTo>
                  <a:pt x="322554" y="417829"/>
                </a:lnTo>
                <a:close/>
              </a:path>
              <a:path w="777240" h="777240">
                <a:moveTo>
                  <a:pt x="498424" y="367029"/>
                </a:moveTo>
                <a:lnTo>
                  <a:pt x="477677" y="375919"/>
                </a:lnTo>
                <a:lnTo>
                  <a:pt x="455102" y="394969"/>
                </a:lnTo>
                <a:lnTo>
                  <a:pt x="436964" y="424179"/>
                </a:lnTo>
                <a:lnTo>
                  <a:pt x="429526" y="468629"/>
                </a:lnTo>
                <a:lnTo>
                  <a:pt x="434771" y="502919"/>
                </a:lnTo>
                <a:lnTo>
                  <a:pt x="449703" y="530859"/>
                </a:lnTo>
                <a:lnTo>
                  <a:pt x="473117" y="551179"/>
                </a:lnTo>
                <a:lnTo>
                  <a:pt x="503809" y="558799"/>
                </a:lnTo>
                <a:lnTo>
                  <a:pt x="528308" y="553719"/>
                </a:lnTo>
                <a:lnTo>
                  <a:pt x="548720" y="539749"/>
                </a:lnTo>
                <a:lnTo>
                  <a:pt x="562882" y="518159"/>
                </a:lnTo>
                <a:lnTo>
                  <a:pt x="563404" y="515619"/>
                </a:lnTo>
                <a:lnTo>
                  <a:pt x="505967" y="515619"/>
                </a:lnTo>
                <a:lnTo>
                  <a:pt x="490998" y="511809"/>
                </a:lnTo>
                <a:lnTo>
                  <a:pt x="479055" y="501649"/>
                </a:lnTo>
                <a:lnTo>
                  <a:pt x="471147" y="485139"/>
                </a:lnTo>
                <a:lnTo>
                  <a:pt x="468287" y="467359"/>
                </a:lnTo>
                <a:lnTo>
                  <a:pt x="473230" y="444499"/>
                </a:lnTo>
                <a:lnTo>
                  <a:pt x="486852" y="425449"/>
                </a:lnTo>
                <a:lnTo>
                  <a:pt x="507340" y="412749"/>
                </a:lnTo>
                <a:lnTo>
                  <a:pt x="532879" y="407669"/>
                </a:lnTo>
                <a:lnTo>
                  <a:pt x="678898" y="407669"/>
                </a:lnTo>
                <a:lnTo>
                  <a:pt x="675506" y="401319"/>
                </a:lnTo>
                <a:lnTo>
                  <a:pt x="663295" y="384809"/>
                </a:lnTo>
                <a:lnTo>
                  <a:pt x="658142" y="368299"/>
                </a:lnTo>
                <a:lnTo>
                  <a:pt x="508178" y="368299"/>
                </a:lnTo>
                <a:lnTo>
                  <a:pt x="498424" y="367029"/>
                </a:lnTo>
                <a:close/>
              </a:path>
              <a:path w="777240" h="777240">
                <a:moveTo>
                  <a:pt x="530694" y="439419"/>
                </a:moveTo>
                <a:lnTo>
                  <a:pt x="521210" y="441959"/>
                </a:lnTo>
                <a:lnTo>
                  <a:pt x="512821" y="445769"/>
                </a:lnTo>
                <a:lnTo>
                  <a:pt x="506672" y="453389"/>
                </a:lnTo>
                <a:lnTo>
                  <a:pt x="503910" y="462279"/>
                </a:lnTo>
                <a:lnTo>
                  <a:pt x="505994" y="476249"/>
                </a:lnTo>
                <a:lnTo>
                  <a:pt x="511954" y="485139"/>
                </a:lnTo>
                <a:lnTo>
                  <a:pt x="518178" y="492759"/>
                </a:lnTo>
                <a:lnTo>
                  <a:pt x="521055" y="501649"/>
                </a:lnTo>
                <a:lnTo>
                  <a:pt x="521055" y="510539"/>
                </a:lnTo>
                <a:lnTo>
                  <a:pt x="513486" y="515619"/>
                </a:lnTo>
                <a:lnTo>
                  <a:pt x="563404" y="515619"/>
                </a:lnTo>
                <a:lnTo>
                  <a:pt x="568629" y="490219"/>
                </a:lnTo>
                <a:lnTo>
                  <a:pt x="566340" y="472439"/>
                </a:lnTo>
                <a:lnTo>
                  <a:pt x="559363" y="455929"/>
                </a:lnTo>
                <a:lnTo>
                  <a:pt x="547536" y="444499"/>
                </a:lnTo>
                <a:lnTo>
                  <a:pt x="530694" y="439419"/>
                </a:lnTo>
                <a:close/>
              </a:path>
              <a:path w="777240" h="777240">
                <a:moveTo>
                  <a:pt x="731237" y="339089"/>
                </a:moveTo>
                <a:lnTo>
                  <a:pt x="683590" y="339089"/>
                </a:lnTo>
                <a:lnTo>
                  <a:pt x="700915" y="345439"/>
                </a:lnTo>
                <a:lnTo>
                  <a:pt x="714895" y="360679"/>
                </a:lnTo>
                <a:lnTo>
                  <a:pt x="724255" y="384809"/>
                </a:lnTo>
                <a:lnTo>
                  <a:pt x="727722" y="416559"/>
                </a:lnTo>
                <a:lnTo>
                  <a:pt x="725752" y="447039"/>
                </a:lnTo>
                <a:lnTo>
                  <a:pt x="721315" y="473709"/>
                </a:lnTo>
                <a:lnTo>
                  <a:pt x="716849" y="491489"/>
                </a:lnTo>
                <a:lnTo>
                  <a:pt x="714794" y="499109"/>
                </a:lnTo>
                <a:lnTo>
                  <a:pt x="715022" y="500379"/>
                </a:lnTo>
                <a:lnTo>
                  <a:pt x="717969" y="500379"/>
                </a:lnTo>
                <a:lnTo>
                  <a:pt x="720816" y="491489"/>
                </a:lnTo>
                <a:lnTo>
                  <a:pt x="726889" y="468629"/>
                </a:lnTo>
                <a:lnTo>
                  <a:pt x="732826" y="433069"/>
                </a:lnTo>
                <a:lnTo>
                  <a:pt x="735266" y="388619"/>
                </a:lnTo>
                <a:lnTo>
                  <a:pt x="731992" y="342899"/>
                </a:lnTo>
                <a:lnTo>
                  <a:pt x="731237" y="339089"/>
                </a:lnTo>
                <a:close/>
              </a:path>
              <a:path w="777240" h="777240">
                <a:moveTo>
                  <a:pt x="388620" y="43179"/>
                </a:moveTo>
                <a:lnTo>
                  <a:pt x="342267" y="45719"/>
                </a:lnTo>
                <a:lnTo>
                  <a:pt x="296733" y="54609"/>
                </a:lnTo>
                <a:lnTo>
                  <a:pt x="253039" y="69849"/>
                </a:lnTo>
                <a:lnTo>
                  <a:pt x="212209" y="91439"/>
                </a:lnTo>
                <a:lnTo>
                  <a:pt x="175263" y="119379"/>
                </a:lnTo>
                <a:lnTo>
                  <a:pt x="143226" y="152399"/>
                </a:lnTo>
                <a:lnTo>
                  <a:pt x="117120" y="193039"/>
                </a:lnTo>
                <a:lnTo>
                  <a:pt x="97967" y="240029"/>
                </a:lnTo>
                <a:lnTo>
                  <a:pt x="87730" y="279399"/>
                </a:lnTo>
                <a:lnTo>
                  <a:pt x="83959" y="318769"/>
                </a:lnTo>
                <a:lnTo>
                  <a:pt x="89511" y="355599"/>
                </a:lnTo>
                <a:lnTo>
                  <a:pt x="101726" y="378459"/>
                </a:lnTo>
                <a:lnTo>
                  <a:pt x="113942" y="394969"/>
                </a:lnTo>
                <a:lnTo>
                  <a:pt x="119494" y="412749"/>
                </a:lnTo>
                <a:lnTo>
                  <a:pt x="117422" y="422909"/>
                </a:lnTo>
                <a:lnTo>
                  <a:pt x="111813" y="431799"/>
                </a:lnTo>
                <a:lnTo>
                  <a:pt x="103581" y="436879"/>
                </a:lnTo>
                <a:lnTo>
                  <a:pt x="93637" y="438149"/>
                </a:lnTo>
                <a:lnTo>
                  <a:pt x="230869" y="438149"/>
                </a:lnTo>
                <a:lnTo>
                  <a:pt x="237314" y="433069"/>
                </a:lnTo>
                <a:lnTo>
                  <a:pt x="263607" y="416559"/>
                </a:lnTo>
                <a:lnTo>
                  <a:pt x="292929" y="400049"/>
                </a:lnTo>
                <a:lnTo>
                  <a:pt x="326186" y="382269"/>
                </a:lnTo>
                <a:lnTo>
                  <a:pt x="327040" y="377189"/>
                </a:lnTo>
                <a:lnTo>
                  <a:pt x="286346" y="377189"/>
                </a:lnTo>
                <a:lnTo>
                  <a:pt x="270351" y="374649"/>
                </a:lnTo>
                <a:lnTo>
                  <a:pt x="256879" y="365759"/>
                </a:lnTo>
                <a:lnTo>
                  <a:pt x="246841" y="353059"/>
                </a:lnTo>
                <a:lnTo>
                  <a:pt x="241147" y="337819"/>
                </a:lnTo>
                <a:lnTo>
                  <a:pt x="220168" y="332739"/>
                </a:lnTo>
                <a:lnTo>
                  <a:pt x="203328" y="320039"/>
                </a:lnTo>
                <a:lnTo>
                  <a:pt x="191939" y="302259"/>
                </a:lnTo>
                <a:lnTo>
                  <a:pt x="187312" y="279399"/>
                </a:lnTo>
                <a:lnTo>
                  <a:pt x="189078" y="261619"/>
                </a:lnTo>
                <a:lnTo>
                  <a:pt x="194175" y="246379"/>
                </a:lnTo>
                <a:lnTo>
                  <a:pt x="202298" y="237489"/>
                </a:lnTo>
                <a:lnTo>
                  <a:pt x="213144" y="233679"/>
                </a:lnTo>
                <a:lnTo>
                  <a:pt x="261297" y="233679"/>
                </a:lnTo>
                <a:lnTo>
                  <a:pt x="266577" y="222249"/>
                </a:lnTo>
                <a:lnTo>
                  <a:pt x="295023" y="191769"/>
                </a:lnTo>
                <a:lnTo>
                  <a:pt x="329425" y="179069"/>
                </a:lnTo>
                <a:lnTo>
                  <a:pt x="661313" y="179069"/>
                </a:lnTo>
                <a:lnTo>
                  <a:pt x="659426" y="176529"/>
                </a:lnTo>
                <a:lnTo>
                  <a:pt x="625645" y="143509"/>
                </a:lnTo>
                <a:lnTo>
                  <a:pt x="589335" y="120649"/>
                </a:lnTo>
                <a:lnTo>
                  <a:pt x="366014" y="120649"/>
                </a:lnTo>
                <a:lnTo>
                  <a:pt x="354993" y="118109"/>
                </a:lnTo>
                <a:lnTo>
                  <a:pt x="346500" y="113029"/>
                </a:lnTo>
                <a:lnTo>
                  <a:pt x="341035" y="104139"/>
                </a:lnTo>
                <a:lnTo>
                  <a:pt x="339102" y="93979"/>
                </a:lnTo>
                <a:lnTo>
                  <a:pt x="344366" y="77469"/>
                </a:lnTo>
                <a:lnTo>
                  <a:pt x="359416" y="63499"/>
                </a:lnTo>
                <a:lnTo>
                  <a:pt x="383143" y="53339"/>
                </a:lnTo>
                <a:lnTo>
                  <a:pt x="414439" y="49529"/>
                </a:lnTo>
                <a:lnTo>
                  <a:pt x="457466" y="49529"/>
                </a:lnTo>
                <a:lnTo>
                  <a:pt x="429785" y="44449"/>
                </a:lnTo>
                <a:lnTo>
                  <a:pt x="388620" y="43179"/>
                </a:lnTo>
                <a:close/>
              </a:path>
              <a:path w="777240" h="777240">
                <a:moveTo>
                  <a:pt x="329425" y="361949"/>
                </a:moveTo>
                <a:lnTo>
                  <a:pt x="319663" y="369569"/>
                </a:lnTo>
                <a:lnTo>
                  <a:pt x="308690" y="373379"/>
                </a:lnTo>
                <a:lnTo>
                  <a:pt x="297315" y="375919"/>
                </a:lnTo>
                <a:lnTo>
                  <a:pt x="286346" y="377189"/>
                </a:lnTo>
                <a:lnTo>
                  <a:pt x="327040" y="377189"/>
                </a:lnTo>
                <a:lnTo>
                  <a:pt x="328320" y="369569"/>
                </a:lnTo>
                <a:lnTo>
                  <a:pt x="329425" y="361949"/>
                </a:lnTo>
                <a:close/>
              </a:path>
              <a:path w="777240" h="777240">
                <a:moveTo>
                  <a:pt x="730229" y="334009"/>
                </a:moveTo>
                <a:lnTo>
                  <a:pt x="537137" y="334009"/>
                </a:lnTo>
                <a:lnTo>
                  <a:pt x="547165" y="337819"/>
                </a:lnTo>
                <a:lnTo>
                  <a:pt x="554933" y="342899"/>
                </a:lnTo>
                <a:lnTo>
                  <a:pt x="558406" y="350519"/>
                </a:lnTo>
                <a:lnTo>
                  <a:pt x="549894" y="364489"/>
                </a:lnTo>
                <a:lnTo>
                  <a:pt x="529243" y="368299"/>
                </a:lnTo>
                <a:lnTo>
                  <a:pt x="658142" y="368299"/>
                </a:lnTo>
                <a:lnTo>
                  <a:pt x="683590" y="339089"/>
                </a:lnTo>
                <a:lnTo>
                  <a:pt x="731237" y="339089"/>
                </a:lnTo>
                <a:lnTo>
                  <a:pt x="730229" y="334009"/>
                </a:lnTo>
                <a:close/>
              </a:path>
              <a:path w="777240" h="777240">
                <a:moveTo>
                  <a:pt x="445001" y="269239"/>
                </a:moveTo>
                <a:lnTo>
                  <a:pt x="388620" y="269239"/>
                </a:lnTo>
                <a:lnTo>
                  <a:pt x="392925" y="275589"/>
                </a:lnTo>
                <a:lnTo>
                  <a:pt x="392925" y="283209"/>
                </a:lnTo>
                <a:lnTo>
                  <a:pt x="389951" y="295909"/>
                </a:lnTo>
                <a:lnTo>
                  <a:pt x="382441" y="308609"/>
                </a:lnTo>
                <a:lnTo>
                  <a:pt x="372512" y="322579"/>
                </a:lnTo>
                <a:lnTo>
                  <a:pt x="362280" y="334009"/>
                </a:lnTo>
                <a:lnTo>
                  <a:pt x="360291" y="345439"/>
                </a:lnTo>
                <a:lnTo>
                  <a:pt x="359013" y="354329"/>
                </a:lnTo>
                <a:lnTo>
                  <a:pt x="358329" y="361949"/>
                </a:lnTo>
                <a:lnTo>
                  <a:pt x="358127" y="367029"/>
                </a:lnTo>
                <a:lnTo>
                  <a:pt x="383595" y="350519"/>
                </a:lnTo>
                <a:lnTo>
                  <a:pt x="404998" y="337819"/>
                </a:lnTo>
                <a:lnTo>
                  <a:pt x="424583" y="325119"/>
                </a:lnTo>
                <a:lnTo>
                  <a:pt x="444601" y="311149"/>
                </a:lnTo>
                <a:lnTo>
                  <a:pt x="442442" y="303529"/>
                </a:lnTo>
                <a:lnTo>
                  <a:pt x="442442" y="285749"/>
                </a:lnTo>
                <a:lnTo>
                  <a:pt x="445001" y="269239"/>
                </a:lnTo>
                <a:close/>
              </a:path>
              <a:path w="777240" h="777240">
                <a:moveTo>
                  <a:pt x="519938" y="179069"/>
                </a:moveTo>
                <a:lnTo>
                  <a:pt x="329425" y="179069"/>
                </a:lnTo>
                <a:lnTo>
                  <a:pt x="348761" y="182879"/>
                </a:lnTo>
                <a:lnTo>
                  <a:pt x="359825" y="193039"/>
                </a:lnTo>
                <a:lnTo>
                  <a:pt x="364836" y="204469"/>
                </a:lnTo>
                <a:lnTo>
                  <a:pt x="366014" y="213359"/>
                </a:lnTo>
                <a:lnTo>
                  <a:pt x="357468" y="251459"/>
                </a:lnTo>
                <a:lnTo>
                  <a:pt x="335600" y="288289"/>
                </a:lnTo>
                <a:lnTo>
                  <a:pt x="306060" y="316229"/>
                </a:lnTo>
                <a:lnTo>
                  <a:pt x="274497" y="334009"/>
                </a:lnTo>
                <a:lnTo>
                  <a:pt x="275590" y="339089"/>
                </a:lnTo>
                <a:lnTo>
                  <a:pt x="279882" y="350519"/>
                </a:lnTo>
                <a:lnTo>
                  <a:pt x="292798" y="350519"/>
                </a:lnTo>
                <a:lnTo>
                  <a:pt x="329135" y="332739"/>
                </a:lnTo>
                <a:lnTo>
                  <a:pt x="343372" y="306069"/>
                </a:lnTo>
                <a:lnTo>
                  <a:pt x="352555" y="287019"/>
                </a:lnTo>
                <a:lnTo>
                  <a:pt x="364962" y="274319"/>
                </a:lnTo>
                <a:lnTo>
                  <a:pt x="379984" y="269239"/>
                </a:lnTo>
                <a:lnTo>
                  <a:pt x="445001" y="269239"/>
                </a:lnTo>
                <a:lnTo>
                  <a:pt x="448348" y="247649"/>
                </a:lnTo>
                <a:lnTo>
                  <a:pt x="464650" y="213359"/>
                </a:lnTo>
                <a:lnTo>
                  <a:pt x="489221" y="189229"/>
                </a:lnTo>
                <a:lnTo>
                  <a:pt x="519938" y="179069"/>
                </a:lnTo>
                <a:close/>
              </a:path>
              <a:path w="777240" h="777240">
                <a:moveTo>
                  <a:pt x="661313" y="179069"/>
                </a:moveTo>
                <a:lnTo>
                  <a:pt x="519938" y="179069"/>
                </a:lnTo>
                <a:lnTo>
                  <a:pt x="536280" y="182879"/>
                </a:lnTo>
                <a:lnTo>
                  <a:pt x="548076" y="190499"/>
                </a:lnTo>
                <a:lnTo>
                  <a:pt x="555226" y="201929"/>
                </a:lnTo>
                <a:lnTo>
                  <a:pt x="557631" y="215899"/>
                </a:lnTo>
                <a:lnTo>
                  <a:pt x="552066" y="242569"/>
                </a:lnTo>
                <a:lnTo>
                  <a:pt x="536511" y="267969"/>
                </a:lnTo>
                <a:lnTo>
                  <a:pt x="512679" y="293369"/>
                </a:lnTo>
                <a:lnTo>
                  <a:pt x="482282" y="318769"/>
                </a:lnTo>
                <a:lnTo>
                  <a:pt x="485508" y="326389"/>
                </a:lnTo>
                <a:lnTo>
                  <a:pt x="490715" y="334009"/>
                </a:lnTo>
                <a:lnTo>
                  <a:pt x="498208" y="337819"/>
                </a:lnTo>
                <a:lnTo>
                  <a:pt x="500683" y="337819"/>
                </a:lnTo>
                <a:lnTo>
                  <a:pt x="507198" y="335279"/>
                </a:lnTo>
                <a:lnTo>
                  <a:pt x="516387" y="334009"/>
                </a:lnTo>
                <a:lnTo>
                  <a:pt x="730229" y="334009"/>
                </a:lnTo>
                <a:lnTo>
                  <a:pt x="722926" y="297179"/>
                </a:lnTo>
                <a:lnTo>
                  <a:pt x="707912" y="253999"/>
                </a:lnTo>
                <a:lnTo>
                  <a:pt x="686796" y="213359"/>
                </a:lnTo>
                <a:lnTo>
                  <a:pt x="661313" y="179069"/>
                </a:lnTo>
                <a:close/>
              </a:path>
              <a:path w="777240" h="777240">
                <a:moveTo>
                  <a:pt x="261297" y="233679"/>
                </a:moveTo>
                <a:lnTo>
                  <a:pt x="219608" y="233679"/>
                </a:lnTo>
                <a:lnTo>
                  <a:pt x="221767" y="238759"/>
                </a:lnTo>
                <a:lnTo>
                  <a:pt x="221767" y="242569"/>
                </a:lnTo>
                <a:lnTo>
                  <a:pt x="220926" y="247649"/>
                </a:lnTo>
                <a:lnTo>
                  <a:pt x="219075" y="255269"/>
                </a:lnTo>
                <a:lnTo>
                  <a:pt x="217223" y="264159"/>
                </a:lnTo>
                <a:lnTo>
                  <a:pt x="229096" y="304799"/>
                </a:lnTo>
                <a:lnTo>
                  <a:pt x="240068" y="307339"/>
                </a:lnTo>
                <a:lnTo>
                  <a:pt x="247216" y="264159"/>
                </a:lnTo>
                <a:lnTo>
                  <a:pt x="261297" y="233679"/>
                </a:lnTo>
                <a:close/>
              </a:path>
              <a:path w="777240" h="777240">
                <a:moveTo>
                  <a:pt x="328866" y="208279"/>
                </a:moveTo>
                <a:lnTo>
                  <a:pt x="310986" y="214629"/>
                </a:lnTo>
                <a:lnTo>
                  <a:pt x="292565" y="240029"/>
                </a:lnTo>
                <a:lnTo>
                  <a:pt x="278165" y="273049"/>
                </a:lnTo>
                <a:lnTo>
                  <a:pt x="272351" y="304799"/>
                </a:lnTo>
                <a:lnTo>
                  <a:pt x="299727" y="281939"/>
                </a:lnTo>
                <a:lnTo>
                  <a:pt x="323411" y="252729"/>
                </a:lnTo>
                <a:lnTo>
                  <a:pt x="335695" y="223519"/>
                </a:lnTo>
                <a:lnTo>
                  <a:pt x="328866" y="208279"/>
                </a:lnTo>
                <a:close/>
              </a:path>
              <a:path w="777240" h="777240">
                <a:moveTo>
                  <a:pt x="522046" y="209549"/>
                </a:moveTo>
                <a:lnTo>
                  <a:pt x="507929" y="212089"/>
                </a:lnTo>
                <a:lnTo>
                  <a:pt x="492809" y="228599"/>
                </a:lnTo>
                <a:lnTo>
                  <a:pt x="480753" y="256539"/>
                </a:lnTo>
                <a:lnTo>
                  <a:pt x="475830" y="288289"/>
                </a:lnTo>
                <a:lnTo>
                  <a:pt x="499289" y="265429"/>
                </a:lnTo>
                <a:lnTo>
                  <a:pt x="518017" y="241299"/>
                </a:lnTo>
                <a:lnTo>
                  <a:pt x="527205" y="220979"/>
                </a:lnTo>
                <a:lnTo>
                  <a:pt x="522046" y="209549"/>
                </a:lnTo>
                <a:close/>
              </a:path>
              <a:path w="777240" h="777240">
                <a:moveTo>
                  <a:pt x="479368" y="85089"/>
                </a:moveTo>
                <a:lnTo>
                  <a:pt x="459676" y="85089"/>
                </a:lnTo>
                <a:lnTo>
                  <a:pt x="422778" y="90169"/>
                </a:lnTo>
                <a:lnTo>
                  <a:pt x="400319" y="102869"/>
                </a:lnTo>
                <a:lnTo>
                  <a:pt x="384124" y="114299"/>
                </a:lnTo>
                <a:lnTo>
                  <a:pt x="366014" y="120649"/>
                </a:lnTo>
                <a:lnTo>
                  <a:pt x="589335" y="120649"/>
                </a:lnTo>
                <a:lnTo>
                  <a:pt x="585301" y="118109"/>
                </a:lnTo>
                <a:lnTo>
                  <a:pt x="538238" y="99059"/>
                </a:lnTo>
                <a:lnTo>
                  <a:pt x="517953" y="92709"/>
                </a:lnTo>
                <a:lnTo>
                  <a:pt x="479368" y="85089"/>
                </a:lnTo>
                <a:close/>
              </a:path>
              <a:path w="777240" h="777240">
                <a:moveTo>
                  <a:pt x="457466" y="49529"/>
                </a:moveTo>
                <a:lnTo>
                  <a:pt x="414439" y="49529"/>
                </a:lnTo>
                <a:lnTo>
                  <a:pt x="448213" y="52069"/>
                </a:lnTo>
                <a:lnTo>
                  <a:pt x="474244" y="57149"/>
                </a:lnTo>
                <a:lnTo>
                  <a:pt x="491096" y="62229"/>
                </a:lnTo>
                <a:lnTo>
                  <a:pt x="497331" y="63499"/>
                </a:lnTo>
                <a:lnTo>
                  <a:pt x="498373" y="63499"/>
                </a:lnTo>
                <a:lnTo>
                  <a:pt x="499148" y="62229"/>
                </a:lnTo>
                <a:lnTo>
                  <a:pt x="498779" y="60959"/>
                </a:lnTo>
                <a:lnTo>
                  <a:pt x="498424" y="60959"/>
                </a:lnTo>
                <a:lnTo>
                  <a:pt x="488555" y="57149"/>
                </a:lnTo>
                <a:lnTo>
                  <a:pt x="464386" y="50799"/>
                </a:lnTo>
                <a:lnTo>
                  <a:pt x="457466" y="49529"/>
                </a:lnTo>
                <a:close/>
              </a:path>
            </a:pathLst>
          </a:custGeom>
          <a:solidFill>
            <a:srgbClr val="005EB8"/>
          </a:solidFill>
        </p:spPr>
        <p:txBody>
          <a:bodyPr wrap="square" lIns="0" tIns="0" rIns="0" bIns="0" rtlCol="0"/>
          <a:lstStyle/>
          <a:p>
            <a:endParaRPr>
              <a:latin typeface="GE Inspira" panose="020F0603030400020203" pitchFamily="34" charset="0"/>
            </a:endParaRPr>
          </a:p>
        </p:txBody>
      </p:sp>
      <p:sp>
        <p:nvSpPr>
          <p:cNvPr id="24" name="object 24"/>
          <p:cNvSpPr txBox="1"/>
          <p:nvPr/>
        </p:nvSpPr>
        <p:spPr>
          <a:xfrm>
            <a:off x="3962400" y="7254496"/>
            <a:ext cx="3359416" cy="2394886"/>
          </a:xfrm>
          <a:prstGeom prst="rect">
            <a:avLst/>
          </a:prstGeom>
        </p:spPr>
        <p:txBody>
          <a:bodyPr vert="horz" wrap="square" lIns="0" tIns="34925" rIns="0" bIns="0" rtlCol="0">
            <a:spAutoFit/>
          </a:bodyPr>
          <a:lstStyle/>
          <a:p>
            <a:pPr marL="12700">
              <a:lnSpc>
                <a:spcPct val="100000"/>
              </a:lnSpc>
              <a:spcBef>
                <a:spcPts val="275"/>
              </a:spcBef>
            </a:pPr>
            <a:r>
              <a:rPr lang="pl-PL" sz="700" b="1" dirty="0">
                <a:solidFill>
                  <a:srgbClr val="626469"/>
                </a:solidFill>
                <a:latin typeface="GE Inspira" panose="020F0603030400020203" pitchFamily="34" charset="0"/>
                <a:cs typeface="Trebuchet MS"/>
              </a:rPr>
              <a:t>Referências</a:t>
            </a:r>
            <a:endParaRPr sz="700" dirty="0">
              <a:latin typeface="GE Inspira" panose="020F0603030400020203" pitchFamily="34" charset="0"/>
              <a:cs typeface="Trebuchet MS"/>
            </a:endParaRPr>
          </a:p>
          <a:p>
            <a:pPr marL="101600" indent="-88900">
              <a:lnSpc>
                <a:spcPts val="819"/>
              </a:lnSpc>
              <a:spcBef>
                <a:spcPts val="175"/>
              </a:spcBef>
              <a:buAutoNum type="arabicPeriod"/>
              <a:tabLst>
                <a:tab pos="101600" algn="l"/>
              </a:tabLst>
            </a:pPr>
            <a:r>
              <a:rPr sz="700" dirty="0">
                <a:solidFill>
                  <a:srgbClr val="626469"/>
                </a:solidFill>
                <a:latin typeface="GE Inspira" panose="020F0603030400020203" pitchFamily="34" charset="0"/>
                <a:cs typeface="Trebuchet MS"/>
              </a:rPr>
              <a:t>Jensen L., Meyer C. (2015) Reducing errors in portable chest radiography.</a:t>
            </a:r>
            <a:endParaRPr sz="700" dirty="0">
              <a:latin typeface="GE Inspira" panose="020F0603030400020203" pitchFamily="34" charset="0"/>
              <a:cs typeface="Trebuchet MS"/>
            </a:endParaRPr>
          </a:p>
          <a:p>
            <a:pPr marL="101600">
              <a:lnSpc>
                <a:spcPts val="819"/>
              </a:lnSpc>
            </a:pPr>
            <a:r>
              <a:rPr sz="700" i="1" dirty="0">
                <a:solidFill>
                  <a:srgbClr val="626469"/>
                </a:solidFill>
                <a:latin typeface="GE Inspira" panose="020F0603030400020203" pitchFamily="34" charset="0"/>
                <a:cs typeface="Trebuchet MS"/>
              </a:rPr>
              <a:t>Applied Radiology</a:t>
            </a:r>
            <a:r>
              <a:rPr sz="700" dirty="0">
                <a:solidFill>
                  <a:srgbClr val="626469"/>
                </a:solidFill>
                <a:latin typeface="GE Inspira" panose="020F0603030400020203" pitchFamily="34" charset="0"/>
                <a:cs typeface="Trebuchet MS"/>
              </a:rPr>
              <a:t>. 44.4:7-15.</a:t>
            </a:r>
            <a:endParaRPr sz="700" dirty="0">
              <a:latin typeface="GE Inspira" panose="020F0603030400020203" pitchFamily="34" charset="0"/>
              <a:cs typeface="Trebuchet MS"/>
            </a:endParaRPr>
          </a:p>
          <a:p>
            <a:pPr marL="100330" marR="40005" indent="-88265">
              <a:lnSpc>
                <a:spcPts val="800"/>
              </a:lnSpc>
              <a:spcBef>
                <a:spcPts val="235"/>
              </a:spcBef>
              <a:buAutoNum type="arabicPeriod" startAt="2"/>
              <a:tabLst>
                <a:tab pos="100965" algn="l"/>
              </a:tabLst>
            </a:pPr>
            <a:r>
              <a:rPr sz="700" dirty="0" err="1">
                <a:solidFill>
                  <a:srgbClr val="626469"/>
                </a:solidFill>
                <a:latin typeface="GE Inspira" panose="020F0603030400020203" pitchFamily="34" charset="0"/>
                <a:cs typeface="Trebuchet MS"/>
              </a:rPr>
              <a:t>Bushberg</a:t>
            </a:r>
            <a:r>
              <a:rPr sz="700" dirty="0">
                <a:solidFill>
                  <a:srgbClr val="626469"/>
                </a:solidFill>
                <a:latin typeface="GE Inspira" panose="020F0603030400020203" pitchFamily="34" charset="0"/>
                <a:cs typeface="Trebuchet MS"/>
              </a:rPr>
              <a:t>, J.T., Seibert, J.A., et al. (2002). </a:t>
            </a:r>
            <a:r>
              <a:rPr sz="700" i="1" dirty="0">
                <a:solidFill>
                  <a:srgbClr val="626469"/>
                </a:solidFill>
                <a:latin typeface="GE Inspira" panose="020F0603030400020203" pitchFamily="34" charset="0"/>
                <a:cs typeface="Trebuchet MS"/>
              </a:rPr>
              <a:t>The essential physics of medical</a:t>
            </a:r>
            <a:r>
              <a:rPr lang="pt-BR" sz="700" i="1" dirty="0">
                <a:solidFill>
                  <a:srgbClr val="626469"/>
                </a:solidFill>
                <a:latin typeface="GE Inspira" panose="020F0603030400020203" pitchFamily="34" charset="0"/>
                <a:cs typeface="Trebuchet MS"/>
              </a:rPr>
              <a:t> </a:t>
            </a:r>
            <a:r>
              <a:rPr sz="700" i="1" dirty="0">
                <a:solidFill>
                  <a:srgbClr val="626469"/>
                </a:solidFill>
                <a:latin typeface="GE Inspira" panose="020F0603030400020203" pitchFamily="34" charset="0"/>
                <a:cs typeface="Trebuchet MS"/>
              </a:rPr>
              <a:t>imaging</a:t>
            </a:r>
            <a:r>
              <a:rPr sz="700" dirty="0">
                <a:solidFill>
                  <a:srgbClr val="626469"/>
                </a:solidFill>
                <a:latin typeface="GE Inspira" panose="020F0603030400020203" pitchFamily="34" charset="0"/>
                <a:cs typeface="Trebuchet MS"/>
              </a:rPr>
              <a:t>. Lippincott Williams &amp; Wilkins. 170.</a:t>
            </a:r>
            <a:endParaRPr sz="700" dirty="0">
              <a:latin typeface="GE Inspira" panose="020F0603030400020203" pitchFamily="34" charset="0"/>
              <a:cs typeface="Trebuchet MS"/>
            </a:endParaRPr>
          </a:p>
          <a:p>
            <a:pPr marL="100330" indent="-88265">
              <a:lnSpc>
                <a:spcPts val="819"/>
              </a:lnSpc>
              <a:spcBef>
                <a:spcPts val="160"/>
              </a:spcBef>
              <a:buAutoNum type="arabicPeriod" startAt="2"/>
              <a:tabLst>
                <a:tab pos="100965" algn="l"/>
              </a:tabLst>
            </a:pPr>
            <a:r>
              <a:rPr sz="700" dirty="0">
                <a:solidFill>
                  <a:srgbClr val="626469"/>
                </a:solidFill>
                <a:latin typeface="GE Inspira" panose="020F0603030400020203" pitchFamily="34" charset="0"/>
                <a:cs typeface="Trebuchet MS"/>
              </a:rPr>
              <a:t>Porubszky T. (2012) Anti-scatter grids, applied in diagnostic radiology.</a:t>
            </a:r>
            <a:endParaRPr sz="700" dirty="0">
              <a:latin typeface="GE Inspira" panose="020F0603030400020203" pitchFamily="34" charset="0"/>
              <a:cs typeface="Trebuchet MS"/>
            </a:endParaRPr>
          </a:p>
          <a:p>
            <a:pPr marL="100330">
              <a:lnSpc>
                <a:spcPts val="819"/>
              </a:lnSpc>
            </a:pPr>
            <a:r>
              <a:rPr sz="700" i="1" dirty="0">
                <a:solidFill>
                  <a:srgbClr val="626469"/>
                </a:solidFill>
                <a:latin typeface="GE Inspira" panose="020F0603030400020203" pitchFamily="34" charset="0"/>
                <a:cs typeface="Trebuchet MS"/>
              </a:rPr>
              <a:t>European Medical Physics and Engineering Conference</a:t>
            </a:r>
            <a:r>
              <a:rPr sz="700" dirty="0">
                <a:solidFill>
                  <a:srgbClr val="626469"/>
                </a:solidFill>
                <a:latin typeface="GE Inspira" panose="020F0603030400020203" pitchFamily="34" charset="0"/>
                <a:cs typeface="Trebuchet MS"/>
              </a:rPr>
              <a:t>. 198-204.</a:t>
            </a:r>
            <a:endParaRPr sz="700" dirty="0">
              <a:latin typeface="GE Inspira" panose="020F0603030400020203" pitchFamily="34" charset="0"/>
              <a:cs typeface="Trebuchet MS"/>
            </a:endParaRPr>
          </a:p>
          <a:p>
            <a:pPr marL="101600" marR="28575" indent="-89535">
              <a:lnSpc>
                <a:spcPts val="800"/>
              </a:lnSpc>
              <a:spcBef>
                <a:spcPts val="235"/>
              </a:spcBef>
              <a:buAutoNum type="arabicPeriod" startAt="4"/>
              <a:tabLst>
                <a:tab pos="102235" algn="l"/>
              </a:tabLst>
            </a:pPr>
            <a:r>
              <a:rPr sz="700" dirty="0">
                <a:solidFill>
                  <a:srgbClr val="626469"/>
                </a:solidFill>
                <a:latin typeface="GE Inspira" panose="020F0603030400020203" pitchFamily="34" charset="0"/>
                <a:cs typeface="Trebuchet MS"/>
              </a:rPr>
              <a:t>Barnes G. T. (1991) Contrast and scatter in X-ray imaging. </a:t>
            </a:r>
            <a:r>
              <a:rPr sz="700" i="1" dirty="0" err="1">
                <a:solidFill>
                  <a:srgbClr val="626469"/>
                </a:solidFill>
                <a:latin typeface="GE Inspira" panose="020F0603030400020203" pitchFamily="34" charset="0"/>
                <a:cs typeface="Trebuchet MS"/>
              </a:rPr>
              <a:t>RadioGraphics</a:t>
            </a:r>
            <a:r>
              <a:rPr sz="700" dirty="0">
                <a:solidFill>
                  <a:srgbClr val="626469"/>
                </a:solidFill>
                <a:latin typeface="GE Inspira" panose="020F0603030400020203" pitchFamily="34" charset="0"/>
                <a:cs typeface="Trebuchet MS"/>
              </a:rPr>
              <a:t>.</a:t>
            </a:r>
            <a:r>
              <a:rPr lang="pt-BR" sz="700" dirty="0">
                <a:solidFill>
                  <a:srgbClr val="626469"/>
                </a:solidFill>
                <a:latin typeface="GE Inspira" panose="020F0603030400020203" pitchFamily="34" charset="0"/>
                <a:cs typeface="Trebuchet MS"/>
              </a:rPr>
              <a:t> </a:t>
            </a:r>
            <a:r>
              <a:rPr sz="700" dirty="0">
                <a:solidFill>
                  <a:srgbClr val="626469"/>
                </a:solidFill>
                <a:latin typeface="GE Inspira" panose="020F0603030400020203" pitchFamily="34" charset="0"/>
                <a:cs typeface="Trebuchet MS"/>
              </a:rPr>
              <a:t>11(2): 307-323.</a:t>
            </a:r>
            <a:endParaRPr lang="pt-BR" sz="700" dirty="0">
              <a:solidFill>
                <a:srgbClr val="626469"/>
              </a:solidFill>
              <a:latin typeface="GE Inspira" panose="020F0603030400020203" pitchFamily="34" charset="0"/>
              <a:cs typeface="Trebuchet MS"/>
            </a:endParaRPr>
          </a:p>
          <a:p>
            <a:pPr marL="12065" marR="28575">
              <a:lnSpc>
                <a:spcPts val="800"/>
              </a:lnSpc>
              <a:spcBef>
                <a:spcPts val="235"/>
              </a:spcBef>
              <a:tabLst>
                <a:tab pos="102235" algn="l"/>
              </a:tabLst>
            </a:pPr>
            <a:endParaRPr lang="pt-BR" sz="700" dirty="0">
              <a:solidFill>
                <a:srgbClr val="626469"/>
              </a:solidFill>
              <a:latin typeface="GE Inspira" panose="020F0603030400020203" pitchFamily="34" charset="0"/>
              <a:cs typeface="Trebuchet MS"/>
            </a:endParaRPr>
          </a:p>
          <a:p>
            <a:pPr marL="12065" marR="28575">
              <a:lnSpc>
                <a:spcPts val="800"/>
              </a:lnSpc>
              <a:spcBef>
                <a:spcPts val="235"/>
              </a:spcBef>
              <a:tabLst>
                <a:tab pos="102235" algn="l"/>
              </a:tabLst>
            </a:pPr>
            <a:endParaRPr lang="pt-BR" sz="700" dirty="0">
              <a:solidFill>
                <a:srgbClr val="626469"/>
              </a:solidFill>
              <a:latin typeface="GE Inspira" panose="020F0603030400020203" pitchFamily="34" charset="0"/>
              <a:cs typeface="Trebuchet MS"/>
            </a:endParaRPr>
          </a:p>
          <a:p>
            <a:pPr marL="12700">
              <a:lnSpc>
                <a:spcPct val="100000"/>
              </a:lnSpc>
              <a:spcBef>
                <a:spcPts val="550"/>
              </a:spcBef>
            </a:pPr>
            <a:r>
              <a:rPr lang="en-US" sz="700" dirty="0">
                <a:solidFill>
                  <a:srgbClr val="58595B"/>
                </a:solidFill>
                <a:latin typeface="GE Inspira" panose="020F0603030400020203" pitchFamily="34" charset="0"/>
                <a:cs typeface="Trebuchet MS"/>
              </a:rPr>
              <a:t>© 2020 General Electric Company – All rights reserved.</a:t>
            </a:r>
            <a:endParaRPr lang="en-US" sz="700" dirty="0">
              <a:latin typeface="GE Inspira" panose="020F0603030400020203" pitchFamily="34" charset="0"/>
              <a:cs typeface="Trebuchet MS"/>
            </a:endParaRPr>
          </a:p>
          <a:p>
            <a:pPr marL="12700" marR="5080">
              <a:lnSpc>
                <a:spcPct val="100000"/>
              </a:lnSpc>
              <a:spcBef>
                <a:spcPts val="450"/>
              </a:spcBef>
            </a:pPr>
            <a:r>
              <a:rPr lang="en-US" sz="700" dirty="0">
                <a:solidFill>
                  <a:srgbClr val="58595B"/>
                </a:solidFill>
                <a:latin typeface="GE Inspira" panose="020F0603030400020203" pitchFamily="34" charset="0"/>
                <a:cs typeface="Trebuchet MS"/>
              </a:rPr>
              <a:t>GE Healthcare reserves the right to make changes in specifications and features shown herein, or discontinue the product described at any time without notice or obligation. Contact your GE Healthcare representative for the most current information.</a:t>
            </a:r>
            <a:endParaRPr lang="en-US" sz="700" dirty="0">
              <a:latin typeface="GE Inspira" panose="020F0603030400020203" pitchFamily="34" charset="0"/>
              <a:cs typeface="Trebuchet MS"/>
            </a:endParaRPr>
          </a:p>
          <a:p>
            <a:pPr marL="12700" marR="120650">
              <a:lnSpc>
                <a:spcPct val="100000"/>
              </a:lnSpc>
            </a:pPr>
            <a:r>
              <a:rPr lang="en-US" sz="700" dirty="0">
                <a:solidFill>
                  <a:srgbClr val="58595B"/>
                </a:solidFill>
                <a:latin typeface="GE Inspira" panose="020F0603030400020203" pitchFamily="34" charset="0"/>
                <a:cs typeface="Trebuchet MS"/>
              </a:rPr>
              <a:t>GE and the GE Monogram, </a:t>
            </a:r>
            <a:r>
              <a:rPr lang="en-US" sz="700" dirty="0" err="1">
                <a:solidFill>
                  <a:srgbClr val="58595B"/>
                </a:solidFill>
                <a:latin typeface="GE Inspira" panose="020F0603030400020203" pitchFamily="34" charset="0"/>
                <a:cs typeface="Trebuchet MS"/>
              </a:rPr>
              <a:t>AutoGrid</a:t>
            </a:r>
            <a:r>
              <a:rPr lang="en-US" sz="700" dirty="0">
                <a:solidFill>
                  <a:srgbClr val="58595B"/>
                </a:solidFill>
                <a:latin typeface="GE Inspira" panose="020F0603030400020203" pitchFamily="34" charset="0"/>
                <a:cs typeface="Trebuchet MS"/>
              </a:rPr>
              <a:t> and Helix are trademarks of General Electric Company. GE Healthcare, a division of General Electric Company. GE Medical Systems, Inc., doing business as GE Healthcare.</a:t>
            </a:r>
            <a:endParaRPr lang="en-US" sz="700" dirty="0">
              <a:latin typeface="GE Inspira" panose="020F0603030400020203" pitchFamily="34" charset="0"/>
              <a:cs typeface="Trebuchet MS"/>
            </a:endParaRPr>
          </a:p>
          <a:p>
            <a:pPr marL="12700" marR="2797810">
              <a:lnSpc>
                <a:spcPct val="100000"/>
              </a:lnSpc>
              <a:spcBef>
                <a:spcPts val="450"/>
              </a:spcBef>
            </a:pPr>
            <a:r>
              <a:rPr lang="en-US" sz="700" dirty="0">
                <a:solidFill>
                  <a:srgbClr val="58595B"/>
                </a:solidFill>
                <a:latin typeface="GE Inspira" panose="020F0603030400020203" pitchFamily="34" charset="0"/>
                <a:cs typeface="Trebuchet MS"/>
              </a:rPr>
              <a:t>March 2020 </a:t>
            </a:r>
            <a:br>
              <a:rPr lang="en-US" sz="700" dirty="0">
                <a:solidFill>
                  <a:srgbClr val="58595B"/>
                </a:solidFill>
                <a:latin typeface="GE Inspira" panose="020F0603030400020203" pitchFamily="34" charset="0"/>
                <a:cs typeface="Trebuchet MS"/>
              </a:rPr>
            </a:br>
            <a:r>
              <a:rPr lang="en-US" sz="700" dirty="0">
                <a:solidFill>
                  <a:srgbClr val="58595B"/>
                </a:solidFill>
                <a:latin typeface="GE Inspira" panose="020F0603030400020203" pitchFamily="34" charset="0"/>
                <a:cs typeface="Trebuchet MS"/>
              </a:rPr>
              <a:t>JB77154XX</a:t>
            </a:r>
            <a:endParaRPr lang="en-US" sz="700" dirty="0">
              <a:latin typeface="GE Inspira" panose="020F0603030400020203" pitchFamily="34" charset="0"/>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3420</Words>
  <Application>Microsoft Office PowerPoint</Application>
  <PresentationFormat>Personalizar</PresentationFormat>
  <Paragraphs>193</Paragraphs>
  <Slides>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vt:i4>
      </vt:variant>
    </vt:vector>
  </HeadingPairs>
  <TitlesOfParts>
    <vt:vector size="9" baseType="lpstr">
      <vt:lpstr>GE Inspira</vt:lpstr>
      <vt:lpstr>Trebuchet MS</vt:lpstr>
      <vt:lpstr>Office Theme</vt:lpstr>
      <vt:lpstr>Aprimoramentos de contraste e melhorias no fluxo de trabalho fornecidos pelo software AutoGrid™
</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 Enhancements and Workflow Improvements  Provided by AutoGrid™ Software</dc:title>
  <dc:creator>Ieasu Tokugawa</dc:creator>
  <cp:lastModifiedBy>Ieasu Tokugawa</cp:lastModifiedBy>
  <cp:revision>44</cp:revision>
  <dcterms:created xsi:type="dcterms:W3CDTF">2022-10-29T21:11:29Z</dcterms:created>
  <dcterms:modified xsi:type="dcterms:W3CDTF">2022-11-02T18:45:42Z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2022-10-29T00:00:00Z</vt:filetime>
  </property>
</Properties>
</file>